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95" r:id="rId3"/>
    <p:sldId id="394" r:id="rId4"/>
    <p:sldId id="310" r:id="rId5"/>
    <p:sldId id="369" r:id="rId6"/>
    <p:sldId id="379" r:id="rId7"/>
    <p:sldId id="400" r:id="rId8"/>
    <p:sldId id="399" r:id="rId9"/>
    <p:sldId id="265" r:id="rId10"/>
    <p:sldId id="266" r:id="rId11"/>
    <p:sldId id="343" r:id="rId12"/>
    <p:sldId id="396" r:id="rId13"/>
    <p:sldId id="397" r:id="rId14"/>
    <p:sldId id="342" r:id="rId15"/>
    <p:sldId id="341" r:id="rId16"/>
    <p:sldId id="385" r:id="rId17"/>
    <p:sldId id="304" r:id="rId18"/>
    <p:sldId id="32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B31310"/>
    <a:srgbClr val="6956FF"/>
    <a:srgbClr val="9437FF"/>
    <a:srgbClr val="D2C850"/>
    <a:srgbClr val="FFE64E"/>
    <a:srgbClr val="FFFD78"/>
    <a:srgbClr val="FF40FF"/>
    <a:srgbClr val="76D6FF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7843"/>
  </p:normalViewPr>
  <p:slideViewPr>
    <p:cSldViewPr snapToGrid="0" snapToObjects="1" showGuides="1">
      <p:cViewPr varScale="1">
        <p:scale>
          <a:sx n="175" d="100"/>
          <a:sy n="175" d="100"/>
        </p:scale>
        <p:origin x="156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D9406-F749-7C4F-9DC0-884DB9309C46}" type="datetimeFigureOut">
              <a:rPr lang="en-US" smtClean="0"/>
              <a:t>8/18/23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2335F-17B4-2C40-ABC1-3ED65A0F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41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40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2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753bfea4e8_0_17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g2753bfea4e8_0_1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753bfea4e8_0_17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g2753bfea4e8_0_1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12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6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96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25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80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48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ABEC8-A886-394F-B1F1-4277AA875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D95016-549C-2C43-B0BE-BA0533D9C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AFE2-DCB2-A845-853F-8FE5DB88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F681A-39F6-D24A-96BE-EB5321C53C3D}" type="datetime1">
              <a:rPr lang="en-US" smtClean="0"/>
              <a:t>8/18/23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06BDE-B01E-1A41-A8BD-933DFE37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EF4B6-889A-1B4A-8284-7FCF7585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45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AE90-1E4F-6745-8C79-AED83C7E0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BDE1-2193-8148-A4C2-6E23C350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D7B96-9747-CA40-BE06-63CF92CB5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E4784-CD65-B342-94A0-338B58EA8DA0}" type="datetime1">
              <a:rPr lang="en-US" smtClean="0"/>
              <a:t>8/18/23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B6B28-5E3C-C348-8CE7-D9429A89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76944-AAFC-6441-8E53-E7A88BF0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9A6F3-0CC6-7345-BC47-54622E0C0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527221-A61E-6C43-BE62-E57230EF7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4EF8-2614-BB4E-97E7-1AFF43A4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F5230-B760-3E47-9CAE-4F839E3DB7CB}" type="datetime1">
              <a:rPr lang="en-US" smtClean="0"/>
              <a:t>8/18/23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E94A5-E1CC-9347-8B8F-505B6BA9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C0FF8-816E-0D43-A83A-64AC9256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0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6761D-2234-1441-9CB8-D3AD29FF3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79D96-1D6B-4E40-B563-85FE86406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89006-9EB0-1147-A9BB-4F4E0707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35B2B-08E2-F94D-B24E-7F0F436D2FF3}" type="datetime1">
              <a:rPr lang="en-US" smtClean="0"/>
              <a:t>8/18/23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62CCC-33EA-8F41-990B-6CF8F262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537E3-239D-BD45-A868-5F43273F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2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C801-AA5F-564D-821E-A42D6488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094A2-A6FB-1444-853A-A555D6B12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62511-C033-A540-80F8-0E544B8AF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9C59-0D85-5D4C-88C1-7D043B1A61D2}" type="datetime1">
              <a:rPr lang="en-US" smtClean="0"/>
              <a:t>8/18/23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A0C3C-0EED-0140-8DCB-70BBCB93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BCB6B-73E6-6747-B6CD-80D892F9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4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C6023-C051-7040-A1DD-E2C8CDFD7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67A2A-804B-B84D-8B5A-90E153AC3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C69B2-1FC4-D047-BFA1-0BB030BB9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24823-60BD-DC4C-85B2-C2D9741DE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4486-825C-1C49-B9B9-0EB4E27359F7}" type="datetime1">
              <a:rPr lang="en-US" smtClean="0"/>
              <a:t>8/18/23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EBA59-79CF-DF48-9AE5-15B53C12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CB728-5EE2-5B45-B4EA-8E6C15F8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34CD-C86C-7443-A42F-40D11667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205AE-F79D-E049-B01E-0E3F65CF7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ED375-CBBB-474F-B75A-AF7C3B151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5B163-A114-CB4C-9285-323F2D252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6A0B9-F170-0D46-9972-109A31D52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615C51-74C6-1447-BFD7-E3D06035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830-F41E-5C4F-A431-BB0B0C62DF38}" type="datetime1">
              <a:rPr lang="en-US" smtClean="0"/>
              <a:t>8/18/23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9896FA-BA15-0B44-A322-1EB69E70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1BA05-1D82-C746-A924-898F0D4FF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2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2523B-A104-B744-9B19-DCE6652A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833FB8-A2FE-8C42-AD95-621D8738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187B-F566-AB4F-8AFB-E4585A143316}" type="datetime1">
              <a:rPr lang="en-US" smtClean="0"/>
              <a:t>8/18/23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47A14-89E9-E74F-8E8E-3CFA8275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22C0D-5F51-AC4A-BD7C-F6727AA3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2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BC9BB-E19B-4C44-BF24-C9DD3482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F942-E623-D74F-84BF-79EF1C2757F5}" type="datetime1">
              <a:rPr lang="en-US" smtClean="0"/>
              <a:t>8/18/23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F4207-340B-3748-83F8-1DC0A07B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F5F64-9E5B-4842-BD82-30BFFF0E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5048-61D2-BF44-BE42-FC4EE9A1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574B-176C-9041-9F21-D6DF7C1B9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7B683-273D-BE4D-8EA4-334AC1131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19760-95E4-BD46-B3A0-A2AD4FDA8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D493-2BFF-5E49-ACAC-31EEF98F237A}" type="datetime1">
              <a:rPr lang="en-US" smtClean="0"/>
              <a:t>8/18/23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D97D0-EAD1-DE44-B35D-8E239AA7A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E188F-F5A7-7647-AECE-D83C6127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1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89F8-F44F-7D4C-8E8A-3CAE7029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3A154-156C-844B-ABDA-074AF0242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A8E2B-95D6-AD4F-BF47-F0E6F652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C3AE6-F37C-2A4A-A19B-6FDC4633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2B45-BB62-C54D-BC93-C6B49123DFE6}" type="datetime1">
              <a:rPr lang="en-US" smtClean="0"/>
              <a:t>8/18/23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41E12-27E1-9E44-B25D-EBA3BDCC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D80A8-57FC-614F-B5F4-646DBA22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2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lt1"/>
            </a:gs>
            <a:gs pos="99000">
              <a:srgbClr val="BBD6E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7565F-4951-E949-9705-8EF9C83E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B45BE-F108-8243-B164-97FD07FDD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97B92-D2A8-0E42-860D-74E7E1D97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E2D14-7AAB-0945-84F0-68163CABE511}" type="datetime1">
              <a:rPr lang="en-US" smtClean="0"/>
              <a:t>8/18/23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22A65-59B0-F644-B94C-4E9C6777E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3E3A3-6404-9B43-9E92-92351843F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iFLPksVEXNmAvOKGAX259lKVAcIG0kh8TME6DU3xxatN6Gw/viewfor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0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1.jpg"/><Relationship Id="rId4" Type="http://schemas.openxmlformats.org/officeDocument/2006/relationships/image" Target="../media/image31.jpg"/><Relationship Id="rId9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aoml.noaa.gov/2023-hurricane-field-progra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12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8.jpeg"/><Relationship Id="rId5" Type="http://schemas.openxmlformats.org/officeDocument/2006/relationships/image" Target="../media/image14.jpeg"/><Relationship Id="rId15" Type="http://schemas.openxmlformats.org/officeDocument/2006/relationships/image" Target="../media/image22.jpg"/><Relationship Id="rId10" Type="http://schemas.openxmlformats.org/officeDocument/2006/relationships/image" Target="../media/image17.jpeg"/><Relationship Id="rId4" Type="http://schemas.openxmlformats.org/officeDocument/2006/relationships/image" Target="../media/image13.jpeg"/><Relationship Id="rId9" Type="http://schemas.openxmlformats.org/officeDocument/2006/relationships/image" Target="../media/image16.jpeg"/><Relationship Id="rId1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next to an airplane&#10;&#10;Description automatically generated">
            <a:extLst>
              <a:ext uri="{FF2B5EF4-FFF2-40B4-BE49-F238E27FC236}">
                <a16:creationId xmlns:a16="http://schemas.microsoft.com/office/drawing/2014/main" id="{3B6265FD-97B9-FC5F-F6BA-B8CC852690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1151271"/>
            <a:ext cx="12191998" cy="57339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AE12C-7089-674F-B803-41B416029D7B}"/>
              </a:ext>
            </a:extLst>
          </p:cNvPr>
          <p:cNvSpPr txBox="1"/>
          <p:nvPr/>
        </p:nvSpPr>
        <p:spPr>
          <a:xfrm>
            <a:off x="0" y="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2023 Hurricane Field Program</a:t>
            </a:r>
          </a:p>
          <a:p>
            <a:pPr algn="ctr"/>
            <a:r>
              <a:rPr lang="en-US" sz="2400" dirty="0"/>
              <a:t>Advancing the Prediction of Hurricanes Experiment (APHEX)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cxnSp>
        <p:nvCxnSpPr>
          <p:cNvPr id="5" name="Google Shape;94;p1">
            <a:extLst>
              <a:ext uri="{FF2B5EF4-FFF2-40B4-BE49-F238E27FC236}">
                <a16:creationId xmlns:a16="http://schemas.microsoft.com/office/drawing/2014/main" id="{D23B8CD1-4E39-0748-9160-3493071B830D}"/>
              </a:ext>
            </a:extLst>
          </p:cNvPr>
          <p:cNvCxnSpPr/>
          <p:nvPr/>
        </p:nvCxnSpPr>
        <p:spPr>
          <a:xfrm rot="10800000" flipH="1">
            <a:off x="1524000" y="969496"/>
            <a:ext cx="9144000" cy="7500"/>
          </a:xfrm>
          <a:prstGeom prst="straightConnector1">
            <a:avLst/>
          </a:prstGeom>
          <a:noFill/>
          <a:ln w="25400" cap="flat" cmpd="sng">
            <a:solidFill>
              <a:srgbClr val="5B9BD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7ED563-2F76-A542-B27D-3E59E13BA63E}"/>
              </a:ext>
            </a:extLst>
          </p:cNvPr>
          <p:cNvSpPr txBox="1"/>
          <p:nvPr/>
        </p:nvSpPr>
        <p:spPr>
          <a:xfrm>
            <a:off x="0" y="1253066"/>
            <a:ext cx="12192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6-7 Aug AEWs Debrief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Jason Dunion – HFP Director</a:t>
            </a:r>
          </a:p>
          <a:p>
            <a:pPr algn="ctr"/>
            <a:r>
              <a:rPr lang="en-US" sz="2000" dirty="0"/>
              <a:t>Heather Holbach - HFP Deputy Director</a:t>
            </a:r>
          </a:p>
          <a:p>
            <a:pPr algn="ctr"/>
            <a:r>
              <a:rPr lang="en-US" sz="2000" dirty="0"/>
              <a:t>Rob Rogers – HFP Science Director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D834C4-0B35-F6DC-9B9A-43098181C5CC}"/>
              </a:ext>
            </a:extLst>
          </p:cNvPr>
          <p:cNvSpPr txBox="1"/>
          <p:nvPr/>
        </p:nvSpPr>
        <p:spPr>
          <a:xfrm>
            <a:off x="0" y="6669729"/>
            <a:ext cx="1303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Photo credit: Sim </a:t>
            </a:r>
            <a:r>
              <a:rPr lang="en-US" sz="800" dirty="0" err="1">
                <a:solidFill>
                  <a:schemeClr val="bg1"/>
                </a:solidFill>
              </a:rPr>
              <a:t>Aberson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3" name="Google Shape;228;g88653923ee_0_70">
            <a:extLst>
              <a:ext uri="{FF2B5EF4-FFF2-40B4-BE49-F238E27FC236}">
                <a16:creationId xmlns:a16="http://schemas.microsoft.com/office/drawing/2014/main" id="{7EC406E3-CD66-76B2-B0E7-0DEBBEB567D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g88653923ee_0_70">
            <a:extLst>
              <a:ext uri="{FF2B5EF4-FFF2-40B4-BE49-F238E27FC236}">
                <a16:creationId xmlns:a16="http://schemas.microsoft.com/office/drawing/2014/main" id="{2486FBB4-C955-A317-DB13-1541610AC20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397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753bfea4e8_0_1797"/>
          <p:cNvSpPr txBox="1"/>
          <p:nvPr/>
        </p:nvSpPr>
        <p:spPr>
          <a:xfrm>
            <a:off x="0" y="0"/>
            <a:ext cx="12192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 Hurricane Field Program-APHEX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Synoptic Set-up: AEWs, SAL, and mid-latitude dry air intrusions</a:t>
            </a:r>
            <a:endParaRPr/>
          </a:p>
        </p:txBody>
      </p:sp>
      <p:sp>
        <p:nvSpPr>
          <p:cNvPr id="463" name="Google Shape;463;g2753bfea4e8_0_17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464" name="Google Shape;464;g2753bfea4e8_0_1797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2753bfea4e8_0_1797"/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g2753bfea4e8_0_1797"/>
          <p:cNvSpPr/>
          <p:nvPr/>
        </p:nvSpPr>
        <p:spPr>
          <a:xfrm>
            <a:off x="2084975" y="3076200"/>
            <a:ext cx="7920300" cy="6993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FASTER FLOW</a:t>
            </a:r>
            <a:endParaRPr/>
          </a:p>
        </p:txBody>
      </p:sp>
      <p:sp>
        <p:nvSpPr>
          <p:cNvPr id="467" name="Google Shape;467;g2753bfea4e8_0_1797"/>
          <p:cNvSpPr/>
          <p:nvPr/>
        </p:nvSpPr>
        <p:spPr>
          <a:xfrm>
            <a:off x="2135850" y="4366600"/>
            <a:ext cx="7920300" cy="45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SLOWER FLOW</a:t>
            </a:r>
            <a:endParaRPr/>
          </a:p>
        </p:txBody>
      </p:sp>
      <p:sp>
        <p:nvSpPr>
          <p:cNvPr id="468" name="Google Shape;468;g2753bfea4e8_0_1797"/>
          <p:cNvSpPr/>
          <p:nvPr/>
        </p:nvSpPr>
        <p:spPr>
          <a:xfrm>
            <a:off x="2784175" y="2458988"/>
            <a:ext cx="731400" cy="775500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2753bfea4e8_0_1797"/>
          <p:cNvSpPr/>
          <p:nvPr/>
        </p:nvSpPr>
        <p:spPr>
          <a:xfrm>
            <a:off x="5730300" y="2459000"/>
            <a:ext cx="731400" cy="775500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g2753bfea4e8_0_1797"/>
          <p:cNvSpPr/>
          <p:nvPr/>
        </p:nvSpPr>
        <p:spPr>
          <a:xfrm>
            <a:off x="8218575" y="2459000"/>
            <a:ext cx="731400" cy="775500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2753bfea4e8_0_1797"/>
          <p:cNvSpPr/>
          <p:nvPr/>
        </p:nvSpPr>
        <p:spPr>
          <a:xfrm>
            <a:off x="2784175" y="3698025"/>
            <a:ext cx="731400" cy="775500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2753bfea4e8_0_1797"/>
          <p:cNvSpPr/>
          <p:nvPr/>
        </p:nvSpPr>
        <p:spPr>
          <a:xfrm>
            <a:off x="5730300" y="3698025"/>
            <a:ext cx="731400" cy="775500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g2753bfea4e8_0_1797"/>
          <p:cNvSpPr txBox="1"/>
          <p:nvPr/>
        </p:nvSpPr>
        <p:spPr>
          <a:xfrm>
            <a:off x="1245875" y="3195000"/>
            <a:ext cx="73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15N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g2753bfea4e8_0_1797"/>
          <p:cNvSpPr txBox="1"/>
          <p:nvPr/>
        </p:nvSpPr>
        <p:spPr>
          <a:xfrm>
            <a:off x="1245875" y="4361350"/>
            <a:ext cx="73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10N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g2753bfea4e8_0_1797"/>
          <p:cNvSpPr txBox="1"/>
          <p:nvPr/>
        </p:nvSpPr>
        <p:spPr>
          <a:xfrm>
            <a:off x="4265250" y="4887850"/>
            <a:ext cx="3661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IN PHASE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g2753bfea4e8_0_1797"/>
          <p:cNvSpPr/>
          <p:nvPr/>
        </p:nvSpPr>
        <p:spPr>
          <a:xfrm>
            <a:off x="8218575" y="3698025"/>
            <a:ext cx="731400" cy="775500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g2753bfea4e8_0_1797"/>
          <p:cNvSpPr txBox="1"/>
          <p:nvPr/>
        </p:nvSpPr>
        <p:spPr>
          <a:xfrm>
            <a:off x="2831975" y="1177450"/>
            <a:ext cx="6426300" cy="11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Phase differences between northern and southern vorticity centers made it difficult to distinguish one wave from another.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Abundant background vorticity, but lack of coordination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2023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6-7 Aug AEWs: 20230806N1 (HRD)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8" y="1188720"/>
            <a:ext cx="532726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2400" dirty="0"/>
              <a:t>Mission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Onboard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Aspen: </a:t>
            </a:r>
            <a:r>
              <a:rPr lang="en-US" b="1" dirty="0"/>
              <a:t>AOC FD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Ground-Based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LPS: </a:t>
            </a:r>
            <a:r>
              <a:rPr lang="en-US" b="1" dirty="0"/>
              <a:t>Hazelton, </a:t>
            </a:r>
            <a:r>
              <a:rPr lang="en-US" dirty="0"/>
              <a:t>Radar: </a:t>
            </a:r>
            <a:r>
              <a:rPr lang="en-US" b="1" dirty="0"/>
              <a:t>N/A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APHEX relevance: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FAM (Genesis)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Planned pattern: Lawnmower/Survey Pattern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T/O off (Barbados): 2225z, Land (Barbados): 0604z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FL 41-45 </a:t>
            </a:r>
            <a:r>
              <a:rPr lang="en-US" dirty="0" err="1"/>
              <a:t>kft</a:t>
            </a:r>
            <a:endParaRPr lang="en-US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Dropsondes: 36 drops (35 to GTS)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AXBTs (NRL/ONR): N/A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TDR analyses to EMC &amp; NHC: N/A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AOC had an outdated version of Aspen </a:t>
            </a:r>
          </a:p>
          <a:p>
            <a:pPr marL="635000" lvl="1"/>
            <a:r>
              <a:rPr lang="en-US" dirty="0"/>
              <a:t>on the G-IV workstation that was </a:t>
            </a:r>
          </a:p>
          <a:p>
            <a:pPr marL="635000" lvl="1"/>
            <a:r>
              <a:rPr lang="en-US" dirty="0"/>
              <a:t>producing blank Skew-Ts.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Andy H. helped them troubleshoot and the latest version of Aspen was installed on the G-IV.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E7806F-9A3B-AF4F-8E1F-058D3B36DCF1}"/>
              </a:ext>
            </a:extLst>
          </p:cNvPr>
          <p:cNvSpPr txBox="1"/>
          <p:nvPr/>
        </p:nvSpPr>
        <p:spPr>
          <a:xfrm>
            <a:off x="6714069" y="3387718"/>
            <a:ext cx="4118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NOAA-49 flight track</a:t>
            </a:r>
          </a:p>
        </p:txBody>
      </p:sp>
      <p:pic>
        <p:nvPicPr>
          <p:cNvPr id="2" name="Google Shape;228;g88653923ee_0_70">
            <a:extLst>
              <a:ext uri="{FF2B5EF4-FFF2-40B4-BE49-F238E27FC236}">
                <a16:creationId xmlns:a16="http://schemas.microsoft.com/office/drawing/2014/main" id="{E845ABE2-C5FD-60B1-CBC5-63FDBBB051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9;g88653923ee_0_70">
            <a:extLst>
              <a:ext uri="{FF2B5EF4-FFF2-40B4-BE49-F238E27FC236}">
                <a16:creationId xmlns:a16="http://schemas.microsoft.com/office/drawing/2014/main" id="{EDD7A673-01F4-5C49-4C2E-06651D25527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BDF805-2933-6448-794B-74E26F9229C0}"/>
              </a:ext>
            </a:extLst>
          </p:cNvPr>
          <p:cNvSpPr txBox="1"/>
          <p:nvPr/>
        </p:nvSpPr>
        <p:spPr>
          <a:xfrm>
            <a:off x="8195733" y="4558809"/>
            <a:ext cx="399626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NRL COAMPS Adjoint Model Sensitivity (Jim Doyle)</a:t>
            </a:r>
          </a:p>
          <a:p>
            <a:endParaRPr lang="en-US" sz="5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Valid for 20230807 00z center time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The adjoint highlights the southern part of the AEW with sensitivity in the region 12-16N and 51-57W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The adjoint is picking up on where the moisture is being transported from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E9F322F-E5AA-F3CD-52F2-44C4F24B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998841-7D05-1241-AA0C-577E12035048}" type="slidenum">
              <a:rPr lang="en-US" smtClean="0"/>
              <a:t>11</a:t>
            </a:fld>
            <a:endParaRPr lang="en-US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E74B23A-67D4-807A-41DB-10EC6CA7E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984" y="1183556"/>
            <a:ext cx="4178808" cy="224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B2DF2A2-5B17-2098-2379-0A2B3E28C0D1}"/>
              </a:ext>
            </a:extLst>
          </p:cNvPr>
          <p:cNvGrpSpPr/>
          <p:nvPr/>
        </p:nvGrpSpPr>
        <p:grpSpPr>
          <a:xfrm>
            <a:off x="4817534" y="4064000"/>
            <a:ext cx="3429000" cy="2667000"/>
            <a:chOff x="4349751" y="4064000"/>
            <a:chExt cx="3429000" cy="2667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EFD5361-275E-E488-D7E2-20C134A78461}"/>
                </a:ext>
              </a:extLst>
            </p:cNvPr>
            <p:cNvGrpSpPr/>
            <p:nvPr/>
          </p:nvGrpSpPr>
          <p:grpSpPr>
            <a:xfrm>
              <a:off x="4349751" y="4064000"/>
              <a:ext cx="3429000" cy="2667000"/>
              <a:chOff x="4580466" y="4064000"/>
              <a:chExt cx="3429000" cy="2667000"/>
            </a:xfrm>
          </p:grpSpPr>
          <p:pic>
            <p:nvPicPr>
              <p:cNvPr id="10" name="Picture 9" descr="A screen shot of a weather chart&#10;&#10;Description automatically generated">
                <a:extLst>
                  <a:ext uri="{FF2B5EF4-FFF2-40B4-BE49-F238E27FC236}">
                    <a16:creationId xmlns:a16="http://schemas.microsoft.com/office/drawing/2014/main" id="{05153679-0BC2-0156-DAA3-D54845276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80466" y="4064000"/>
                <a:ext cx="3429000" cy="2667000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A9AC4FA-C226-2B68-5CD6-4E860F3976A1}"/>
                  </a:ext>
                </a:extLst>
              </p:cNvPr>
              <p:cNvGrpSpPr/>
              <p:nvPr/>
            </p:nvGrpSpPr>
            <p:grpSpPr>
              <a:xfrm>
                <a:off x="6255238" y="4558809"/>
                <a:ext cx="1566984" cy="769441"/>
                <a:chOff x="6255238" y="4558809"/>
                <a:chExt cx="1566984" cy="769441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611765B-0AD1-FFC8-4478-E7B766BB3137}"/>
                    </a:ext>
                  </a:extLst>
                </p:cNvPr>
                <p:cNvSpPr txBox="1"/>
                <p:nvPr/>
              </p:nvSpPr>
              <p:spPr>
                <a:xfrm>
                  <a:off x="6255238" y="4558809"/>
                  <a:ext cx="1566984" cy="769441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/>
                    <a:t>             Vert Int moisture </a:t>
                  </a:r>
                  <a:r>
                    <a:rPr lang="en-US" sz="1000" dirty="0" err="1"/>
                    <a:t>sens</a:t>
                  </a:r>
                  <a:endParaRPr lang="en-US" sz="1000" dirty="0"/>
                </a:p>
                <a:p>
                  <a:r>
                    <a:rPr lang="en-US" sz="1000" dirty="0"/>
                    <a:t>             Vert Int wind </a:t>
                  </a:r>
                  <a:r>
                    <a:rPr lang="en-US" sz="1000" dirty="0" err="1"/>
                    <a:t>sens</a:t>
                  </a:r>
                  <a:endParaRPr lang="en-US" sz="1000" dirty="0"/>
                </a:p>
                <a:p>
                  <a:r>
                    <a:rPr lang="en-US" sz="1000" dirty="0"/>
                    <a:t>             925 </a:t>
                  </a:r>
                  <a:r>
                    <a:rPr lang="en-US" sz="1000" dirty="0" err="1"/>
                    <a:t>hPa</a:t>
                  </a:r>
                  <a:r>
                    <a:rPr lang="en-US" sz="1000" dirty="0"/>
                    <a:t> winds</a:t>
                  </a:r>
                </a:p>
                <a:p>
                  <a:r>
                    <a:rPr lang="en-US" sz="1000" dirty="0"/>
                    <a:t>             925 </a:t>
                  </a:r>
                  <a:r>
                    <a:rPr lang="en-US" sz="1000" dirty="0" err="1"/>
                    <a:t>hPa</a:t>
                  </a:r>
                  <a:r>
                    <a:rPr lang="en-US" sz="1000" dirty="0"/>
                    <a:t> heights</a:t>
                  </a:r>
                </a:p>
                <a:p>
                  <a:r>
                    <a:rPr lang="en-US" sz="1000" dirty="0"/>
                    <a:t>             G-IV flight track</a:t>
                  </a:r>
                </a:p>
              </p:txBody>
            </p:sp>
            <p:pic>
              <p:nvPicPr>
                <p:cNvPr id="9" name="Picture 8" descr="A screen shot of a weather chart&#10;&#10;Description automatically generated">
                  <a:extLst>
                    <a:ext uri="{FF2B5EF4-FFF2-40B4-BE49-F238E27FC236}">
                      <a16:creationId xmlns:a16="http://schemas.microsoft.com/office/drawing/2014/main" id="{4DA295B7-693B-0759-1508-63E71ED6C26A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6"/>
                <a:srcRect l="10000" t="93993" r="9352" b="3730"/>
                <a:stretch/>
              </p:blipFill>
              <p:spPr>
                <a:xfrm>
                  <a:off x="6279334" y="4775925"/>
                  <a:ext cx="320040" cy="27432"/>
                </a:xfrm>
                <a:prstGeom prst="rect">
                  <a:avLst/>
                </a:prstGeom>
              </p:spPr>
            </p:pic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D588448D-AC85-2252-8A57-1D0931E31762}"/>
                    </a:ext>
                  </a:extLst>
                </p:cNvPr>
                <p:cNvCxnSpPr/>
                <p:nvPr/>
              </p:nvCxnSpPr>
              <p:spPr>
                <a:xfrm>
                  <a:off x="6279334" y="4632811"/>
                  <a:ext cx="320040" cy="0"/>
                </a:xfrm>
                <a:prstGeom prst="line">
                  <a:avLst/>
                </a:prstGeom>
                <a:ln w="19050">
                  <a:solidFill>
                    <a:srgbClr val="043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E71EDA9B-E0DA-2FB2-ABEA-5B76F5B66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83242" y="4941518"/>
                  <a:ext cx="32004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C2ABFFE6-A3A6-4557-B1AD-5F063718A022}"/>
                    </a:ext>
                  </a:extLst>
                </p:cNvPr>
                <p:cNvCxnSpPr/>
                <p:nvPr/>
              </p:nvCxnSpPr>
              <p:spPr>
                <a:xfrm>
                  <a:off x="6279334" y="5090010"/>
                  <a:ext cx="32004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22BD474-94C0-16E7-FDFD-72B2EFFD25F9}"/>
                </a:ext>
              </a:extLst>
            </p:cNvPr>
            <p:cNvSpPr/>
            <p:nvPr/>
          </p:nvSpPr>
          <p:spPr>
            <a:xfrm>
              <a:off x="4996637" y="5471497"/>
              <a:ext cx="1000125" cy="885825"/>
            </a:xfrm>
            <a:custGeom>
              <a:avLst/>
              <a:gdLst>
                <a:gd name="connsiteX0" fmla="*/ 0 w 542925"/>
                <a:gd name="connsiteY0" fmla="*/ 282575 h 479425"/>
                <a:gd name="connsiteX1" fmla="*/ 0 w 542925"/>
                <a:gd name="connsiteY1" fmla="*/ 282575 h 479425"/>
                <a:gd name="connsiteX2" fmla="*/ 152400 w 542925"/>
                <a:gd name="connsiteY2" fmla="*/ 3175 h 479425"/>
                <a:gd name="connsiteX3" fmla="*/ 533400 w 542925"/>
                <a:gd name="connsiteY3" fmla="*/ 0 h 479425"/>
                <a:gd name="connsiteX4" fmla="*/ 533400 w 542925"/>
                <a:gd name="connsiteY4" fmla="*/ 104775 h 479425"/>
                <a:gd name="connsiteX5" fmla="*/ 244475 w 542925"/>
                <a:gd name="connsiteY5" fmla="*/ 107950 h 479425"/>
                <a:gd name="connsiteX6" fmla="*/ 244475 w 542925"/>
                <a:gd name="connsiteY6" fmla="*/ 184150 h 479425"/>
                <a:gd name="connsiteX7" fmla="*/ 539750 w 542925"/>
                <a:gd name="connsiteY7" fmla="*/ 174625 h 479425"/>
                <a:gd name="connsiteX8" fmla="*/ 542925 w 542925"/>
                <a:gd name="connsiteY8" fmla="*/ 254000 h 479425"/>
                <a:gd name="connsiteX9" fmla="*/ 206375 w 542925"/>
                <a:gd name="connsiteY9" fmla="*/ 250825 h 479425"/>
                <a:gd name="connsiteX10" fmla="*/ 215900 w 542925"/>
                <a:gd name="connsiteY10" fmla="*/ 374650 h 479425"/>
                <a:gd name="connsiteX11" fmla="*/ 536575 w 542925"/>
                <a:gd name="connsiteY11" fmla="*/ 365125 h 479425"/>
                <a:gd name="connsiteX12" fmla="*/ 530225 w 542925"/>
                <a:gd name="connsiteY12" fmla="*/ 479425 h 479425"/>
                <a:gd name="connsiteX13" fmla="*/ 57150 w 542925"/>
                <a:gd name="connsiteY13" fmla="*/ 466725 h 479425"/>
                <a:gd name="connsiteX14" fmla="*/ 0 w 542925"/>
                <a:gd name="connsiteY14" fmla="*/ 282575 h 479425"/>
                <a:gd name="connsiteX0" fmla="*/ 0 w 542925"/>
                <a:gd name="connsiteY0" fmla="*/ 279400 h 476250"/>
                <a:gd name="connsiteX1" fmla="*/ 0 w 542925"/>
                <a:gd name="connsiteY1" fmla="*/ 279400 h 476250"/>
                <a:gd name="connsiteX2" fmla="*/ 152400 w 542925"/>
                <a:gd name="connsiteY2" fmla="*/ 0 h 476250"/>
                <a:gd name="connsiteX3" fmla="*/ 536575 w 542925"/>
                <a:gd name="connsiteY3" fmla="*/ 0 h 476250"/>
                <a:gd name="connsiteX4" fmla="*/ 533400 w 542925"/>
                <a:gd name="connsiteY4" fmla="*/ 101600 h 476250"/>
                <a:gd name="connsiteX5" fmla="*/ 244475 w 542925"/>
                <a:gd name="connsiteY5" fmla="*/ 104775 h 476250"/>
                <a:gd name="connsiteX6" fmla="*/ 244475 w 542925"/>
                <a:gd name="connsiteY6" fmla="*/ 180975 h 476250"/>
                <a:gd name="connsiteX7" fmla="*/ 539750 w 542925"/>
                <a:gd name="connsiteY7" fmla="*/ 171450 h 476250"/>
                <a:gd name="connsiteX8" fmla="*/ 542925 w 542925"/>
                <a:gd name="connsiteY8" fmla="*/ 250825 h 476250"/>
                <a:gd name="connsiteX9" fmla="*/ 206375 w 542925"/>
                <a:gd name="connsiteY9" fmla="*/ 247650 h 476250"/>
                <a:gd name="connsiteX10" fmla="*/ 215900 w 542925"/>
                <a:gd name="connsiteY10" fmla="*/ 371475 h 476250"/>
                <a:gd name="connsiteX11" fmla="*/ 536575 w 542925"/>
                <a:gd name="connsiteY11" fmla="*/ 361950 h 476250"/>
                <a:gd name="connsiteX12" fmla="*/ 530225 w 542925"/>
                <a:gd name="connsiteY12" fmla="*/ 476250 h 476250"/>
                <a:gd name="connsiteX13" fmla="*/ 57150 w 542925"/>
                <a:gd name="connsiteY13" fmla="*/ 463550 h 476250"/>
                <a:gd name="connsiteX14" fmla="*/ 0 w 542925"/>
                <a:gd name="connsiteY14" fmla="*/ 279400 h 47625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187325 h 482600"/>
                <a:gd name="connsiteX7" fmla="*/ 539750 w 542925"/>
                <a:gd name="connsiteY7" fmla="*/ 17780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01600 h 482600"/>
                <a:gd name="connsiteX6" fmla="*/ 244475 w 542925"/>
                <a:gd name="connsiteY6" fmla="*/ 187325 h 482600"/>
                <a:gd name="connsiteX7" fmla="*/ 539750 w 542925"/>
                <a:gd name="connsiteY7" fmla="*/ 17780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187325 h 482600"/>
                <a:gd name="connsiteX7" fmla="*/ 539750 w 542925"/>
                <a:gd name="connsiteY7" fmla="*/ 17780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9750 w 542925"/>
                <a:gd name="connsiteY7" fmla="*/ 17780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3206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320675 h 482600"/>
                <a:gd name="connsiteX9" fmla="*/ 241300 w 542925"/>
                <a:gd name="connsiteY9" fmla="*/ 314325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320675 h 482600"/>
                <a:gd name="connsiteX9" fmla="*/ 244475 w 542925"/>
                <a:gd name="connsiteY9" fmla="*/ 31115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320675 h 482600"/>
                <a:gd name="connsiteX9" fmla="*/ 244475 w 542925"/>
                <a:gd name="connsiteY9" fmla="*/ 320675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36575"/>
                <a:gd name="connsiteY0" fmla="*/ 285750 h 482600"/>
                <a:gd name="connsiteX1" fmla="*/ 0 w 536575"/>
                <a:gd name="connsiteY1" fmla="*/ 285750 h 482600"/>
                <a:gd name="connsiteX2" fmla="*/ 152400 w 536575"/>
                <a:gd name="connsiteY2" fmla="*/ 6350 h 482600"/>
                <a:gd name="connsiteX3" fmla="*/ 533400 w 536575"/>
                <a:gd name="connsiteY3" fmla="*/ 0 h 482600"/>
                <a:gd name="connsiteX4" fmla="*/ 533400 w 536575"/>
                <a:gd name="connsiteY4" fmla="*/ 107950 h 482600"/>
                <a:gd name="connsiteX5" fmla="*/ 244475 w 536575"/>
                <a:gd name="connsiteY5" fmla="*/ 111125 h 482600"/>
                <a:gd name="connsiteX6" fmla="*/ 244475 w 536575"/>
                <a:gd name="connsiteY6" fmla="*/ 212725 h 482600"/>
                <a:gd name="connsiteX7" fmla="*/ 536575 w 536575"/>
                <a:gd name="connsiteY7" fmla="*/ 209550 h 482600"/>
                <a:gd name="connsiteX8" fmla="*/ 536575 w 536575"/>
                <a:gd name="connsiteY8" fmla="*/ 327025 h 482600"/>
                <a:gd name="connsiteX9" fmla="*/ 244475 w 536575"/>
                <a:gd name="connsiteY9" fmla="*/ 320675 h 482600"/>
                <a:gd name="connsiteX10" fmla="*/ 215900 w 536575"/>
                <a:gd name="connsiteY10" fmla="*/ 377825 h 482600"/>
                <a:gd name="connsiteX11" fmla="*/ 536575 w 536575"/>
                <a:gd name="connsiteY11" fmla="*/ 368300 h 482600"/>
                <a:gd name="connsiteX12" fmla="*/ 530225 w 536575"/>
                <a:gd name="connsiteY12" fmla="*/ 482600 h 482600"/>
                <a:gd name="connsiteX13" fmla="*/ 57150 w 536575"/>
                <a:gd name="connsiteY13" fmla="*/ 469900 h 482600"/>
                <a:gd name="connsiteX14" fmla="*/ 0 w 536575"/>
                <a:gd name="connsiteY14" fmla="*/ 285750 h 482600"/>
                <a:gd name="connsiteX0" fmla="*/ 0 w 539750"/>
                <a:gd name="connsiteY0" fmla="*/ 285750 h 482600"/>
                <a:gd name="connsiteX1" fmla="*/ 0 w 539750"/>
                <a:gd name="connsiteY1" fmla="*/ 285750 h 482600"/>
                <a:gd name="connsiteX2" fmla="*/ 152400 w 539750"/>
                <a:gd name="connsiteY2" fmla="*/ 6350 h 482600"/>
                <a:gd name="connsiteX3" fmla="*/ 533400 w 539750"/>
                <a:gd name="connsiteY3" fmla="*/ 0 h 482600"/>
                <a:gd name="connsiteX4" fmla="*/ 533400 w 539750"/>
                <a:gd name="connsiteY4" fmla="*/ 107950 h 482600"/>
                <a:gd name="connsiteX5" fmla="*/ 244475 w 539750"/>
                <a:gd name="connsiteY5" fmla="*/ 111125 h 482600"/>
                <a:gd name="connsiteX6" fmla="*/ 244475 w 539750"/>
                <a:gd name="connsiteY6" fmla="*/ 212725 h 482600"/>
                <a:gd name="connsiteX7" fmla="*/ 536575 w 539750"/>
                <a:gd name="connsiteY7" fmla="*/ 209550 h 482600"/>
                <a:gd name="connsiteX8" fmla="*/ 539750 w 539750"/>
                <a:gd name="connsiteY8" fmla="*/ 339725 h 482600"/>
                <a:gd name="connsiteX9" fmla="*/ 244475 w 539750"/>
                <a:gd name="connsiteY9" fmla="*/ 320675 h 482600"/>
                <a:gd name="connsiteX10" fmla="*/ 215900 w 539750"/>
                <a:gd name="connsiteY10" fmla="*/ 377825 h 482600"/>
                <a:gd name="connsiteX11" fmla="*/ 536575 w 539750"/>
                <a:gd name="connsiteY11" fmla="*/ 368300 h 482600"/>
                <a:gd name="connsiteX12" fmla="*/ 530225 w 539750"/>
                <a:gd name="connsiteY12" fmla="*/ 482600 h 482600"/>
                <a:gd name="connsiteX13" fmla="*/ 57150 w 539750"/>
                <a:gd name="connsiteY13" fmla="*/ 469900 h 482600"/>
                <a:gd name="connsiteX14" fmla="*/ 0 w 539750"/>
                <a:gd name="connsiteY14" fmla="*/ 285750 h 482600"/>
                <a:gd name="connsiteX0" fmla="*/ 0 w 539750"/>
                <a:gd name="connsiteY0" fmla="*/ 285750 h 482600"/>
                <a:gd name="connsiteX1" fmla="*/ 0 w 539750"/>
                <a:gd name="connsiteY1" fmla="*/ 285750 h 482600"/>
                <a:gd name="connsiteX2" fmla="*/ 152400 w 539750"/>
                <a:gd name="connsiteY2" fmla="*/ 6350 h 482600"/>
                <a:gd name="connsiteX3" fmla="*/ 533400 w 539750"/>
                <a:gd name="connsiteY3" fmla="*/ 0 h 482600"/>
                <a:gd name="connsiteX4" fmla="*/ 533400 w 539750"/>
                <a:gd name="connsiteY4" fmla="*/ 107950 h 482600"/>
                <a:gd name="connsiteX5" fmla="*/ 244475 w 539750"/>
                <a:gd name="connsiteY5" fmla="*/ 111125 h 482600"/>
                <a:gd name="connsiteX6" fmla="*/ 244475 w 539750"/>
                <a:gd name="connsiteY6" fmla="*/ 212725 h 482600"/>
                <a:gd name="connsiteX7" fmla="*/ 536575 w 539750"/>
                <a:gd name="connsiteY7" fmla="*/ 209550 h 482600"/>
                <a:gd name="connsiteX8" fmla="*/ 539750 w 539750"/>
                <a:gd name="connsiteY8" fmla="*/ 339725 h 482600"/>
                <a:gd name="connsiteX9" fmla="*/ 244475 w 539750"/>
                <a:gd name="connsiteY9" fmla="*/ 320675 h 482600"/>
                <a:gd name="connsiteX10" fmla="*/ 250825 w 539750"/>
                <a:gd name="connsiteY10" fmla="*/ 422275 h 482600"/>
                <a:gd name="connsiteX11" fmla="*/ 536575 w 539750"/>
                <a:gd name="connsiteY11" fmla="*/ 368300 h 482600"/>
                <a:gd name="connsiteX12" fmla="*/ 530225 w 539750"/>
                <a:gd name="connsiteY12" fmla="*/ 482600 h 482600"/>
                <a:gd name="connsiteX13" fmla="*/ 57150 w 539750"/>
                <a:gd name="connsiteY13" fmla="*/ 469900 h 482600"/>
                <a:gd name="connsiteX14" fmla="*/ 0 w 539750"/>
                <a:gd name="connsiteY14" fmla="*/ 285750 h 482600"/>
                <a:gd name="connsiteX0" fmla="*/ 0 w 539750"/>
                <a:gd name="connsiteY0" fmla="*/ 285750 h 482600"/>
                <a:gd name="connsiteX1" fmla="*/ 0 w 539750"/>
                <a:gd name="connsiteY1" fmla="*/ 285750 h 482600"/>
                <a:gd name="connsiteX2" fmla="*/ 152400 w 539750"/>
                <a:gd name="connsiteY2" fmla="*/ 6350 h 482600"/>
                <a:gd name="connsiteX3" fmla="*/ 533400 w 539750"/>
                <a:gd name="connsiteY3" fmla="*/ 0 h 482600"/>
                <a:gd name="connsiteX4" fmla="*/ 533400 w 539750"/>
                <a:gd name="connsiteY4" fmla="*/ 107950 h 482600"/>
                <a:gd name="connsiteX5" fmla="*/ 244475 w 539750"/>
                <a:gd name="connsiteY5" fmla="*/ 111125 h 482600"/>
                <a:gd name="connsiteX6" fmla="*/ 244475 w 539750"/>
                <a:gd name="connsiteY6" fmla="*/ 212725 h 482600"/>
                <a:gd name="connsiteX7" fmla="*/ 536575 w 539750"/>
                <a:gd name="connsiteY7" fmla="*/ 209550 h 482600"/>
                <a:gd name="connsiteX8" fmla="*/ 539750 w 539750"/>
                <a:gd name="connsiteY8" fmla="*/ 339725 h 482600"/>
                <a:gd name="connsiteX9" fmla="*/ 254000 w 539750"/>
                <a:gd name="connsiteY9" fmla="*/ 314325 h 482600"/>
                <a:gd name="connsiteX10" fmla="*/ 250825 w 539750"/>
                <a:gd name="connsiteY10" fmla="*/ 422275 h 482600"/>
                <a:gd name="connsiteX11" fmla="*/ 536575 w 539750"/>
                <a:gd name="connsiteY11" fmla="*/ 368300 h 482600"/>
                <a:gd name="connsiteX12" fmla="*/ 530225 w 539750"/>
                <a:gd name="connsiteY12" fmla="*/ 482600 h 482600"/>
                <a:gd name="connsiteX13" fmla="*/ 57150 w 539750"/>
                <a:gd name="connsiteY13" fmla="*/ 469900 h 482600"/>
                <a:gd name="connsiteX14" fmla="*/ 0 w 539750"/>
                <a:gd name="connsiteY14" fmla="*/ 285750 h 482600"/>
                <a:gd name="connsiteX0" fmla="*/ 0 w 536666"/>
                <a:gd name="connsiteY0" fmla="*/ 285750 h 482600"/>
                <a:gd name="connsiteX1" fmla="*/ 0 w 536666"/>
                <a:gd name="connsiteY1" fmla="*/ 285750 h 482600"/>
                <a:gd name="connsiteX2" fmla="*/ 152400 w 536666"/>
                <a:gd name="connsiteY2" fmla="*/ 6350 h 482600"/>
                <a:gd name="connsiteX3" fmla="*/ 533400 w 536666"/>
                <a:gd name="connsiteY3" fmla="*/ 0 h 482600"/>
                <a:gd name="connsiteX4" fmla="*/ 533400 w 536666"/>
                <a:gd name="connsiteY4" fmla="*/ 107950 h 482600"/>
                <a:gd name="connsiteX5" fmla="*/ 244475 w 536666"/>
                <a:gd name="connsiteY5" fmla="*/ 111125 h 482600"/>
                <a:gd name="connsiteX6" fmla="*/ 244475 w 536666"/>
                <a:gd name="connsiteY6" fmla="*/ 212725 h 482600"/>
                <a:gd name="connsiteX7" fmla="*/ 536575 w 536666"/>
                <a:gd name="connsiteY7" fmla="*/ 209550 h 482600"/>
                <a:gd name="connsiteX8" fmla="*/ 530225 w 536666"/>
                <a:gd name="connsiteY8" fmla="*/ 320675 h 482600"/>
                <a:gd name="connsiteX9" fmla="*/ 254000 w 536666"/>
                <a:gd name="connsiteY9" fmla="*/ 314325 h 482600"/>
                <a:gd name="connsiteX10" fmla="*/ 250825 w 536666"/>
                <a:gd name="connsiteY10" fmla="*/ 422275 h 482600"/>
                <a:gd name="connsiteX11" fmla="*/ 536575 w 536666"/>
                <a:gd name="connsiteY11" fmla="*/ 368300 h 482600"/>
                <a:gd name="connsiteX12" fmla="*/ 530225 w 536666"/>
                <a:gd name="connsiteY12" fmla="*/ 482600 h 482600"/>
                <a:gd name="connsiteX13" fmla="*/ 57150 w 536666"/>
                <a:gd name="connsiteY13" fmla="*/ 469900 h 482600"/>
                <a:gd name="connsiteX14" fmla="*/ 0 w 536666"/>
                <a:gd name="connsiteY14" fmla="*/ 285750 h 482600"/>
                <a:gd name="connsiteX0" fmla="*/ 0 w 536666"/>
                <a:gd name="connsiteY0" fmla="*/ 285750 h 482600"/>
                <a:gd name="connsiteX1" fmla="*/ 0 w 536666"/>
                <a:gd name="connsiteY1" fmla="*/ 285750 h 482600"/>
                <a:gd name="connsiteX2" fmla="*/ 152400 w 536666"/>
                <a:gd name="connsiteY2" fmla="*/ 6350 h 482600"/>
                <a:gd name="connsiteX3" fmla="*/ 533400 w 536666"/>
                <a:gd name="connsiteY3" fmla="*/ 0 h 482600"/>
                <a:gd name="connsiteX4" fmla="*/ 533400 w 536666"/>
                <a:gd name="connsiteY4" fmla="*/ 107950 h 482600"/>
                <a:gd name="connsiteX5" fmla="*/ 244475 w 536666"/>
                <a:gd name="connsiteY5" fmla="*/ 111125 h 482600"/>
                <a:gd name="connsiteX6" fmla="*/ 244475 w 536666"/>
                <a:gd name="connsiteY6" fmla="*/ 212725 h 482600"/>
                <a:gd name="connsiteX7" fmla="*/ 536575 w 536666"/>
                <a:gd name="connsiteY7" fmla="*/ 209550 h 482600"/>
                <a:gd name="connsiteX8" fmla="*/ 530225 w 536666"/>
                <a:gd name="connsiteY8" fmla="*/ 320675 h 482600"/>
                <a:gd name="connsiteX9" fmla="*/ 254000 w 536666"/>
                <a:gd name="connsiteY9" fmla="*/ 314325 h 482600"/>
                <a:gd name="connsiteX10" fmla="*/ 257175 w 536666"/>
                <a:gd name="connsiteY10" fmla="*/ 422275 h 482600"/>
                <a:gd name="connsiteX11" fmla="*/ 536575 w 536666"/>
                <a:gd name="connsiteY11" fmla="*/ 368300 h 482600"/>
                <a:gd name="connsiteX12" fmla="*/ 530225 w 536666"/>
                <a:gd name="connsiteY12" fmla="*/ 482600 h 482600"/>
                <a:gd name="connsiteX13" fmla="*/ 57150 w 536666"/>
                <a:gd name="connsiteY13" fmla="*/ 469900 h 482600"/>
                <a:gd name="connsiteX14" fmla="*/ 0 w 536666"/>
                <a:gd name="connsiteY14" fmla="*/ 285750 h 482600"/>
                <a:gd name="connsiteX0" fmla="*/ 0 w 536666"/>
                <a:gd name="connsiteY0" fmla="*/ 285750 h 482600"/>
                <a:gd name="connsiteX1" fmla="*/ 0 w 536666"/>
                <a:gd name="connsiteY1" fmla="*/ 285750 h 482600"/>
                <a:gd name="connsiteX2" fmla="*/ 152400 w 536666"/>
                <a:gd name="connsiteY2" fmla="*/ 6350 h 482600"/>
                <a:gd name="connsiteX3" fmla="*/ 533400 w 536666"/>
                <a:gd name="connsiteY3" fmla="*/ 0 h 482600"/>
                <a:gd name="connsiteX4" fmla="*/ 533400 w 536666"/>
                <a:gd name="connsiteY4" fmla="*/ 107950 h 482600"/>
                <a:gd name="connsiteX5" fmla="*/ 244475 w 536666"/>
                <a:gd name="connsiteY5" fmla="*/ 111125 h 482600"/>
                <a:gd name="connsiteX6" fmla="*/ 244475 w 536666"/>
                <a:gd name="connsiteY6" fmla="*/ 212725 h 482600"/>
                <a:gd name="connsiteX7" fmla="*/ 536575 w 536666"/>
                <a:gd name="connsiteY7" fmla="*/ 209550 h 482600"/>
                <a:gd name="connsiteX8" fmla="*/ 530225 w 536666"/>
                <a:gd name="connsiteY8" fmla="*/ 320675 h 482600"/>
                <a:gd name="connsiteX9" fmla="*/ 254000 w 536666"/>
                <a:gd name="connsiteY9" fmla="*/ 314325 h 482600"/>
                <a:gd name="connsiteX10" fmla="*/ 257175 w 536666"/>
                <a:gd name="connsiteY10" fmla="*/ 422275 h 482600"/>
                <a:gd name="connsiteX11" fmla="*/ 536575 w 536666"/>
                <a:gd name="connsiteY11" fmla="*/ 387350 h 482600"/>
                <a:gd name="connsiteX12" fmla="*/ 530225 w 536666"/>
                <a:gd name="connsiteY12" fmla="*/ 482600 h 482600"/>
                <a:gd name="connsiteX13" fmla="*/ 57150 w 536666"/>
                <a:gd name="connsiteY13" fmla="*/ 469900 h 482600"/>
                <a:gd name="connsiteX14" fmla="*/ 0 w 536666"/>
                <a:gd name="connsiteY14" fmla="*/ 285750 h 482600"/>
                <a:gd name="connsiteX0" fmla="*/ 0 w 539750"/>
                <a:gd name="connsiteY0" fmla="*/ 285750 h 473075"/>
                <a:gd name="connsiteX1" fmla="*/ 0 w 539750"/>
                <a:gd name="connsiteY1" fmla="*/ 285750 h 473075"/>
                <a:gd name="connsiteX2" fmla="*/ 152400 w 539750"/>
                <a:gd name="connsiteY2" fmla="*/ 6350 h 473075"/>
                <a:gd name="connsiteX3" fmla="*/ 533400 w 539750"/>
                <a:gd name="connsiteY3" fmla="*/ 0 h 473075"/>
                <a:gd name="connsiteX4" fmla="*/ 533400 w 539750"/>
                <a:gd name="connsiteY4" fmla="*/ 107950 h 473075"/>
                <a:gd name="connsiteX5" fmla="*/ 244475 w 539750"/>
                <a:gd name="connsiteY5" fmla="*/ 111125 h 473075"/>
                <a:gd name="connsiteX6" fmla="*/ 244475 w 539750"/>
                <a:gd name="connsiteY6" fmla="*/ 212725 h 473075"/>
                <a:gd name="connsiteX7" fmla="*/ 536575 w 539750"/>
                <a:gd name="connsiteY7" fmla="*/ 209550 h 473075"/>
                <a:gd name="connsiteX8" fmla="*/ 530225 w 539750"/>
                <a:gd name="connsiteY8" fmla="*/ 320675 h 473075"/>
                <a:gd name="connsiteX9" fmla="*/ 254000 w 539750"/>
                <a:gd name="connsiteY9" fmla="*/ 314325 h 473075"/>
                <a:gd name="connsiteX10" fmla="*/ 257175 w 539750"/>
                <a:gd name="connsiteY10" fmla="*/ 422275 h 473075"/>
                <a:gd name="connsiteX11" fmla="*/ 536575 w 539750"/>
                <a:gd name="connsiteY11" fmla="*/ 387350 h 473075"/>
                <a:gd name="connsiteX12" fmla="*/ 539750 w 539750"/>
                <a:gd name="connsiteY12" fmla="*/ 473075 h 473075"/>
                <a:gd name="connsiteX13" fmla="*/ 57150 w 539750"/>
                <a:gd name="connsiteY13" fmla="*/ 469900 h 473075"/>
                <a:gd name="connsiteX14" fmla="*/ 0 w 539750"/>
                <a:gd name="connsiteY14" fmla="*/ 285750 h 473075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11125 h 476250"/>
                <a:gd name="connsiteX6" fmla="*/ 244475 w 539750"/>
                <a:gd name="connsiteY6" fmla="*/ 212725 h 476250"/>
                <a:gd name="connsiteX7" fmla="*/ 53657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22275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11125 h 476250"/>
                <a:gd name="connsiteX6" fmla="*/ 244475 w 539750"/>
                <a:gd name="connsiteY6" fmla="*/ 212725 h 476250"/>
                <a:gd name="connsiteX7" fmla="*/ 53657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11125 h 476250"/>
                <a:gd name="connsiteX6" fmla="*/ 244475 w 539750"/>
                <a:gd name="connsiteY6" fmla="*/ 212725 h 476250"/>
                <a:gd name="connsiteX7" fmla="*/ 52705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01600 h 476250"/>
                <a:gd name="connsiteX6" fmla="*/ 244475 w 539750"/>
                <a:gd name="connsiteY6" fmla="*/ 212725 h 476250"/>
                <a:gd name="connsiteX7" fmla="*/ 52705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4475 w 539750"/>
                <a:gd name="connsiteY6" fmla="*/ 212725 h 476250"/>
                <a:gd name="connsiteX7" fmla="*/ 52705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2725 h 476250"/>
                <a:gd name="connsiteX7" fmla="*/ 52705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2725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7650 w 539750"/>
                <a:gd name="connsiteY6" fmla="*/ 219075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7650 w 539750"/>
                <a:gd name="connsiteY6" fmla="*/ 219075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7650 w 539750"/>
                <a:gd name="connsiteY6" fmla="*/ 219075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4475 w 539750"/>
                <a:gd name="connsiteY6" fmla="*/ 228600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5900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5900 h 476250"/>
                <a:gd name="connsiteX7" fmla="*/ 53340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5900 h 476250"/>
                <a:gd name="connsiteX7" fmla="*/ 533400 w 539750"/>
                <a:gd name="connsiteY7" fmla="*/ 20637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4475 w 539750"/>
                <a:gd name="connsiteY6" fmla="*/ 212725 h 476250"/>
                <a:gd name="connsiteX7" fmla="*/ 533400 w 539750"/>
                <a:gd name="connsiteY7" fmla="*/ 20637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4475 w 539750"/>
                <a:gd name="connsiteY6" fmla="*/ 212725 h 476250"/>
                <a:gd name="connsiteX7" fmla="*/ 533400 w 539750"/>
                <a:gd name="connsiteY7" fmla="*/ 20637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4000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4475 w 540055"/>
                <a:gd name="connsiteY6" fmla="*/ 212725 h 476250"/>
                <a:gd name="connsiteX7" fmla="*/ 539750 w 540055"/>
                <a:gd name="connsiteY7" fmla="*/ 203200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4475 w 540055"/>
                <a:gd name="connsiteY6" fmla="*/ 209550 h 476250"/>
                <a:gd name="connsiteX7" fmla="*/ 539750 w 540055"/>
                <a:gd name="connsiteY7" fmla="*/ 203200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4475 w 540055"/>
                <a:gd name="connsiteY6" fmla="*/ 209550 h 476250"/>
                <a:gd name="connsiteX7" fmla="*/ 539750 w 540055"/>
                <a:gd name="connsiteY7" fmla="*/ 200025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7650 w 540055"/>
                <a:gd name="connsiteY6" fmla="*/ 203200 h 476250"/>
                <a:gd name="connsiteX7" fmla="*/ 539750 w 540055"/>
                <a:gd name="connsiteY7" fmla="*/ 200025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7650 w 540055"/>
                <a:gd name="connsiteY6" fmla="*/ 209550 h 476250"/>
                <a:gd name="connsiteX7" fmla="*/ 539750 w 540055"/>
                <a:gd name="connsiteY7" fmla="*/ 200025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7650 w 539750"/>
                <a:gd name="connsiteY6" fmla="*/ 209550 h 476250"/>
                <a:gd name="connsiteX7" fmla="*/ 536575 w 539750"/>
                <a:gd name="connsiteY7" fmla="*/ 21272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4000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7650 w 539750"/>
                <a:gd name="connsiteY5" fmla="*/ 117475 h 476250"/>
                <a:gd name="connsiteX6" fmla="*/ 247650 w 539750"/>
                <a:gd name="connsiteY6" fmla="*/ 209550 h 476250"/>
                <a:gd name="connsiteX7" fmla="*/ 536575 w 539750"/>
                <a:gd name="connsiteY7" fmla="*/ 21272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4000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11125 h 476250"/>
                <a:gd name="connsiteX6" fmla="*/ 247650 w 539750"/>
                <a:gd name="connsiteY6" fmla="*/ 209550 h 476250"/>
                <a:gd name="connsiteX7" fmla="*/ 536575 w 539750"/>
                <a:gd name="connsiteY7" fmla="*/ 21272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4000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552462 h 742962"/>
                <a:gd name="connsiteX1" fmla="*/ 0 w 539750"/>
                <a:gd name="connsiteY1" fmla="*/ 552462 h 742962"/>
                <a:gd name="connsiteX2" fmla="*/ 260350 w 539750"/>
                <a:gd name="connsiteY2" fmla="*/ 12 h 742962"/>
                <a:gd name="connsiteX3" fmla="*/ 533400 w 539750"/>
                <a:gd name="connsiteY3" fmla="*/ 266712 h 742962"/>
                <a:gd name="connsiteX4" fmla="*/ 533400 w 539750"/>
                <a:gd name="connsiteY4" fmla="*/ 374662 h 742962"/>
                <a:gd name="connsiteX5" fmla="*/ 244475 w 539750"/>
                <a:gd name="connsiteY5" fmla="*/ 377837 h 742962"/>
                <a:gd name="connsiteX6" fmla="*/ 247650 w 539750"/>
                <a:gd name="connsiteY6" fmla="*/ 476262 h 742962"/>
                <a:gd name="connsiteX7" fmla="*/ 536575 w 539750"/>
                <a:gd name="connsiteY7" fmla="*/ 479437 h 742962"/>
                <a:gd name="connsiteX8" fmla="*/ 539750 w 539750"/>
                <a:gd name="connsiteY8" fmla="*/ 584212 h 742962"/>
                <a:gd name="connsiteX9" fmla="*/ 254000 w 539750"/>
                <a:gd name="connsiteY9" fmla="*/ 581037 h 742962"/>
                <a:gd name="connsiteX10" fmla="*/ 257175 w 539750"/>
                <a:gd name="connsiteY10" fmla="*/ 666762 h 742962"/>
                <a:gd name="connsiteX11" fmla="*/ 536575 w 539750"/>
                <a:gd name="connsiteY11" fmla="*/ 666762 h 742962"/>
                <a:gd name="connsiteX12" fmla="*/ 539750 w 539750"/>
                <a:gd name="connsiteY12" fmla="*/ 739787 h 742962"/>
                <a:gd name="connsiteX13" fmla="*/ 60325 w 539750"/>
                <a:gd name="connsiteY13" fmla="*/ 742962 h 742962"/>
                <a:gd name="connsiteX14" fmla="*/ 0 w 539750"/>
                <a:gd name="connsiteY14" fmla="*/ 552462 h 742962"/>
                <a:gd name="connsiteX0" fmla="*/ 0 w 952500"/>
                <a:gd name="connsiteY0" fmla="*/ 565150 h 755650"/>
                <a:gd name="connsiteX1" fmla="*/ 0 w 952500"/>
                <a:gd name="connsiteY1" fmla="*/ 565150 h 755650"/>
                <a:gd name="connsiteX2" fmla="*/ 260350 w 952500"/>
                <a:gd name="connsiteY2" fmla="*/ 12700 h 755650"/>
                <a:gd name="connsiteX3" fmla="*/ 952500 w 952500"/>
                <a:gd name="connsiteY3" fmla="*/ 0 h 755650"/>
                <a:gd name="connsiteX4" fmla="*/ 533400 w 952500"/>
                <a:gd name="connsiteY4" fmla="*/ 387350 h 755650"/>
                <a:gd name="connsiteX5" fmla="*/ 244475 w 952500"/>
                <a:gd name="connsiteY5" fmla="*/ 390525 h 755650"/>
                <a:gd name="connsiteX6" fmla="*/ 247650 w 952500"/>
                <a:gd name="connsiteY6" fmla="*/ 488950 h 755650"/>
                <a:gd name="connsiteX7" fmla="*/ 536575 w 952500"/>
                <a:gd name="connsiteY7" fmla="*/ 492125 h 755650"/>
                <a:gd name="connsiteX8" fmla="*/ 539750 w 952500"/>
                <a:gd name="connsiteY8" fmla="*/ 596900 h 755650"/>
                <a:gd name="connsiteX9" fmla="*/ 254000 w 952500"/>
                <a:gd name="connsiteY9" fmla="*/ 593725 h 755650"/>
                <a:gd name="connsiteX10" fmla="*/ 257175 w 952500"/>
                <a:gd name="connsiteY10" fmla="*/ 679450 h 755650"/>
                <a:gd name="connsiteX11" fmla="*/ 536575 w 952500"/>
                <a:gd name="connsiteY11" fmla="*/ 679450 h 755650"/>
                <a:gd name="connsiteX12" fmla="*/ 539750 w 952500"/>
                <a:gd name="connsiteY12" fmla="*/ 752475 h 755650"/>
                <a:gd name="connsiteX13" fmla="*/ 60325 w 952500"/>
                <a:gd name="connsiteY13" fmla="*/ 755650 h 755650"/>
                <a:gd name="connsiteX14" fmla="*/ 0 w 952500"/>
                <a:gd name="connsiteY14" fmla="*/ 565150 h 755650"/>
                <a:gd name="connsiteX0" fmla="*/ 0 w 952500"/>
                <a:gd name="connsiteY0" fmla="*/ 565150 h 755650"/>
                <a:gd name="connsiteX1" fmla="*/ 0 w 952500"/>
                <a:gd name="connsiteY1" fmla="*/ 565150 h 755650"/>
                <a:gd name="connsiteX2" fmla="*/ 260350 w 952500"/>
                <a:gd name="connsiteY2" fmla="*/ 12700 h 755650"/>
                <a:gd name="connsiteX3" fmla="*/ 952500 w 952500"/>
                <a:gd name="connsiteY3" fmla="*/ 0 h 755650"/>
                <a:gd name="connsiteX4" fmla="*/ 949325 w 952500"/>
                <a:gd name="connsiteY4" fmla="*/ 165100 h 755650"/>
                <a:gd name="connsiteX5" fmla="*/ 244475 w 952500"/>
                <a:gd name="connsiteY5" fmla="*/ 390525 h 755650"/>
                <a:gd name="connsiteX6" fmla="*/ 247650 w 952500"/>
                <a:gd name="connsiteY6" fmla="*/ 488950 h 755650"/>
                <a:gd name="connsiteX7" fmla="*/ 536575 w 952500"/>
                <a:gd name="connsiteY7" fmla="*/ 492125 h 755650"/>
                <a:gd name="connsiteX8" fmla="*/ 539750 w 952500"/>
                <a:gd name="connsiteY8" fmla="*/ 596900 h 755650"/>
                <a:gd name="connsiteX9" fmla="*/ 254000 w 952500"/>
                <a:gd name="connsiteY9" fmla="*/ 593725 h 755650"/>
                <a:gd name="connsiteX10" fmla="*/ 257175 w 952500"/>
                <a:gd name="connsiteY10" fmla="*/ 679450 h 755650"/>
                <a:gd name="connsiteX11" fmla="*/ 536575 w 952500"/>
                <a:gd name="connsiteY11" fmla="*/ 679450 h 755650"/>
                <a:gd name="connsiteX12" fmla="*/ 539750 w 952500"/>
                <a:gd name="connsiteY12" fmla="*/ 752475 h 755650"/>
                <a:gd name="connsiteX13" fmla="*/ 60325 w 952500"/>
                <a:gd name="connsiteY13" fmla="*/ 755650 h 755650"/>
                <a:gd name="connsiteX14" fmla="*/ 0 w 952500"/>
                <a:gd name="connsiteY14" fmla="*/ 565150 h 755650"/>
                <a:gd name="connsiteX0" fmla="*/ 0 w 952500"/>
                <a:gd name="connsiteY0" fmla="*/ 565150 h 755650"/>
                <a:gd name="connsiteX1" fmla="*/ 0 w 952500"/>
                <a:gd name="connsiteY1" fmla="*/ 565150 h 755650"/>
                <a:gd name="connsiteX2" fmla="*/ 260350 w 952500"/>
                <a:gd name="connsiteY2" fmla="*/ 12700 h 755650"/>
                <a:gd name="connsiteX3" fmla="*/ 952500 w 952500"/>
                <a:gd name="connsiteY3" fmla="*/ 0 h 755650"/>
                <a:gd name="connsiteX4" fmla="*/ 949325 w 952500"/>
                <a:gd name="connsiteY4" fmla="*/ 165100 h 755650"/>
                <a:gd name="connsiteX5" fmla="*/ 396875 w 952500"/>
                <a:gd name="connsiteY5" fmla="*/ 158750 h 755650"/>
                <a:gd name="connsiteX6" fmla="*/ 247650 w 952500"/>
                <a:gd name="connsiteY6" fmla="*/ 488950 h 755650"/>
                <a:gd name="connsiteX7" fmla="*/ 536575 w 952500"/>
                <a:gd name="connsiteY7" fmla="*/ 492125 h 755650"/>
                <a:gd name="connsiteX8" fmla="*/ 539750 w 952500"/>
                <a:gd name="connsiteY8" fmla="*/ 596900 h 755650"/>
                <a:gd name="connsiteX9" fmla="*/ 254000 w 952500"/>
                <a:gd name="connsiteY9" fmla="*/ 593725 h 755650"/>
                <a:gd name="connsiteX10" fmla="*/ 257175 w 952500"/>
                <a:gd name="connsiteY10" fmla="*/ 679450 h 755650"/>
                <a:gd name="connsiteX11" fmla="*/ 536575 w 952500"/>
                <a:gd name="connsiteY11" fmla="*/ 679450 h 755650"/>
                <a:gd name="connsiteX12" fmla="*/ 539750 w 952500"/>
                <a:gd name="connsiteY12" fmla="*/ 752475 h 755650"/>
                <a:gd name="connsiteX13" fmla="*/ 60325 w 952500"/>
                <a:gd name="connsiteY13" fmla="*/ 755650 h 755650"/>
                <a:gd name="connsiteX14" fmla="*/ 0 w 952500"/>
                <a:gd name="connsiteY14" fmla="*/ 565150 h 755650"/>
                <a:gd name="connsiteX0" fmla="*/ 0 w 952500"/>
                <a:gd name="connsiteY0" fmla="*/ 565150 h 755650"/>
                <a:gd name="connsiteX1" fmla="*/ 0 w 952500"/>
                <a:gd name="connsiteY1" fmla="*/ 565150 h 755650"/>
                <a:gd name="connsiteX2" fmla="*/ 260350 w 952500"/>
                <a:gd name="connsiteY2" fmla="*/ 12700 h 755650"/>
                <a:gd name="connsiteX3" fmla="*/ 952500 w 952500"/>
                <a:gd name="connsiteY3" fmla="*/ 0 h 755650"/>
                <a:gd name="connsiteX4" fmla="*/ 949325 w 952500"/>
                <a:gd name="connsiteY4" fmla="*/ 165100 h 755650"/>
                <a:gd name="connsiteX5" fmla="*/ 396875 w 952500"/>
                <a:gd name="connsiteY5" fmla="*/ 168275 h 755650"/>
                <a:gd name="connsiteX6" fmla="*/ 247650 w 952500"/>
                <a:gd name="connsiteY6" fmla="*/ 488950 h 755650"/>
                <a:gd name="connsiteX7" fmla="*/ 536575 w 952500"/>
                <a:gd name="connsiteY7" fmla="*/ 492125 h 755650"/>
                <a:gd name="connsiteX8" fmla="*/ 539750 w 952500"/>
                <a:gd name="connsiteY8" fmla="*/ 596900 h 755650"/>
                <a:gd name="connsiteX9" fmla="*/ 254000 w 952500"/>
                <a:gd name="connsiteY9" fmla="*/ 593725 h 755650"/>
                <a:gd name="connsiteX10" fmla="*/ 257175 w 952500"/>
                <a:gd name="connsiteY10" fmla="*/ 679450 h 755650"/>
                <a:gd name="connsiteX11" fmla="*/ 536575 w 952500"/>
                <a:gd name="connsiteY11" fmla="*/ 679450 h 755650"/>
                <a:gd name="connsiteX12" fmla="*/ 539750 w 952500"/>
                <a:gd name="connsiteY12" fmla="*/ 752475 h 755650"/>
                <a:gd name="connsiteX13" fmla="*/ 60325 w 952500"/>
                <a:gd name="connsiteY13" fmla="*/ 755650 h 755650"/>
                <a:gd name="connsiteX14" fmla="*/ 0 w 952500"/>
                <a:gd name="connsiteY14" fmla="*/ 565150 h 755650"/>
                <a:gd name="connsiteX0" fmla="*/ 0 w 952500"/>
                <a:gd name="connsiteY0" fmla="*/ 565150 h 755650"/>
                <a:gd name="connsiteX1" fmla="*/ 0 w 952500"/>
                <a:gd name="connsiteY1" fmla="*/ 565150 h 755650"/>
                <a:gd name="connsiteX2" fmla="*/ 260350 w 952500"/>
                <a:gd name="connsiteY2" fmla="*/ 12700 h 755650"/>
                <a:gd name="connsiteX3" fmla="*/ 952500 w 952500"/>
                <a:gd name="connsiteY3" fmla="*/ 0 h 755650"/>
                <a:gd name="connsiteX4" fmla="*/ 949325 w 952500"/>
                <a:gd name="connsiteY4" fmla="*/ 165100 h 755650"/>
                <a:gd name="connsiteX5" fmla="*/ 396875 w 952500"/>
                <a:gd name="connsiteY5" fmla="*/ 168275 h 755650"/>
                <a:gd name="connsiteX6" fmla="*/ 409575 w 952500"/>
                <a:gd name="connsiteY6" fmla="*/ 346075 h 755650"/>
                <a:gd name="connsiteX7" fmla="*/ 536575 w 952500"/>
                <a:gd name="connsiteY7" fmla="*/ 492125 h 755650"/>
                <a:gd name="connsiteX8" fmla="*/ 539750 w 952500"/>
                <a:gd name="connsiteY8" fmla="*/ 596900 h 755650"/>
                <a:gd name="connsiteX9" fmla="*/ 254000 w 952500"/>
                <a:gd name="connsiteY9" fmla="*/ 593725 h 755650"/>
                <a:gd name="connsiteX10" fmla="*/ 257175 w 952500"/>
                <a:gd name="connsiteY10" fmla="*/ 679450 h 755650"/>
                <a:gd name="connsiteX11" fmla="*/ 536575 w 952500"/>
                <a:gd name="connsiteY11" fmla="*/ 679450 h 755650"/>
                <a:gd name="connsiteX12" fmla="*/ 539750 w 952500"/>
                <a:gd name="connsiteY12" fmla="*/ 752475 h 755650"/>
                <a:gd name="connsiteX13" fmla="*/ 60325 w 952500"/>
                <a:gd name="connsiteY13" fmla="*/ 755650 h 755650"/>
                <a:gd name="connsiteX14" fmla="*/ 0 w 952500"/>
                <a:gd name="connsiteY14" fmla="*/ 565150 h 755650"/>
                <a:gd name="connsiteX0" fmla="*/ 0 w 952500"/>
                <a:gd name="connsiteY0" fmla="*/ 565150 h 755650"/>
                <a:gd name="connsiteX1" fmla="*/ 0 w 952500"/>
                <a:gd name="connsiteY1" fmla="*/ 565150 h 755650"/>
                <a:gd name="connsiteX2" fmla="*/ 260350 w 952500"/>
                <a:gd name="connsiteY2" fmla="*/ 12700 h 755650"/>
                <a:gd name="connsiteX3" fmla="*/ 952500 w 952500"/>
                <a:gd name="connsiteY3" fmla="*/ 0 h 755650"/>
                <a:gd name="connsiteX4" fmla="*/ 949325 w 952500"/>
                <a:gd name="connsiteY4" fmla="*/ 165100 h 755650"/>
                <a:gd name="connsiteX5" fmla="*/ 396875 w 952500"/>
                <a:gd name="connsiteY5" fmla="*/ 168275 h 755650"/>
                <a:gd name="connsiteX6" fmla="*/ 396875 w 952500"/>
                <a:gd name="connsiteY6" fmla="*/ 349250 h 755650"/>
                <a:gd name="connsiteX7" fmla="*/ 536575 w 952500"/>
                <a:gd name="connsiteY7" fmla="*/ 492125 h 755650"/>
                <a:gd name="connsiteX8" fmla="*/ 539750 w 952500"/>
                <a:gd name="connsiteY8" fmla="*/ 596900 h 755650"/>
                <a:gd name="connsiteX9" fmla="*/ 254000 w 952500"/>
                <a:gd name="connsiteY9" fmla="*/ 593725 h 755650"/>
                <a:gd name="connsiteX10" fmla="*/ 257175 w 952500"/>
                <a:gd name="connsiteY10" fmla="*/ 679450 h 755650"/>
                <a:gd name="connsiteX11" fmla="*/ 536575 w 952500"/>
                <a:gd name="connsiteY11" fmla="*/ 679450 h 755650"/>
                <a:gd name="connsiteX12" fmla="*/ 539750 w 952500"/>
                <a:gd name="connsiteY12" fmla="*/ 752475 h 755650"/>
                <a:gd name="connsiteX13" fmla="*/ 60325 w 952500"/>
                <a:gd name="connsiteY13" fmla="*/ 755650 h 755650"/>
                <a:gd name="connsiteX14" fmla="*/ 0 w 952500"/>
                <a:gd name="connsiteY14" fmla="*/ 565150 h 755650"/>
                <a:gd name="connsiteX0" fmla="*/ 0 w 952500"/>
                <a:gd name="connsiteY0" fmla="*/ 565150 h 755650"/>
                <a:gd name="connsiteX1" fmla="*/ 0 w 952500"/>
                <a:gd name="connsiteY1" fmla="*/ 565150 h 755650"/>
                <a:gd name="connsiteX2" fmla="*/ 260350 w 952500"/>
                <a:gd name="connsiteY2" fmla="*/ 12700 h 755650"/>
                <a:gd name="connsiteX3" fmla="*/ 952500 w 952500"/>
                <a:gd name="connsiteY3" fmla="*/ 0 h 755650"/>
                <a:gd name="connsiteX4" fmla="*/ 949325 w 952500"/>
                <a:gd name="connsiteY4" fmla="*/ 165100 h 755650"/>
                <a:gd name="connsiteX5" fmla="*/ 396875 w 952500"/>
                <a:gd name="connsiteY5" fmla="*/ 168275 h 755650"/>
                <a:gd name="connsiteX6" fmla="*/ 396875 w 952500"/>
                <a:gd name="connsiteY6" fmla="*/ 349250 h 755650"/>
                <a:gd name="connsiteX7" fmla="*/ 949325 w 952500"/>
                <a:gd name="connsiteY7" fmla="*/ 339725 h 755650"/>
                <a:gd name="connsiteX8" fmla="*/ 539750 w 952500"/>
                <a:gd name="connsiteY8" fmla="*/ 596900 h 755650"/>
                <a:gd name="connsiteX9" fmla="*/ 254000 w 952500"/>
                <a:gd name="connsiteY9" fmla="*/ 593725 h 755650"/>
                <a:gd name="connsiteX10" fmla="*/ 257175 w 952500"/>
                <a:gd name="connsiteY10" fmla="*/ 679450 h 755650"/>
                <a:gd name="connsiteX11" fmla="*/ 536575 w 952500"/>
                <a:gd name="connsiteY11" fmla="*/ 679450 h 755650"/>
                <a:gd name="connsiteX12" fmla="*/ 539750 w 952500"/>
                <a:gd name="connsiteY12" fmla="*/ 752475 h 755650"/>
                <a:gd name="connsiteX13" fmla="*/ 60325 w 952500"/>
                <a:gd name="connsiteY13" fmla="*/ 755650 h 755650"/>
                <a:gd name="connsiteX14" fmla="*/ 0 w 952500"/>
                <a:gd name="connsiteY14" fmla="*/ 565150 h 755650"/>
                <a:gd name="connsiteX0" fmla="*/ 0 w 952500"/>
                <a:gd name="connsiteY0" fmla="*/ 565150 h 755650"/>
                <a:gd name="connsiteX1" fmla="*/ 0 w 952500"/>
                <a:gd name="connsiteY1" fmla="*/ 565150 h 755650"/>
                <a:gd name="connsiteX2" fmla="*/ 260350 w 952500"/>
                <a:gd name="connsiteY2" fmla="*/ 12700 h 755650"/>
                <a:gd name="connsiteX3" fmla="*/ 952500 w 952500"/>
                <a:gd name="connsiteY3" fmla="*/ 0 h 755650"/>
                <a:gd name="connsiteX4" fmla="*/ 949325 w 952500"/>
                <a:gd name="connsiteY4" fmla="*/ 165100 h 755650"/>
                <a:gd name="connsiteX5" fmla="*/ 396875 w 952500"/>
                <a:gd name="connsiteY5" fmla="*/ 168275 h 755650"/>
                <a:gd name="connsiteX6" fmla="*/ 396875 w 952500"/>
                <a:gd name="connsiteY6" fmla="*/ 349250 h 755650"/>
                <a:gd name="connsiteX7" fmla="*/ 949325 w 952500"/>
                <a:gd name="connsiteY7" fmla="*/ 339725 h 755650"/>
                <a:gd name="connsiteX8" fmla="*/ 949325 w 952500"/>
                <a:gd name="connsiteY8" fmla="*/ 565150 h 755650"/>
                <a:gd name="connsiteX9" fmla="*/ 254000 w 952500"/>
                <a:gd name="connsiteY9" fmla="*/ 593725 h 755650"/>
                <a:gd name="connsiteX10" fmla="*/ 257175 w 952500"/>
                <a:gd name="connsiteY10" fmla="*/ 679450 h 755650"/>
                <a:gd name="connsiteX11" fmla="*/ 536575 w 952500"/>
                <a:gd name="connsiteY11" fmla="*/ 679450 h 755650"/>
                <a:gd name="connsiteX12" fmla="*/ 539750 w 952500"/>
                <a:gd name="connsiteY12" fmla="*/ 752475 h 755650"/>
                <a:gd name="connsiteX13" fmla="*/ 60325 w 952500"/>
                <a:gd name="connsiteY13" fmla="*/ 755650 h 755650"/>
                <a:gd name="connsiteX14" fmla="*/ 0 w 952500"/>
                <a:gd name="connsiteY14" fmla="*/ 565150 h 755650"/>
                <a:gd name="connsiteX0" fmla="*/ 0 w 952500"/>
                <a:gd name="connsiteY0" fmla="*/ 565150 h 755650"/>
                <a:gd name="connsiteX1" fmla="*/ 0 w 952500"/>
                <a:gd name="connsiteY1" fmla="*/ 565150 h 755650"/>
                <a:gd name="connsiteX2" fmla="*/ 260350 w 952500"/>
                <a:gd name="connsiteY2" fmla="*/ 12700 h 755650"/>
                <a:gd name="connsiteX3" fmla="*/ 952500 w 952500"/>
                <a:gd name="connsiteY3" fmla="*/ 0 h 755650"/>
                <a:gd name="connsiteX4" fmla="*/ 949325 w 952500"/>
                <a:gd name="connsiteY4" fmla="*/ 165100 h 755650"/>
                <a:gd name="connsiteX5" fmla="*/ 396875 w 952500"/>
                <a:gd name="connsiteY5" fmla="*/ 168275 h 755650"/>
                <a:gd name="connsiteX6" fmla="*/ 396875 w 952500"/>
                <a:gd name="connsiteY6" fmla="*/ 349250 h 755650"/>
                <a:gd name="connsiteX7" fmla="*/ 949325 w 952500"/>
                <a:gd name="connsiteY7" fmla="*/ 339725 h 755650"/>
                <a:gd name="connsiteX8" fmla="*/ 949325 w 952500"/>
                <a:gd name="connsiteY8" fmla="*/ 565150 h 755650"/>
                <a:gd name="connsiteX9" fmla="*/ 393700 w 952500"/>
                <a:gd name="connsiteY9" fmla="*/ 552450 h 755650"/>
                <a:gd name="connsiteX10" fmla="*/ 257175 w 952500"/>
                <a:gd name="connsiteY10" fmla="*/ 679450 h 755650"/>
                <a:gd name="connsiteX11" fmla="*/ 536575 w 952500"/>
                <a:gd name="connsiteY11" fmla="*/ 679450 h 755650"/>
                <a:gd name="connsiteX12" fmla="*/ 539750 w 952500"/>
                <a:gd name="connsiteY12" fmla="*/ 752475 h 755650"/>
                <a:gd name="connsiteX13" fmla="*/ 60325 w 952500"/>
                <a:gd name="connsiteY13" fmla="*/ 755650 h 755650"/>
                <a:gd name="connsiteX14" fmla="*/ 0 w 952500"/>
                <a:gd name="connsiteY14" fmla="*/ 565150 h 755650"/>
                <a:gd name="connsiteX0" fmla="*/ 0 w 952500"/>
                <a:gd name="connsiteY0" fmla="*/ 565150 h 755650"/>
                <a:gd name="connsiteX1" fmla="*/ 0 w 952500"/>
                <a:gd name="connsiteY1" fmla="*/ 565150 h 755650"/>
                <a:gd name="connsiteX2" fmla="*/ 260350 w 952500"/>
                <a:gd name="connsiteY2" fmla="*/ 12700 h 755650"/>
                <a:gd name="connsiteX3" fmla="*/ 952500 w 952500"/>
                <a:gd name="connsiteY3" fmla="*/ 0 h 755650"/>
                <a:gd name="connsiteX4" fmla="*/ 949325 w 952500"/>
                <a:gd name="connsiteY4" fmla="*/ 165100 h 755650"/>
                <a:gd name="connsiteX5" fmla="*/ 396875 w 952500"/>
                <a:gd name="connsiteY5" fmla="*/ 168275 h 755650"/>
                <a:gd name="connsiteX6" fmla="*/ 393700 w 952500"/>
                <a:gd name="connsiteY6" fmla="*/ 368300 h 755650"/>
                <a:gd name="connsiteX7" fmla="*/ 949325 w 952500"/>
                <a:gd name="connsiteY7" fmla="*/ 339725 h 755650"/>
                <a:gd name="connsiteX8" fmla="*/ 949325 w 952500"/>
                <a:gd name="connsiteY8" fmla="*/ 565150 h 755650"/>
                <a:gd name="connsiteX9" fmla="*/ 393700 w 952500"/>
                <a:gd name="connsiteY9" fmla="*/ 552450 h 755650"/>
                <a:gd name="connsiteX10" fmla="*/ 257175 w 952500"/>
                <a:gd name="connsiteY10" fmla="*/ 679450 h 755650"/>
                <a:gd name="connsiteX11" fmla="*/ 536575 w 952500"/>
                <a:gd name="connsiteY11" fmla="*/ 679450 h 755650"/>
                <a:gd name="connsiteX12" fmla="*/ 539750 w 952500"/>
                <a:gd name="connsiteY12" fmla="*/ 752475 h 755650"/>
                <a:gd name="connsiteX13" fmla="*/ 60325 w 952500"/>
                <a:gd name="connsiteY13" fmla="*/ 755650 h 755650"/>
                <a:gd name="connsiteX14" fmla="*/ 0 w 952500"/>
                <a:gd name="connsiteY14" fmla="*/ 565150 h 755650"/>
                <a:gd name="connsiteX0" fmla="*/ 0 w 952500"/>
                <a:gd name="connsiteY0" fmla="*/ 565150 h 755650"/>
                <a:gd name="connsiteX1" fmla="*/ 0 w 952500"/>
                <a:gd name="connsiteY1" fmla="*/ 565150 h 755650"/>
                <a:gd name="connsiteX2" fmla="*/ 260350 w 952500"/>
                <a:gd name="connsiteY2" fmla="*/ 12700 h 755650"/>
                <a:gd name="connsiteX3" fmla="*/ 952500 w 952500"/>
                <a:gd name="connsiteY3" fmla="*/ 0 h 755650"/>
                <a:gd name="connsiteX4" fmla="*/ 949325 w 952500"/>
                <a:gd name="connsiteY4" fmla="*/ 165100 h 755650"/>
                <a:gd name="connsiteX5" fmla="*/ 396875 w 952500"/>
                <a:gd name="connsiteY5" fmla="*/ 168275 h 755650"/>
                <a:gd name="connsiteX6" fmla="*/ 393700 w 952500"/>
                <a:gd name="connsiteY6" fmla="*/ 368300 h 755650"/>
                <a:gd name="connsiteX7" fmla="*/ 946150 w 952500"/>
                <a:gd name="connsiteY7" fmla="*/ 361950 h 755650"/>
                <a:gd name="connsiteX8" fmla="*/ 949325 w 952500"/>
                <a:gd name="connsiteY8" fmla="*/ 565150 h 755650"/>
                <a:gd name="connsiteX9" fmla="*/ 393700 w 952500"/>
                <a:gd name="connsiteY9" fmla="*/ 552450 h 755650"/>
                <a:gd name="connsiteX10" fmla="*/ 257175 w 952500"/>
                <a:gd name="connsiteY10" fmla="*/ 679450 h 755650"/>
                <a:gd name="connsiteX11" fmla="*/ 536575 w 952500"/>
                <a:gd name="connsiteY11" fmla="*/ 679450 h 755650"/>
                <a:gd name="connsiteX12" fmla="*/ 539750 w 952500"/>
                <a:gd name="connsiteY12" fmla="*/ 752475 h 755650"/>
                <a:gd name="connsiteX13" fmla="*/ 60325 w 952500"/>
                <a:gd name="connsiteY13" fmla="*/ 755650 h 755650"/>
                <a:gd name="connsiteX14" fmla="*/ 0 w 952500"/>
                <a:gd name="connsiteY14" fmla="*/ 565150 h 755650"/>
                <a:gd name="connsiteX0" fmla="*/ 0 w 952500"/>
                <a:gd name="connsiteY0" fmla="*/ 565150 h 755650"/>
                <a:gd name="connsiteX1" fmla="*/ 0 w 952500"/>
                <a:gd name="connsiteY1" fmla="*/ 565150 h 755650"/>
                <a:gd name="connsiteX2" fmla="*/ 260350 w 952500"/>
                <a:gd name="connsiteY2" fmla="*/ 12700 h 755650"/>
                <a:gd name="connsiteX3" fmla="*/ 952500 w 952500"/>
                <a:gd name="connsiteY3" fmla="*/ 0 h 755650"/>
                <a:gd name="connsiteX4" fmla="*/ 949325 w 952500"/>
                <a:gd name="connsiteY4" fmla="*/ 165100 h 755650"/>
                <a:gd name="connsiteX5" fmla="*/ 396875 w 952500"/>
                <a:gd name="connsiteY5" fmla="*/ 168275 h 755650"/>
                <a:gd name="connsiteX6" fmla="*/ 393700 w 952500"/>
                <a:gd name="connsiteY6" fmla="*/ 368300 h 755650"/>
                <a:gd name="connsiteX7" fmla="*/ 946150 w 952500"/>
                <a:gd name="connsiteY7" fmla="*/ 361950 h 755650"/>
                <a:gd name="connsiteX8" fmla="*/ 949325 w 952500"/>
                <a:gd name="connsiteY8" fmla="*/ 565150 h 755650"/>
                <a:gd name="connsiteX9" fmla="*/ 400050 w 952500"/>
                <a:gd name="connsiteY9" fmla="*/ 542925 h 755650"/>
                <a:gd name="connsiteX10" fmla="*/ 257175 w 952500"/>
                <a:gd name="connsiteY10" fmla="*/ 679450 h 755650"/>
                <a:gd name="connsiteX11" fmla="*/ 536575 w 952500"/>
                <a:gd name="connsiteY11" fmla="*/ 679450 h 755650"/>
                <a:gd name="connsiteX12" fmla="*/ 539750 w 952500"/>
                <a:gd name="connsiteY12" fmla="*/ 752475 h 755650"/>
                <a:gd name="connsiteX13" fmla="*/ 60325 w 952500"/>
                <a:gd name="connsiteY13" fmla="*/ 755650 h 755650"/>
                <a:gd name="connsiteX14" fmla="*/ 0 w 952500"/>
                <a:gd name="connsiteY14" fmla="*/ 565150 h 755650"/>
                <a:gd name="connsiteX0" fmla="*/ 0 w 952500"/>
                <a:gd name="connsiteY0" fmla="*/ 565150 h 755650"/>
                <a:gd name="connsiteX1" fmla="*/ 0 w 952500"/>
                <a:gd name="connsiteY1" fmla="*/ 565150 h 755650"/>
                <a:gd name="connsiteX2" fmla="*/ 260350 w 952500"/>
                <a:gd name="connsiteY2" fmla="*/ 12700 h 755650"/>
                <a:gd name="connsiteX3" fmla="*/ 952500 w 952500"/>
                <a:gd name="connsiteY3" fmla="*/ 0 h 755650"/>
                <a:gd name="connsiteX4" fmla="*/ 949325 w 952500"/>
                <a:gd name="connsiteY4" fmla="*/ 165100 h 755650"/>
                <a:gd name="connsiteX5" fmla="*/ 396875 w 952500"/>
                <a:gd name="connsiteY5" fmla="*/ 168275 h 755650"/>
                <a:gd name="connsiteX6" fmla="*/ 393700 w 952500"/>
                <a:gd name="connsiteY6" fmla="*/ 368300 h 755650"/>
                <a:gd name="connsiteX7" fmla="*/ 946150 w 952500"/>
                <a:gd name="connsiteY7" fmla="*/ 361950 h 755650"/>
                <a:gd name="connsiteX8" fmla="*/ 949325 w 952500"/>
                <a:gd name="connsiteY8" fmla="*/ 536575 h 755650"/>
                <a:gd name="connsiteX9" fmla="*/ 400050 w 952500"/>
                <a:gd name="connsiteY9" fmla="*/ 542925 h 755650"/>
                <a:gd name="connsiteX10" fmla="*/ 257175 w 952500"/>
                <a:gd name="connsiteY10" fmla="*/ 679450 h 755650"/>
                <a:gd name="connsiteX11" fmla="*/ 536575 w 952500"/>
                <a:gd name="connsiteY11" fmla="*/ 679450 h 755650"/>
                <a:gd name="connsiteX12" fmla="*/ 539750 w 952500"/>
                <a:gd name="connsiteY12" fmla="*/ 752475 h 755650"/>
                <a:gd name="connsiteX13" fmla="*/ 60325 w 952500"/>
                <a:gd name="connsiteY13" fmla="*/ 755650 h 755650"/>
                <a:gd name="connsiteX14" fmla="*/ 0 w 952500"/>
                <a:gd name="connsiteY14" fmla="*/ 565150 h 755650"/>
                <a:gd name="connsiteX0" fmla="*/ 0 w 952500"/>
                <a:gd name="connsiteY0" fmla="*/ 565150 h 755650"/>
                <a:gd name="connsiteX1" fmla="*/ 0 w 952500"/>
                <a:gd name="connsiteY1" fmla="*/ 565150 h 755650"/>
                <a:gd name="connsiteX2" fmla="*/ 260350 w 952500"/>
                <a:gd name="connsiteY2" fmla="*/ 12700 h 755650"/>
                <a:gd name="connsiteX3" fmla="*/ 952500 w 952500"/>
                <a:gd name="connsiteY3" fmla="*/ 0 h 755650"/>
                <a:gd name="connsiteX4" fmla="*/ 949325 w 952500"/>
                <a:gd name="connsiteY4" fmla="*/ 165100 h 755650"/>
                <a:gd name="connsiteX5" fmla="*/ 396875 w 952500"/>
                <a:gd name="connsiteY5" fmla="*/ 168275 h 755650"/>
                <a:gd name="connsiteX6" fmla="*/ 400050 w 952500"/>
                <a:gd name="connsiteY6" fmla="*/ 352425 h 755650"/>
                <a:gd name="connsiteX7" fmla="*/ 946150 w 952500"/>
                <a:gd name="connsiteY7" fmla="*/ 361950 h 755650"/>
                <a:gd name="connsiteX8" fmla="*/ 949325 w 952500"/>
                <a:gd name="connsiteY8" fmla="*/ 536575 h 755650"/>
                <a:gd name="connsiteX9" fmla="*/ 400050 w 952500"/>
                <a:gd name="connsiteY9" fmla="*/ 542925 h 755650"/>
                <a:gd name="connsiteX10" fmla="*/ 257175 w 952500"/>
                <a:gd name="connsiteY10" fmla="*/ 679450 h 755650"/>
                <a:gd name="connsiteX11" fmla="*/ 536575 w 952500"/>
                <a:gd name="connsiteY11" fmla="*/ 679450 h 755650"/>
                <a:gd name="connsiteX12" fmla="*/ 539750 w 952500"/>
                <a:gd name="connsiteY12" fmla="*/ 752475 h 755650"/>
                <a:gd name="connsiteX13" fmla="*/ 60325 w 952500"/>
                <a:gd name="connsiteY13" fmla="*/ 755650 h 755650"/>
                <a:gd name="connsiteX14" fmla="*/ 0 w 952500"/>
                <a:gd name="connsiteY14" fmla="*/ 565150 h 755650"/>
                <a:gd name="connsiteX0" fmla="*/ 0 w 958918"/>
                <a:gd name="connsiteY0" fmla="*/ 565150 h 755650"/>
                <a:gd name="connsiteX1" fmla="*/ 0 w 958918"/>
                <a:gd name="connsiteY1" fmla="*/ 565150 h 755650"/>
                <a:gd name="connsiteX2" fmla="*/ 260350 w 958918"/>
                <a:gd name="connsiteY2" fmla="*/ 12700 h 755650"/>
                <a:gd name="connsiteX3" fmla="*/ 952500 w 958918"/>
                <a:gd name="connsiteY3" fmla="*/ 0 h 755650"/>
                <a:gd name="connsiteX4" fmla="*/ 949325 w 958918"/>
                <a:gd name="connsiteY4" fmla="*/ 165100 h 755650"/>
                <a:gd name="connsiteX5" fmla="*/ 396875 w 958918"/>
                <a:gd name="connsiteY5" fmla="*/ 168275 h 755650"/>
                <a:gd name="connsiteX6" fmla="*/ 400050 w 958918"/>
                <a:gd name="connsiteY6" fmla="*/ 352425 h 755650"/>
                <a:gd name="connsiteX7" fmla="*/ 958850 w 958918"/>
                <a:gd name="connsiteY7" fmla="*/ 342900 h 755650"/>
                <a:gd name="connsiteX8" fmla="*/ 949325 w 958918"/>
                <a:gd name="connsiteY8" fmla="*/ 536575 h 755650"/>
                <a:gd name="connsiteX9" fmla="*/ 400050 w 958918"/>
                <a:gd name="connsiteY9" fmla="*/ 542925 h 755650"/>
                <a:gd name="connsiteX10" fmla="*/ 257175 w 958918"/>
                <a:gd name="connsiteY10" fmla="*/ 679450 h 755650"/>
                <a:gd name="connsiteX11" fmla="*/ 536575 w 958918"/>
                <a:gd name="connsiteY11" fmla="*/ 679450 h 755650"/>
                <a:gd name="connsiteX12" fmla="*/ 539750 w 958918"/>
                <a:gd name="connsiteY12" fmla="*/ 752475 h 755650"/>
                <a:gd name="connsiteX13" fmla="*/ 60325 w 958918"/>
                <a:gd name="connsiteY13" fmla="*/ 755650 h 755650"/>
                <a:gd name="connsiteX14" fmla="*/ 0 w 958918"/>
                <a:gd name="connsiteY14" fmla="*/ 565150 h 755650"/>
                <a:gd name="connsiteX0" fmla="*/ 0 w 958918"/>
                <a:gd name="connsiteY0" fmla="*/ 565150 h 755650"/>
                <a:gd name="connsiteX1" fmla="*/ 0 w 958918"/>
                <a:gd name="connsiteY1" fmla="*/ 565150 h 755650"/>
                <a:gd name="connsiteX2" fmla="*/ 260350 w 958918"/>
                <a:gd name="connsiteY2" fmla="*/ 12700 h 755650"/>
                <a:gd name="connsiteX3" fmla="*/ 952500 w 958918"/>
                <a:gd name="connsiteY3" fmla="*/ 0 h 755650"/>
                <a:gd name="connsiteX4" fmla="*/ 949325 w 958918"/>
                <a:gd name="connsiteY4" fmla="*/ 165100 h 755650"/>
                <a:gd name="connsiteX5" fmla="*/ 396875 w 958918"/>
                <a:gd name="connsiteY5" fmla="*/ 168275 h 755650"/>
                <a:gd name="connsiteX6" fmla="*/ 400050 w 958918"/>
                <a:gd name="connsiteY6" fmla="*/ 352425 h 755650"/>
                <a:gd name="connsiteX7" fmla="*/ 958850 w 958918"/>
                <a:gd name="connsiteY7" fmla="*/ 349250 h 755650"/>
                <a:gd name="connsiteX8" fmla="*/ 949325 w 958918"/>
                <a:gd name="connsiteY8" fmla="*/ 536575 h 755650"/>
                <a:gd name="connsiteX9" fmla="*/ 400050 w 958918"/>
                <a:gd name="connsiteY9" fmla="*/ 542925 h 755650"/>
                <a:gd name="connsiteX10" fmla="*/ 257175 w 958918"/>
                <a:gd name="connsiteY10" fmla="*/ 679450 h 755650"/>
                <a:gd name="connsiteX11" fmla="*/ 536575 w 958918"/>
                <a:gd name="connsiteY11" fmla="*/ 679450 h 755650"/>
                <a:gd name="connsiteX12" fmla="*/ 539750 w 958918"/>
                <a:gd name="connsiteY12" fmla="*/ 752475 h 755650"/>
                <a:gd name="connsiteX13" fmla="*/ 60325 w 958918"/>
                <a:gd name="connsiteY13" fmla="*/ 755650 h 755650"/>
                <a:gd name="connsiteX14" fmla="*/ 0 w 958918"/>
                <a:gd name="connsiteY14" fmla="*/ 565150 h 755650"/>
                <a:gd name="connsiteX0" fmla="*/ 0 w 958850"/>
                <a:gd name="connsiteY0" fmla="*/ 565150 h 755650"/>
                <a:gd name="connsiteX1" fmla="*/ 0 w 958850"/>
                <a:gd name="connsiteY1" fmla="*/ 565150 h 755650"/>
                <a:gd name="connsiteX2" fmla="*/ 260350 w 958850"/>
                <a:gd name="connsiteY2" fmla="*/ 12700 h 755650"/>
                <a:gd name="connsiteX3" fmla="*/ 952500 w 958850"/>
                <a:gd name="connsiteY3" fmla="*/ 0 h 755650"/>
                <a:gd name="connsiteX4" fmla="*/ 949325 w 958850"/>
                <a:gd name="connsiteY4" fmla="*/ 165100 h 755650"/>
                <a:gd name="connsiteX5" fmla="*/ 396875 w 958850"/>
                <a:gd name="connsiteY5" fmla="*/ 168275 h 755650"/>
                <a:gd name="connsiteX6" fmla="*/ 400050 w 958850"/>
                <a:gd name="connsiteY6" fmla="*/ 352425 h 755650"/>
                <a:gd name="connsiteX7" fmla="*/ 958850 w 958850"/>
                <a:gd name="connsiteY7" fmla="*/ 349250 h 755650"/>
                <a:gd name="connsiteX8" fmla="*/ 949325 w 958850"/>
                <a:gd name="connsiteY8" fmla="*/ 536575 h 755650"/>
                <a:gd name="connsiteX9" fmla="*/ 400050 w 958850"/>
                <a:gd name="connsiteY9" fmla="*/ 542925 h 755650"/>
                <a:gd name="connsiteX10" fmla="*/ 257175 w 958850"/>
                <a:gd name="connsiteY10" fmla="*/ 679450 h 755650"/>
                <a:gd name="connsiteX11" fmla="*/ 536575 w 958850"/>
                <a:gd name="connsiteY11" fmla="*/ 679450 h 755650"/>
                <a:gd name="connsiteX12" fmla="*/ 539750 w 958850"/>
                <a:gd name="connsiteY12" fmla="*/ 752475 h 755650"/>
                <a:gd name="connsiteX13" fmla="*/ 60325 w 958850"/>
                <a:gd name="connsiteY13" fmla="*/ 755650 h 755650"/>
                <a:gd name="connsiteX14" fmla="*/ 0 w 958850"/>
                <a:gd name="connsiteY14" fmla="*/ 565150 h 755650"/>
                <a:gd name="connsiteX0" fmla="*/ 0 w 952500"/>
                <a:gd name="connsiteY0" fmla="*/ 565150 h 755650"/>
                <a:gd name="connsiteX1" fmla="*/ 0 w 952500"/>
                <a:gd name="connsiteY1" fmla="*/ 565150 h 755650"/>
                <a:gd name="connsiteX2" fmla="*/ 260350 w 952500"/>
                <a:gd name="connsiteY2" fmla="*/ 12700 h 755650"/>
                <a:gd name="connsiteX3" fmla="*/ 952500 w 952500"/>
                <a:gd name="connsiteY3" fmla="*/ 0 h 755650"/>
                <a:gd name="connsiteX4" fmla="*/ 949325 w 952500"/>
                <a:gd name="connsiteY4" fmla="*/ 165100 h 755650"/>
                <a:gd name="connsiteX5" fmla="*/ 396875 w 952500"/>
                <a:gd name="connsiteY5" fmla="*/ 168275 h 755650"/>
                <a:gd name="connsiteX6" fmla="*/ 400050 w 952500"/>
                <a:gd name="connsiteY6" fmla="*/ 352425 h 755650"/>
                <a:gd name="connsiteX7" fmla="*/ 952500 w 952500"/>
                <a:gd name="connsiteY7" fmla="*/ 349250 h 755650"/>
                <a:gd name="connsiteX8" fmla="*/ 949325 w 952500"/>
                <a:gd name="connsiteY8" fmla="*/ 536575 h 755650"/>
                <a:gd name="connsiteX9" fmla="*/ 400050 w 952500"/>
                <a:gd name="connsiteY9" fmla="*/ 542925 h 755650"/>
                <a:gd name="connsiteX10" fmla="*/ 257175 w 952500"/>
                <a:gd name="connsiteY10" fmla="*/ 679450 h 755650"/>
                <a:gd name="connsiteX11" fmla="*/ 536575 w 952500"/>
                <a:gd name="connsiteY11" fmla="*/ 679450 h 755650"/>
                <a:gd name="connsiteX12" fmla="*/ 539750 w 952500"/>
                <a:gd name="connsiteY12" fmla="*/ 752475 h 755650"/>
                <a:gd name="connsiteX13" fmla="*/ 60325 w 952500"/>
                <a:gd name="connsiteY13" fmla="*/ 755650 h 755650"/>
                <a:gd name="connsiteX14" fmla="*/ 0 w 952500"/>
                <a:gd name="connsiteY14" fmla="*/ 565150 h 755650"/>
                <a:gd name="connsiteX0" fmla="*/ 0 w 952500"/>
                <a:gd name="connsiteY0" fmla="*/ 565150 h 755650"/>
                <a:gd name="connsiteX1" fmla="*/ 0 w 952500"/>
                <a:gd name="connsiteY1" fmla="*/ 565150 h 755650"/>
                <a:gd name="connsiteX2" fmla="*/ 260350 w 952500"/>
                <a:gd name="connsiteY2" fmla="*/ 12700 h 755650"/>
                <a:gd name="connsiteX3" fmla="*/ 952500 w 952500"/>
                <a:gd name="connsiteY3" fmla="*/ 0 h 755650"/>
                <a:gd name="connsiteX4" fmla="*/ 949325 w 952500"/>
                <a:gd name="connsiteY4" fmla="*/ 165100 h 755650"/>
                <a:gd name="connsiteX5" fmla="*/ 396875 w 952500"/>
                <a:gd name="connsiteY5" fmla="*/ 168275 h 755650"/>
                <a:gd name="connsiteX6" fmla="*/ 400050 w 952500"/>
                <a:gd name="connsiteY6" fmla="*/ 352425 h 755650"/>
                <a:gd name="connsiteX7" fmla="*/ 952500 w 952500"/>
                <a:gd name="connsiteY7" fmla="*/ 349250 h 755650"/>
                <a:gd name="connsiteX8" fmla="*/ 949325 w 952500"/>
                <a:gd name="connsiteY8" fmla="*/ 536575 h 755650"/>
                <a:gd name="connsiteX9" fmla="*/ 400050 w 952500"/>
                <a:gd name="connsiteY9" fmla="*/ 542925 h 755650"/>
                <a:gd name="connsiteX10" fmla="*/ 425450 w 952500"/>
                <a:gd name="connsiteY10" fmla="*/ 714375 h 755650"/>
                <a:gd name="connsiteX11" fmla="*/ 536575 w 952500"/>
                <a:gd name="connsiteY11" fmla="*/ 679450 h 755650"/>
                <a:gd name="connsiteX12" fmla="*/ 539750 w 952500"/>
                <a:gd name="connsiteY12" fmla="*/ 752475 h 755650"/>
                <a:gd name="connsiteX13" fmla="*/ 60325 w 952500"/>
                <a:gd name="connsiteY13" fmla="*/ 755650 h 755650"/>
                <a:gd name="connsiteX14" fmla="*/ 0 w 952500"/>
                <a:gd name="connsiteY14" fmla="*/ 565150 h 755650"/>
                <a:gd name="connsiteX0" fmla="*/ 0 w 1069975"/>
                <a:gd name="connsiteY0" fmla="*/ 565150 h 774700"/>
                <a:gd name="connsiteX1" fmla="*/ 0 w 1069975"/>
                <a:gd name="connsiteY1" fmla="*/ 565150 h 774700"/>
                <a:gd name="connsiteX2" fmla="*/ 260350 w 1069975"/>
                <a:gd name="connsiteY2" fmla="*/ 12700 h 774700"/>
                <a:gd name="connsiteX3" fmla="*/ 952500 w 1069975"/>
                <a:gd name="connsiteY3" fmla="*/ 0 h 774700"/>
                <a:gd name="connsiteX4" fmla="*/ 949325 w 1069975"/>
                <a:gd name="connsiteY4" fmla="*/ 165100 h 774700"/>
                <a:gd name="connsiteX5" fmla="*/ 396875 w 1069975"/>
                <a:gd name="connsiteY5" fmla="*/ 168275 h 774700"/>
                <a:gd name="connsiteX6" fmla="*/ 400050 w 1069975"/>
                <a:gd name="connsiteY6" fmla="*/ 352425 h 774700"/>
                <a:gd name="connsiteX7" fmla="*/ 952500 w 1069975"/>
                <a:gd name="connsiteY7" fmla="*/ 349250 h 774700"/>
                <a:gd name="connsiteX8" fmla="*/ 949325 w 1069975"/>
                <a:gd name="connsiteY8" fmla="*/ 536575 h 774700"/>
                <a:gd name="connsiteX9" fmla="*/ 400050 w 1069975"/>
                <a:gd name="connsiteY9" fmla="*/ 542925 h 774700"/>
                <a:gd name="connsiteX10" fmla="*/ 425450 w 1069975"/>
                <a:gd name="connsiteY10" fmla="*/ 714375 h 774700"/>
                <a:gd name="connsiteX11" fmla="*/ 536575 w 1069975"/>
                <a:gd name="connsiteY11" fmla="*/ 679450 h 774700"/>
                <a:gd name="connsiteX12" fmla="*/ 1069975 w 1069975"/>
                <a:gd name="connsiteY12" fmla="*/ 774700 h 774700"/>
                <a:gd name="connsiteX13" fmla="*/ 60325 w 1069975"/>
                <a:gd name="connsiteY13" fmla="*/ 755650 h 774700"/>
                <a:gd name="connsiteX14" fmla="*/ 0 w 1069975"/>
                <a:gd name="connsiteY14" fmla="*/ 565150 h 774700"/>
                <a:gd name="connsiteX0" fmla="*/ 0 w 1069975"/>
                <a:gd name="connsiteY0" fmla="*/ 565150 h 774700"/>
                <a:gd name="connsiteX1" fmla="*/ 0 w 1069975"/>
                <a:gd name="connsiteY1" fmla="*/ 565150 h 774700"/>
                <a:gd name="connsiteX2" fmla="*/ 260350 w 1069975"/>
                <a:gd name="connsiteY2" fmla="*/ 12700 h 774700"/>
                <a:gd name="connsiteX3" fmla="*/ 952500 w 1069975"/>
                <a:gd name="connsiteY3" fmla="*/ 0 h 774700"/>
                <a:gd name="connsiteX4" fmla="*/ 949325 w 1069975"/>
                <a:gd name="connsiteY4" fmla="*/ 165100 h 774700"/>
                <a:gd name="connsiteX5" fmla="*/ 396875 w 1069975"/>
                <a:gd name="connsiteY5" fmla="*/ 168275 h 774700"/>
                <a:gd name="connsiteX6" fmla="*/ 400050 w 1069975"/>
                <a:gd name="connsiteY6" fmla="*/ 352425 h 774700"/>
                <a:gd name="connsiteX7" fmla="*/ 952500 w 1069975"/>
                <a:gd name="connsiteY7" fmla="*/ 349250 h 774700"/>
                <a:gd name="connsiteX8" fmla="*/ 949325 w 1069975"/>
                <a:gd name="connsiteY8" fmla="*/ 536575 h 774700"/>
                <a:gd name="connsiteX9" fmla="*/ 400050 w 1069975"/>
                <a:gd name="connsiteY9" fmla="*/ 542925 h 774700"/>
                <a:gd name="connsiteX10" fmla="*/ 425450 w 1069975"/>
                <a:gd name="connsiteY10" fmla="*/ 714375 h 774700"/>
                <a:gd name="connsiteX11" fmla="*/ 1041400 w 1069975"/>
                <a:gd name="connsiteY11" fmla="*/ 641350 h 774700"/>
                <a:gd name="connsiteX12" fmla="*/ 1069975 w 1069975"/>
                <a:gd name="connsiteY12" fmla="*/ 774700 h 774700"/>
                <a:gd name="connsiteX13" fmla="*/ 60325 w 1069975"/>
                <a:gd name="connsiteY13" fmla="*/ 755650 h 774700"/>
                <a:gd name="connsiteX14" fmla="*/ 0 w 1069975"/>
                <a:gd name="connsiteY14" fmla="*/ 565150 h 774700"/>
                <a:gd name="connsiteX0" fmla="*/ 0 w 1069975"/>
                <a:gd name="connsiteY0" fmla="*/ 565150 h 774700"/>
                <a:gd name="connsiteX1" fmla="*/ 0 w 1069975"/>
                <a:gd name="connsiteY1" fmla="*/ 565150 h 774700"/>
                <a:gd name="connsiteX2" fmla="*/ 260350 w 1069975"/>
                <a:gd name="connsiteY2" fmla="*/ 12700 h 774700"/>
                <a:gd name="connsiteX3" fmla="*/ 952500 w 1069975"/>
                <a:gd name="connsiteY3" fmla="*/ 0 h 774700"/>
                <a:gd name="connsiteX4" fmla="*/ 949325 w 1069975"/>
                <a:gd name="connsiteY4" fmla="*/ 165100 h 774700"/>
                <a:gd name="connsiteX5" fmla="*/ 396875 w 1069975"/>
                <a:gd name="connsiteY5" fmla="*/ 168275 h 774700"/>
                <a:gd name="connsiteX6" fmla="*/ 400050 w 1069975"/>
                <a:gd name="connsiteY6" fmla="*/ 352425 h 774700"/>
                <a:gd name="connsiteX7" fmla="*/ 952500 w 1069975"/>
                <a:gd name="connsiteY7" fmla="*/ 349250 h 774700"/>
                <a:gd name="connsiteX8" fmla="*/ 949325 w 1069975"/>
                <a:gd name="connsiteY8" fmla="*/ 536575 h 774700"/>
                <a:gd name="connsiteX9" fmla="*/ 400050 w 1069975"/>
                <a:gd name="connsiteY9" fmla="*/ 542925 h 774700"/>
                <a:gd name="connsiteX10" fmla="*/ 406400 w 1069975"/>
                <a:gd name="connsiteY10" fmla="*/ 711200 h 774700"/>
                <a:gd name="connsiteX11" fmla="*/ 1041400 w 1069975"/>
                <a:gd name="connsiteY11" fmla="*/ 641350 h 774700"/>
                <a:gd name="connsiteX12" fmla="*/ 1069975 w 1069975"/>
                <a:gd name="connsiteY12" fmla="*/ 774700 h 774700"/>
                <a:gd name="connsiteX13" fmla="*/ 60325 w 1069975"/>
                <a:gd name="connsiteY13" fmla="*/ 755650 h 774700"/>
                <a:gd name="connsiteX14" fmla="*/ 0 w 1069975"/>
                <a:gd name="connsiteY14" fmla="*/ 565150 h 774700"/>
                <a:gd name="connsiteX0" fmla="*/ 0 w 1069975"/>
                <a:gd name="connsiteY0" fmla="*/ 565150 h 774700"/>
                <a:gd name="connsiteX1" fmla="*/ 0 w 1069975"/>
                <a:gd name="connsiteY1" fmla="*/ 565150 h 774700"/>
                <a:gd name="connsiteX2" fmla="*/ 260350 w 1069975"/>
                <a:gd name="connsiteY2" fmla="*/ 12700 h 774700"/>
                <a:gd name="connsiteX3" fmla="*/ 952500 w 1069975"/>
                <a:gd name="connsiteY3" fmla="*/ 0 h 774700"/>
                <a:gd name="connsiteX4" fmla="*/ 949325 w 1069975"/>
                <a:gd name="connsiteY4" fmla="*/ 165100 h 774700"/>
                <a:gd name="connsiteX5" fmla="*/ 396875 w 1069975"/>
                <a:gd name="connsiteY5" fmla="*/ 168275 h 774700"/>
                <a:gd name="connsiteX6" fmla="*/ 400050 w 1069975"/>
                <a:gd name="connsiteY6" fmla="*/ 352425 h 774700"/>
                <a:gd name="connsiteX7" fmla="*/ 952500 w 1069975"/>
                <a:gd name="connsiteY7" fmla="*/ 349250 h 774700"/>
                <a:gd name="connsiteX8" fmla="*/ 949325 w 1069975"/>
                <a:gd name="connsiteY8" fmla="*/ 536575 h 774700"/>
                <a:gd name="connsiteX9" fmla="*/ 400050 w 1069975"/>
                <a:gd name="connsiteY9" fmla="*/ 542925 h 774700"/>
                <a:gd name="connsiteX10" fmla="*/ 406400 w 1069975"/>
                <a:gd name="connsiteY10" fmla="*/ 711200 h 774700"/>
                <a:gd name="connsiteX11" fmla="*/ 962025 w 1069975"/>
                <a:gd name="connsiteY11" fmla="*/ 711200 h 774700"/>
                <a:gd name="connsiteX12" fmla="*/ 1069975 w 1069975"/>
                <a:gd name="connsiteY12" fmla="*/ 774700 h 774700"/>
                <a:gd name="connsiteX13" fmla="*/ 60325 w 1069975"/>
                <a:gd name="connsiteY13" fmla="*/ 755650 h 774700"/>
                <a:gd name="connsiteX14" fmla="*/ 0 w 1069975"/>
                <a:gd name="connsiteY14" fmla="*/ 565150 h 774700"/>
                <a:gd name="connsiteX0" fmla="*/ 0 w 962025"/>
                <a:gd name="connsiteY0" fmla="*/ 565150 h 869950"/>
                <a:gd name="connsiteX1" fmla="*/ 0 w 962025"/>
                <a:gd name="connsiteY1" fmla="*/ 565150 h 869950"/>
                <a:gd name="connsiteX2" fmla="*/ 260350 w 962025"/>
                <a:gd name="connsiteY2" fmla="*/ 12700 h 869950"/>
                <a:gd name="connsiteX3" fmla="*/ 952500 w 962025"/>
                <a:gd name="connsiteY3" fmla="*/ 0 h 869950"/>
                <a:gd name="connsiteX4" fmla="*/ 949325 w 962025"/>
                <a:gd name="connsiteY4" fmla="*/ 165100 h 869950"/>
                <a:gd name="connsiteX5" fmla="*/ 396875 w 962025"/>
                <a:gd name="connsiteY5" fmla="*/ 168275 h 869950"/>
                <a:gd name="connsiteX6" fmla="*/ 400050 w 962025"/>
                <a:gd name="connsiteY6" fmla="*/ 352425 h 869950"/>
                <a:gd name="connsiteX7" fmla="*/ 952500 w 962025"/>
                <a:gd name="connsiteY7" fmla="*/ 349250 h 869950"/>
                <a:gd name="connsiteX8" fmla="*/ 949325 w 962025"/>
                <a:gd name="connsiteY8" fmla="*/ 536575 h 869950"/>
                <a:gd name="connsiteX9" fmla="*/ 400050 w 962025"/>
                <a:gd name="connsiteY9" fmla="*/ 542925 h 869950"/>
                <a:gd name="connsiteX10" fmla="*/ 406400 w 962025"/>
                <a:gd name="connsiteY10" fmla="*/ 711200 h 869950"/>
                <a:gd name="connsiteX11" fmla="*/ 962025 w 962025"/>
                <a:gd name="connsiteY11" fmla="*/ 711200 h 869950"/>
                <a:gd name="connsiteX12" fmla="*/ 955675 w 962025"/>
                <a:gd name="connsiteY12" fmla="*/ 869950 h 869950"/>
                <a:gd name="connsiteX13" fmla="*/ 60325 w 962025"/>
                <a:gd name="connsiteY13" fmla="*/ 755650 h 869950"/>
                <a:gd name="connsiteX14" fmla="*/ 0 w 962025"/>
                <a:gd name="connsiteY14" fmla="*/ 565150 h 869950"/>
                <a:gd name="connsiteX0" fmla="*/ 41275 w 1003300"/>
                <a:gd name="connsiteY0" fmla="*/ 565150 h 879475"/>
                <a:gd name="connsiteX1" fmla="*/ 41275 w 1003300"/>
                <a:gd name="connsiteY1" fmla="*/ 565150 h 879475"/>
                <a:gd name="connsiteX2" fmla="*/ 301625 w 1003300"/>
                <a:gd name="connsiteY2" fmla="*/ 12700 h 879475"/>
                <a:gd name="connsiteX3" fmla="*/ 993775 w 1003300"/>
                <a:gd name="connsiteY3" fmla="*/ 0 h 879475"/>
                <a:gd name="connsiteX4" fmla="*/ 990600 w 1003300"/>
                <a:gd name="connsiteY4" fmla="*/ 165100 h 879475"/>
                <a:gd name="connsiteX5" fmla="*/ 438150 w 1003300"/>
                <a:gd name="connsiteY5" fmla="*/ 168275 h 879475"/>
                <a:gd name="connsiteX6" fmla="*/ 441325 w 1003300"/>
                <a:gd name="connsiteY6" fmla="*/ 352425 h 879475"/>
                <a:gd name="connsiteX7" fmla="*/ 993775 w 1003300"/>
                <a:gd name="connsiteY7" fmla="*/ 349250 h 879475"/>
                <a:gd name="connsiteX8" fmla="*/ 990600 w 1003300"/>
                <a:gd name="connsiteY8" fmla="*/ 536575 h 879475"/>
                <a:gd name="connsiteX9" fmla="*/ 441325 w 1003300"/>
                <a:gd name="connsiteY9" fmla="*/ 542925 h 879475"/>
                <a:gd name="connsiteX10" fmla="*/ 447675 w 1003300"/>
                <a:gd name="connsiteY10" fmla="*/ 711200 h 879475"/>
                <a:gd name="connsiteX11" fmla="*/ 1003300 w 1003300"/>
                <a:gd name="connsiteY11" fmla="*/ 711200 h 879475"/>
                <a:gd name="connsiteX12" fmla="*/ 996950 w 1003300"/>
                <a:gd name="connsiteY12" fmla="*/ 869950 h 879475"/>
                <a:gd name="connsiteX13" fmla="*/ 0 w 1003300"/>
                <a:gd name="connsiteY13" fmla="*/ 879475 h 879475"/>
                <a:gd name="connsiteX14" fmla="*/ 41275 w 1003300"/>
                <a:gd name="connsiteY14" fmla="*/ 565150 h 879475"/>
                <a:gd name="connsiteX0" fmla="*/ 34925 w 996950"/>
                <a:gd name="connsiteY0" fmla="*/ 565150 h 869950"/>
                <a:gd name="connsiteX1" fmla="*/ 34925 w 996950"/>
                <a:gd name="connsiteY1" fmla="*/ 565150 h 869950"/>
                <a:gd name="connsiteX2" fmla="*/ 295275 w 996950"/>
                <a:gd name="connsiteY2" fmla="*/ 12700 h 869950"/>
                <a:gd name="connsiteX3" fmla="*/ 987425 w 996950"/>
                <a:gd name="connsiteY3" fmla="*/ 0 h 869950"/>
                <a:gd name="connsiteX4" fmla="*/ 984250 w 996950"/>
                <a:gd name="connsiteY4" fmla="*/ 165100 h 869950"/>
                <a:gd name="connsiteX5" fmla="*/ 431800 w 996950"/>
                <a:gd name="connsiteY5" fmla="*/ 168275 h 869950"/>
                <a:gd name="connsiteX6" fmla="*/ 434975 w 996950"/>
                <a:gd name="connsiteY6" fmla="*/ 352425 h 869950"/>
                <a:gd name="connsiteX7" fmla="*/ 987425 w 996950"/>
                <a:gd name="connsiteY7" fmla="*/ 349250 h 869950"/>
                <a:gd name="connsiteX8" fmla="*/ 984250 w 996950"/>
                <a:gd name="connsiteY8" fmla="*/ 536575 h 869950"/>
                <a:gd name="connsiteX9" fmla="*/ 434975 w 996950"/>
                <a:gd name="connsiteY9" fmla="*/ 542925 h 869950"/>
                <a:gd name="connsiteX10" fmla="*/ 441325 w 996950"/>
                <a:gd name="connsiteY10" fmla="*/ 711200 h 869950"/>
                <a:gd name="connsiteX11" fmla="*/ 996950 w 996950"/>
                <a:gd name="connsiteY11" fmla="*/ 711200 h 869950"/>
                <a:gd name="connsiteX12" fmla="*/ 990600 w 996950"/>
                <a:gd name="connsiteY12" fmla="*/ 869950 h 869950"/>
                <a:gd name="connsiteX13" fmla="*/ 0 w 996950"/>
                <a:gd name="connsiteY13" fmla="*/ 860425 h 869950"/>
                <a:gd name="connsiteX14" fmla="*/ 34925 w 996950"/>
                <a:gd name="connsiteY14" fmla="*/ 565150 h 869950"/>
                <a:gd name="connsiteX0" fmla="*/ 34925 w 996950"/>
                <a:gd name="connsiteY0" fmla="*/ 565150 h 879475"/>
                <a:gd name="connsiteX1" fmla="*/ 34925 w 996950"/>
                <a:gd name="connsiteY1" fmla="*/ 565150 h 879475"/>
                <a:gd name="connsiteX2" fmla="*/ 295275 w 996950"/>
                <a:gd name="connsiteY2" fmla="*/ 12700 h 879475"/>
                <a:gd name="connsiteX3" fmla="*/ 987425 w 996950"/>
                <a:gd name="connsiteY3" fmla="*/ 0 h 879475"/>
                <a:gd name="connsiteX4" fmla="*/ 984250 w 996950"/>
                <a:gd name="connsiteY4" fmla="*/ 165100 h 879475"/>
                <a:gd name="connsiteX5" fmla="*/ 431800 w 996950"/>
                <a:gd name="connsiteY5" fmla="*/ 168275 h 879475"/>
                <a:gd name="connsiteX6" fmla="*/ 434975 w 996950"/>
                <a:gd name="connsiteY6" fmla="*/ 352425 h 879475"/>
                <a:gd name="connsiteX7" fmla="*/ 987425 w 996950"/>
                <a:gd name="connsiteY7" fmla="*/ 349250 h 879475"/>
                <a:gd name="connsiteX8" fmla="*/ 984250 w 996950"/>
                <a:gd name="connsiteY8" fmla="*/ 536575 h 879475"/>
                <a:gd name="connsiteX9" fmla="*/ 434975 w 996950"/>
                <a:gd name="connsiteY9" fmla="*/ 542925 h 879475"/>
                <a:gd name="connsiteX10" fmla="*/ 441325 w 996950"/>
                <a:gd name="connsiteY10" fmla="*/ 711200 h 879475"/>
                <a:gd name="connsiteX11" fmla="*/ 996950 w 996950"/>
                <a:gd name="connsiteY11" fmla="*/ 711200 h 879475"/>
                <a:gd name="connsiteX12" fmla="*/ 990600 w 996950"/>
                <a:gd name="connsiteY12" fmla="*/ 869950 h 879475"/>
                <a:gd name="connsiteX13" fmla="*/ 0 w 996950"/>
                <a:gd name="connsiteY13" fmla="*/ 879475 h 879475"/>
                <a:gd name="connsiteX14" fmla="*/ 34925 w 996950"/>
                <a:gd name="connsiteY14" fmla="*/ 565150 h 879475"/>
                <a:gd name="connsiteX0" fmla="*/ 34925 w 1000125"/>
                <a:gd name="connsiteY0" fmla="*/ 565150 h 885825"/>
                <a:gd name="connsiteX1" fmla="*/ 34925 w 1000125"/>
                <a:gd name="connsiteY1" fmla="*/ 565150 h 885825"/>
                <a:gd name="connsiteX2" fmla="*/ 295275 w 1000125"/>
                <a:gd name="connsiteY2" fmla="*/ 12700 h 885825"/>
                <a:gd name="connsiteX3" fmla="*/ 987425 w 1000125"/>
                <a:gd name="connsiteY3" fmla="*/ 0 h 885825"/>
                <a:gd name="connsiteX4" fmla="*/ 984250 w 1000125"/>
                <a:gd name="connsiteY4" fmla="*/ 165100 h 885825"/>
                <a:gd name="connsiteX5" fmla="*/ 431800 w 1000125"/>
                <a:gd name="connsiteY5" fmla="*/ 168275 h 885825"/>
                <a:gd name="connsiteX6" fmla="*/ 434975 w 1000125"/>
                <a:gd name="connsiteY6" fmla="*/ 352425 h 885825"/>
                <a:gd name="connsiteX7" fmla="*/ 987425 w 1000125"/>
                <a:gd name="connsiteY7" fmla="*/ 349250 h 885825"/>
                <a:gd name="connsiteX8" fmla="*/ 984250 w 1000125"/>
                <a:gd name="connsiteY8" fmla="*/ 536575 h 885825"/>
                <a:gd name="connsiteX9" fmla="*/ 434975 w 1000125"/>
                <a:gd name="connsiteY9" fmla="*/ 542925 h 885825"/>
                <a:gd name="connsiteX10" fmla="*/ 441325 w 1000125"/>
                <a:gd name="connsiteY10" fmla="*/ 711200 h 885825"/>
                <a:gd name="connsiteX11" fmla="*/ 996950 w 1000125"/>
                <a:gd name="connsiteY11" fmla="*/ 711200 h 885825"/>
                <a:gd name="connsiteX12" fmla="*/ 1000125 w 1000125"/>
                <a:gd name="connsiteY12" fmla="*/ 885825 h 885825"/>
                <a:gd name="connsiteX13" fmla="*/ 0 w 1000125"/>
                <a:gd name="connsiteY13" fmla="*/ 879475 h 885825"/>
                <a:gd name="connsiteX14" fmla="*/ 34925 w 1000125"/>
                <a:gd name="connsiteY14" fmla="*/ 565150 h 885825"/>
                <a:gd name="connsiteX0" fmla="*/ 34925 w 1000125"/>
                <a:gd name="connsiteY0" fmla="*/ 565150 h 885825"/>
                <a:gd name="connsiteX1" fmla="*/ 34925 w 1000125"/>
                <a:gd name="connsiteY1" fmla="*/ 565150 h 885825"/>
                <a:gd name="connsiteX2" fmla="*/ 295275 w 1000125"/>
                <a:gd name="connsiteY2" fmla="*/ 12700 h 885825"/>
                <a:gd name="connsiteX3" fmla="*/ 987425 w 1000125"/>
                <a:gd name="connsiteY3" fmla="*/ 0 h 885825"/>
                <a:gd name="connsiteX4" fmla="*/ 984250 w 1000125"/>
                <a:gd name="connsiteY4" fmla="*/ 165100 h 885825"/>
                <a:gd name="connsiteX5" fmla="*/ 431800 w 1000125"/>
                <a:gd name="connsiteY5" fmla="*/ 168275 h 885825"/>
                <a:gd name="connsiteX6" fmla="*/ 434975 w 1000125"/>
                <a:gd name="connsiteY6" fmla="*/ 352425 h 885825"/>
                <a:gd name="connsiteX7" fmla="*/ 987425 w 1000125"/>
                <a:gd name="connsiteY7" fmla="*/ 349250 h 885825"/>
                <a:gd name="connsiteX8" fmla="*/ 984250 w 1000125"/>
                <a:gd name="connsiteY8" fmla="*/ 536575 h 885825"/>
                <a:gd name="connsiteX9" fmla="*/ 434975 w 1000125"/>
                <a:gd name="connsiteY9" fmla="*/ 542925 h 885825"/>
                <a:gd name="connsiteX10" fmla="*/ 441325 w 1000125"/>
                <a:gd name="connsiteY10" fmla="*/ 711200 h 885825"/>
                <a:gd name="connsiteX11" fmla="*/ 996950 w 1000125"/>
                <a:gd name="connsiteY11" fmla="*/ 711200 h 885825"/>
                <a:gd name="connsiteX12" fmla="*/ 1000125 w 1000125"/>
                <a:gd name="connsiteY12" fmla="*/ 885825 h 885825"/>
                <a:gd name="connsiteX13" fmla="*/ 0 w 1000125"/>
                <a:gd name="connsiteY13" fmla="*/ 879475 h 885825"/>
                <a:gd name="connsiteX14" fmla="*/ 34925 w 1000125"/>
                <a:gd name="connsiteY14" fmla="*/ 565150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125" h="885825">
                  <a:moveTo>
                    <a:pt x="34925" y="565150"/>
                  </a:moveTo>
                  <a:lnTo>
                    <a:pt x="34925" y="565150"/>
                  </a:lnTo>
                  <a:lnTo>
                    <a:pt x="295275" y="12700"/>
                  </a:lnTo>
                  <a:lnTo>
                    <a:pt x="987425" y="0"/>
                  </a:lnTo>
                  <a:cubicBezTo>
                    <a:pt x="986367" y="33867"/>
                    <a:pt x="985308" y="131233"/>
                    <a:pt x="984250" y="165100"/>
                  </a:cubicBezTo>
                  <a:lnTo>
                    <a:pt x="431800" y="168275"/>
                  </a:lnTo>
                  <a:cubicBezTo>
                    <a:pt x="432858" y="202142"/>
                    <a:pt x="433917" y="318558"/>
                    <a:pt x="434975" y="352425"/>
                  </a:cubicBezTo>
                  <a:lnTo>
                    <a:pt x="987425" y="349250"/>
                  </a:lnTo>
                  <a:cubicBezTo>
                    <a:pt x="986367" y="411692"/>
                    <a:pt x="985308" y="474133"/>
                    <a:pt x="984250" y="536575"/>
                  </a:cubicBezTo>
                  <a:lnTo>
                    <a:pt x="434975" y="542925"/>
                  </a:lnTo>
                  <a:cubicBezTo>
                    <a:pt x="433917" y="578908"/>
                    <a:pt x="442383" y="675217"/>
                    <a:pt x="441325" y="711200"/>
                  </a:cubicBezTo>
                  <a:lnTo>
                    <a:pt x="996950" y="711200"/>
                  </a:lnTo>
                  <a:cubicBezTo>
                    <a:pt x="998008" y="769408"/>
                    <a:pt x="999067" y="827617"/>
                    <a:pt x="1000125" y="885825"/>
                  </a:cubicBezTo>
                  <a:lnTo>
                    <a:pt x="0" y="879475"/>
                  </a:lnTo>
                  <a:lnTo>
                    <a:pt x="34925" y="565150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ACD1EB-7C2C-6A65-6DB2-8E173F86C6CA}"/>
                </a:ext>
              </a:extLst>
            </p:cNvPr>
            <p:cNvCxnSpPr/>
            <p:nvPr/>
          </p:nvCxnSpPr>
          <p:spPr>
            <a:xfrm>
              <a:off x="6048619" y="5251935"/>
              <a:ext cx="32004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0799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2023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6-7 Aug AEWs: 20230807I1 (HRD)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8" y="1188720"/>
            <a:ext cx="5496914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2400" dirty="0"/>
              <a:t>Mission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Onboard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LPS/Radar: </a:t>
            </a:r>
            <a:r>
              <a:rPr lang="en-US" b="1" dirty="0" err="1"/>
              <a:t>Alaka</a:t>
            </a:r>
            <a:r>
              <a:rPr lang="en-US" b="1" dirty="0"/>
              <a:t>, </a:t>
            </a:r>
            <a:r>
              <a:rPr lang="en-US" dirty="0"/>
              <a:t>Aspen: </a:t>
            </a:r>
            <a:r>
              <a:rPr lang="en-US" b="1" dirty="0" err="1"/>
              <a:t>Aberson</a:t>
            </a:r>
            <a:endParaRPr lang="en-US" b="1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Ground-Based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LPS: </a:t>
            </a:r>
            <a:r>
              <a:rPr lang="en-US" b="1" dirty="0"/>
              <a:t>Rogers</a:t>
            </a:r>
            <a:r>
              <a:rPr lang="en-US" dirty="0"/>
              <a:t>, Radar: N/A</a:t>
            </a:r>
            <a:endParaRPr lang="en-US" b="1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APHEX relevance: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FAM, PREFORM (Genesis); MAGPIE Coordination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Planned pattern: Lawnmower/Survey Pattern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T/O off (Barbados): 1059z, Land (Barbados): 1843z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FL ~15-25 </a:t>
            </a:r>
            <a:r>
              <a:rPr lang="en-US" dirty="0" err="1"/>
              <a:t>kft</a:t>
            </a:r>
            <a:r>
              <a:rPr lang="en-US" dirty="0"/>
              <a:t> (pressure)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Dropsondes: 25 drops (25 to GTS)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AXBTs: 6 (4 good)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TDR analyses to EMC &amp; NHC: N/A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Notes</a:t>
            </a:r>
          </a:p>
          <a:p>
            <a:pPr marL="9207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Good sampling of N-S humidity gradient in lawnmower pattern; dry air in NE of pattern</a:t>
            </a:r>
            <a:endParaRPr lang="en-US" sz="1600" dirty="0"/>
          </a:p>
          <a:p>
            <a:pPr marL="9207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Developing MCS at coordination point prevented coordinated pattern between P-3 and Twin Otter</a:t>
            </a:r>
            <a:endParaRPr lang="en-US" sz="16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E7806F-9A3B-AF4F-8E1F-058D3B36DCF1}"/>
              </a:ext>
            </a:extLst>
          </p:cNvPr>
          <p:cNvSpPr txBox="1"/>
          <p:nvPr/>
        </p:nvSpPr>
        <p:spPr>
          <a:xfrm>
            <a:off x="6316133" y="3470151"/>
            <a:ext cx="4790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NOAA-43 flight track</a:t>
            </a:r>
          </a:p>
        </p:txBody>
      </p:sp>
      <p:pic>
        <p:nvPicPr>
          <p:cNvPr id="2" name="Google Shape;228;g88653923ee_0_70">
            <a:extLst>
              <a:ext uri="{FF2B5EF4-FFF2-40B4-BE49-F238E27FC236}">
                <a16:creationId xmlns:a16="http://schemas.microsoft.com/office/drawing/2014/main" id="{E845ABE2-C5FD-60B1-CBC5-63FDBBB051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9;g88653923ee_0_70">
            <a:extLst>
              <a:ext uri="{FF2B5EF4-FFF2-40B4-BE49-F238E27FC236}">
                <a16:creationId xmlns:a16="http://schemas.microsoft.com/office/drawing/2014/main" id="{EDD7A673-01F4-5C49-4C2E-06651D25527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3DA8CC2-E986-6795-BE34-08D1D8455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32" y="1188720"/>
            <a:ext cx="4790017" cy="22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2853116-2A25-7F73-00D1-5F1AE7587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998841-7D05-1241-AA0C-577E12035048}" type="slidenum">
              <a:rPr lang="en-US" smtClean="0"/>
              <a:t>12</a:t>
            </a:fld>
            <a:endParaRPr lang="en-US"/>
          </a:p>
        </p:txBody>
      </p:sp>
      <p:pic>
        <p:nvPicPr>
          <p:cNvPr id="6" name="Google Shape;190;p8">
            <a:extLst>
              <a:ext uri="{FF2B5EF4-FFF2-40B4-BE49-F238E27FC236}">
                <a16:creationId xmlns:a16="http://schemas.microsoft.com/office/drawing/2014/main" id="{A722AB04-D641-B931-C9E5-D6A129FFDED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4072" y="3885975"/>
            <a:ext cx="3256333" cy="228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1;p8">
            <a:extLst>
              <a:ext uri="{FF2B5EF4-FFF2-40B4-BE49-F238E27FC236}">
                <a16:creationId xmlns:a16="http://schemas.microsoft.com/office/drawing/2014/main" id="{7B651633-69BB-EB26-E508-C04D86A643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9329" t="29652" r="20772" b="12690"/>
          <a:stretch/>
        </p:blipFill>
        <p:spPr>
          <a:xfrm>
            <a:off x="8903679" y="3889878"/>
            <a:ext cx="3151160" cy="22736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2;p8">
            <a:extLst>
              <a:ext uri="{FF2B5EF4-FFF2-40B4-BE49-F238E27FC236}">
                <a16:creationId xmlns:a16="http://schemas.microsoft.com/office/drawing/2014/main" id="{F13C1DE8-A025-8783-6DCC-145916269BAB}"/>
              </a:ext>
            </a:extLst>
          </p:cNvPr>
          <p:cNvSpPr txBox="1"/>
          <p:nvPr/>
        </p:nvSpPr>
        <p:spPr>
          <a:xfrm>
            <a:off x="5634072" y="6163500"/>
            <a:ext cx="32696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Skew-T from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northeasternmost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point showing dry air</a:t>
            </a:r>
            <a:endParaRPr sz="1400" dirty="0"/>
          </a:p>
        </p:txBody>
      </p:sp>
      <p:sp>
        <p:nvSpPr>
          <p:cNvPr id="10" name="Google Shape;193;p8">
            <a:extLst>
              <a:ext uri="{FF2B5EF4-FFF2-40B4-BE49-F238E27FC236}">
                <a16:creationId xmlns:a16="http://schemas.microsoft.com/office/drawing/2014/main" id="{66AAEFA9-39F9-8F5C-6B18-C86E4FE0C19A}"/>
              </a:ext>
            </a:extLst>
          </p:cNvPr>
          <p:cNvSpPr txBox="1"/>
          <p:nvPr/>
        </p:nvSpPr>
        <p:spPr>
          <a:xfrm>
            <a:off x="8890405" y="6163500"/>
            <a:ext cx="31644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Satellite image during attempted Twin Otter coordination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55912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3F0DE90-F650-623D-904F-1D2B4C6EB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10"/>
          <a:stretch/>
        </p:blipFill>
        <p:spPr bwMode="auto">
          <a:xfrm>
            <a:off x="5960450" y="1188720"/>
            <a:ext cx="3857496" cy="248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2023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6-7 Aug AEWs: 20230807N1 (HRD)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7" y="1188720"/>
            <a:ext cx="5935257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2400" dirty="0"/>
              <a:t>Mission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Onboard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Aspen: </a:t>
            </a:r>
            <a:r>
              <a:rPr lang="en-US" b="1" dirty="0"/>
              <a:t>AOC FD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Ground-Based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LPS: </a:t>
            </a:r>
            <a:r>
              <a:rPr lang="en-US" b="1" dirty="0"/>
              <a:t>Kaplan, </a:t>
            </a:r>
            <a:r>
              <a:rPr lang="en-US" dirty="0"/>
              <a:t>Radar: </a:t>
            </a:r>
            <a:r>
              <a:rPr lang="en-US" b="1" dirty="0"/>
              <a:t>N/A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APHEX relevance: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FAM (Genesis)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Planned pattern: Lawnmower/Survey Pattern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T/O off (Barbados): 2200z, Land (Barbados): 0552z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FL 41-45 </a:t>
            </a:r>
            <a:r>
              <a:rPr lang="en-US" dirty="0" err="1"/>
              <a:t>kft</a:t>
            </a:r>
            <a:endParaRPr lang="en-US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Dropsondes: 25 drops (21 to GTS)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AXBTs (NRL/ONR): N/A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TDR analyses to EMC &amp; NHC: N/A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Notes</a:t>
            </a:r>
          </a:p>
          <a:p>
            <a:pPr marL="9207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○"/>
            </a:pPr>
            <a:r>
              <a:rPr lang="en-US" sz="1600" dirty="0"/>
              <a:t>Very dry mid to upper levels on northern portion of pattern with moist environment seen on southern side.</a:t>
            </a:r>
          </a:p>
          <a:p>
            <a:pPr marL="9207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○"/>
            </a:pPr>
            <a:r>
              <a:rPr lang="en-US" sz="1600" dirty="0"/>
              <a:t>Evidence of mid-level jet seen on several drops.</a:t>
            </a:r>
          </a:p>
          <a:p>
            <a:pPr marL="9207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○"/>
            </a:pPr>
            <a:r>
              <a:rPr lang="en-US" sz="1600" dirty="0">
                <a:solidFill>
                  <a:schemeClr val="dk1"/>
                </a:solidFill>
              </a:rPr>
              <a:t>Significant deviation from planned flight track near drop 19 was required to avoid deep convection so drops 20-22 made at different locations than planned.</a:t>
            </a:r>
            <a:endParaRPr lang="en-US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920750" lvl="1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E7806F-9A3B-AF4F-8E1F-058D3B36DCF1}"/>
              </a:ext>
            </a:extLst>
          </p:cNvPr>
          <p:cNvSpPr txBox="1"/>
          <p:nvPr/>
        </p:nvSpPr>
        <p:spPr>
          <a:xfrm>
            <a:off x="5960451" y="3671569"/>
            <a:ext cx="3857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NOAA-49 flight track</a:t>
            </a:r>
          </a:p>
        </p:txBody>
      </p:sp>
      <p:pic>
        <p:nvPicPr>
          <p:cNvPr id="2" name="Google Shape;228;g88653923ee_0_70">
            <a:extLst>
              <a:ext uri="{FF2B5EF4-FFF2-40B4-BE49-F238E27FC236}">
                <a16:creationId xmlns:a16="http://schemas.microsoft.com/office/drawing/2014/main" id="{E845ABE2-C5FD-60B1-CBC5-63FDBBB051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9;g88653923ee_0_70">
            <a:extLst>
              <a:ext uri="{FF2B5EF4-FFF2-40B4-BE49-F238E27FC236}">
                <a16:creationId xmlns:a16="http://schemas.microsoft.com/office/drawing/2014/main" id="{EDD7A673-01F4-5C49-4C2E-06651D25527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2C44D513-11F5-83AB-C514-01A44706C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998841-7D05-1241-AA0C-577E12035048}" type="slidenum">
              <a:rPr lang="en-US" smtClean="0"/>
              <a:t>13</a:t>
            </a:fld>
            <a:endParaRPr lang="en-US"/>
          </a:p>
        </p:txBody>
      </p:sp>
      <p:pic>
        <p:nvPicPr>
          <p:cNvPr id="6" name="Google Shape;206;p9">
            <a:extLst>
              <a:ext uri="{FF2B5EF4-FFF2-40B4-BE49-F238E27FC236}">
                <a16:creationId xmlns:a16="http://schemas.microsoft.com/office/drawing/2014/main" id="{62E396DA-D280-2865-2B3D-AC222FA9730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4358" y="4147701"/>
            <a:ext cx="3857499" cy="23144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07;p9">
            <a:extLst>
              <a:ext uri="{FF2B5EF4-FFF2-40B4-BE49-F238E27FC236}">
                <a16:creationId xmlns:a16="http://schemas.microsoft.com/office/drawing/2014/main" id="{837D66D9-47E5-50D8-82FA-AD8C1F56EE75}"/>
              </a:ext>
            </a:extLst>
          </p:cNvPr>
          <p:cNvSpPr txBox="1"/>
          <p:nvPr/>
        </p:nvSpPr>
        <p:spPr>
          <a:xfrm>
            <a:off x="6784358" y="6403528"/>
            <a:ext cx="3857499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</a:rPr>
              <a:t>NESDIS IR image at 0430 UTC on 230808. 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573984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2023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Social Media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2B09CC-4477-1248-0A5F-947932F5E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7F3C50-4719-A869-80D1-072FDC71AB1F}"/>
              </a:ext>
            </a:extLst>
          </p:cNvPr>
          <p:cNvSpPr txBox="1"/>
          <p:nvPr/>
        </p:nvSpPr>
        <p:spPr>
          <a:xfrm>
            <a:off x="137161" y="5031768"/>
            <a:ext cx="1205484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AOML Instagram &amp; Facebook</a:t>
            </a:r>
          </a:p>
          <a:p>
            <a:pPr marL="579438" indent="-230188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N/A</a:t>
            </a:r>
          </a:p>
          <a:p>
            <a:pPr marL="109220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0" i="0" u="none" strike="noStrike" dirty="0">
                <a:solidFill>
                  <a:srgbClr val="262626"/>
                </a:solidFill>
                <a:effectLst/>
              </a:rPr>
              <a:t>N/A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1058B2-6EDE-23E9-0C2F-6D2E214D8B8C}"/>
              </a:ext>
            </a:extLst>
          </p:cNvPr>
          <p:cNvSpPr txBox="1"/>
          <p:nvPr/>
        </p:nvSpPr>
        <p:spPr>
          <a:xfrm>
            <a:off x="137160" y="2974472"/>
            <a:ext cx="1205484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HRD Blog</a:t>
            </a:r>
          </a:p>
          <a:p>
            <a:pPr marL="579438" indent="-230188">
              <a:buFont typeface="Arial" panose="020B0604020202020204" pitchFamily="34" charset="0"/>
              <a:buChar char="•"/>
            </a:pPr>
            <a:r>
              <a:rPr lang="en-US" sz="2000" dirty="0"/>
              <a:t>NOAA Hurricane Field Program concludes research missions in the Central Atlantic</a:t>
            </a:r>
          </a:p>
          <a:p>
            <a:pPr marL="109220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https://</a:t>
            </a:r>
            <a:r>
              <a:rPr lang="en-US" sz="1600" dirty="0" err="1"/>
              <a:t>noaahrd.wordpress.com</a:t>
            </a:r>
            <a:r>
              <a:rPr lang="en-US" sz="1600" dirty="0"/>
              <a:t>/2023/08/09/noaa-hurricane-field-program-concludes-research-missions-in-the-central-atlantic/</a:t>
            </a:r>
          </a:p>
        </p:txBody>
      </p:sp>
      <p:pic>
        <p:nvPicPr>
          <p:cNvPr id="4" name="Google Shape;228;g88653923ee_0_70">
            <a:extLst>
              <a:ext uri="{FF2B5EF4-FFF2-40B4-BE49-F238E27FC236}">
                <a16:creationId xmlns:a16="http://schemas.microsoft.com/office/drawing/2014/main" id="{37D2691F-8870-A687-CD39-8E4C8DFB7E6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g88653923ee_0_70">
            <a:extLst>
              <a:ext uri="{FF2B5EF4-FFF2-40B4-BE49-F238E27FC236}">
                <a16:creationId xmlns:a16="http://schemas.microsoft.com/office/drawing/2014/main" id="{8538D9C2-C026-8A2C-D3B0-E343242347F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09A561-A05E-19F4-29E5-F7742D3E5B61}"/>
              </a:ext>
            </a:extLst>
          </p:cNvPr>
          <p:cNvSpPr txBox="1"/>
          <p:nvPr/>
        </p:nvSpPr>
        <p:spPr>
          <a:xfrm>
            <a:off x="137160" y="1280160"/>
            <a:ext cx="1205484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AOML-HRD-NOAA Research Twitter</a:t>
            </a:r>
          </a:p>
          <a:p>
            <a:pPr marL="579438" indent="-230188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N/A</a:t>
            </a:r>
          </a:p>
          <a:p>
            <a:pPr marL="1092200" lvl="1" indent="-285750">
              <a:buFont typeface="Courier New" panose="02070309020205020404" pitchFamily="49" charset="0"/>
              <a:buChar char="o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1244685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2023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Communications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5149F3-BA13-184B-5060-D248A5D3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5EB90-9B5D-2F86-D038-75608BD13DC6}"/>
              </a:ext>
            </a:extLst>
          </p:cNvPr>
          <p:cNvSpPr txBox="1"/>
          <p:nvPr/>
        </p:nvSpPr>
        <p:spPr>
          <a:xfrm>
            <a:off x="137160" y="1371600"/>
            <a:ext cx="1205483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400" dirty="0"/>
              <a:t>Daily Plan of the Day (POD)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Sent daily to research partners, OAR Comms, AOML Comms</a:t>
            </a:r>
          </a:p>
          <a:p>
            <a:endParaRPr lang="en-US" dirty="0"/>
          </a:p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400" dirty="0"/>
              <a:t>Laura </a:t>
            </a:r>
            <a:r>
              <a:rPr lang="en-US" sz="2400" dirty="0" err="1"/>
              <a:t>Chaibongsai</a:t>
            </a:r>
            <a:r>
              <a:rPr lang="en-US" sz="2400" dirty="0"/>
              <a:t>, </a:t>
            </a:r>
            <a:r>
              <a:rPr lang="en-US" sz="2400" dirty="0" err="1"/>
              <a:t>Marike</a:t>
            </a:r>
            <a:r>
              <a:rPr lang="en-US" sz="2400" dirty="0"/>
              <a:t> </a:t>
            </a:r>
            <a:r>
              <a:rPr lang="en-US" sz="2400" dirty="0" err="1"/>
              <a:t>Pinsonneault</a:t>
            </a:r>
            <a:r>
              <a:rPr lang="en-US" sz="2400" dirty="0"/>
              <a:t>,  Jason D., Heather H. and Rob R.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Post-map discussion tag-up to discuss social media opportunities</a:t>
            </a:r>
          </a:p>
        </p:txBody>
      </p:sp>
      <p:pic>
        <p:nvPicPr>
          <p:cNvPr id="4" name="Google Shape;228;g88653923ee_0_70">
            <a:extLst>
              <a:ext uri="{FF2B5EF4-FFF2-40B4-BE49-F238E27FC236}">
                <a16:creationId xmlns:a16="http://schemas.microsoft.com/office/drawing/2014/main" id="{53383262-92FE-B4BD-9908-EB10ED39B9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9;g88653923ee_0_70">
            <a:extLst>
              <a:ext uri="{FF2B5EF4-FFF2-40B4-BE49-F238E27FC236}">
                <a16:creationId xmlns:a16="http://schemas.microsoft.com/office/drawing/2014/main" id="{D18225F5-E66F-6763-9F2C-AD7025BC34D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15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2023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Health-Safety-Sexual Assault/Sexual Harassment (SASH)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5149F3-BA13-184B-5060-D248A5D3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5EB90-9B5D-2F86-D038-75608BD13DC6}"/>
              </a:ext>
            </a:extLst>
          </p:cNvPr>
          <p:cNvSpPr txBox="1"/>
          <p:nvPr/>
        </p:nvSpPr>
        <p:spPr>
          <a:xfrm>
            <a:off x="137160" y="1371600"/>
            <a:ext cx="120548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400" dirty="0"/>
              <a:t>Any issues with health-safety-SASH, either during missions or downtime - anonymous responses can be submitted at: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i="1" dirty="0">
                <a:hlinkClick r:id="rId3"/>
              </a:rPr>
              <a:t>https://docs.google.com/forms/d/e/1FAIpQLSeiFLPksVEXNmAvOKGAX259lKVAcIG0kh8TME6DU3xxatN6Gw/viewform</a:t>
            </a:r>
            <a:endParaRPr lang="en-US" sz="2000" i="1" dirty="0"/>
          </a:p>
        </p:txBody>
      </p:sp>
      <p:pic>
        <p:nvPicPr>
          <p:cNvPr id="4" name="Google Shape;228;g88653923ee_0_70">
            <a:extLst>
              <a:ext uri="{FF2B5EF4-FFF2-40B4-BE49-F238E27FC236}">
                <a16:creationId xmlns:a16="http://schemas.microsoft.com/office/drawing/2014/main" id="{53383262-92FE-B4BD-9908-EB10ED39B9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9;g88653923ee_0_70">
            <a:extLst>
              <a:ext uri="{FF2B5EF4-FFF2-40B4-BE49-F238E27FC236}">
                <a16:creationId xmlns:a16="http://schemas.microsoft.com/office/drawing/2014/main" id="{D18225F5-E66F-6763-9F2C-AD7025BC34D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2269C4-4B73-F341-5C3D-9DED47C5222A}"/>
              </a:ext>
            </a:extLst>
          </p:cNvPr>
          <p:cNvSpPr txBox="1"/>
          <p:nvPr/>
        </p:nvSpPr>
        <p:spPr>
          <a:xfrm>
            <a:off x="137160" y="3041803"/>
            <a:ext cx="120548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400" dirty="0"/>
              <a:t>Discussions with crew suggest that there is an issue with safety, especially SASH safety, during time on the ground in public spaces or hotels.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Possibly develop a list of items that are legal to carry in different places (pepper spray, horns/alarms, etc.)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suggestions welcome (contact Sim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Aberson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Emily Osborne, or Felix Muñoz, or use google form above.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1E139-11C9-75E8-1E76-02B02A4DA432}"/>
              </a:ext>
            </a:extLst>
          </p:cNvPr>
          <p:cNvSpPr txBox="1"/>
          <p:nvPr/>
        </p:nvSpPr>
        <p:spPr>
          <a:xfrm>
            <a:off x="137161" y="5019782"/>
            <a:ext cx="1205483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400" dirty="0"/>
              <a:t>Two new Victim Advocate Liaisons at AOC, and other contacts: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Laura Rock (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laura.rock@noaa.gov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Pete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Gliechauf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peter.r.gliechauf@noaa.gov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- awaiting final certification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Emily Osborne (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emily.osborne@noaa.gov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- AOML/OCED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Felix Muñoz (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felix.munoz@noaa.gov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- NOAA/WVPR</a:t>
            </a:r>
          </a:p>
        </p:txBody>
      </p:sp>
    </p:spTree>
    <p:extLst>
      <p:ext uri="{BB962C8B-B14F-4D97-AF65-F5344CB8AC3E}">
        <p14:creationId xmlns:p14="http://schemas.microsoft.com/office/powerpoint/2010/main" val="4008286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2023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Other Issues – what went well?...what can we do better?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9A647-5746-FF43-E2D0-3AA9D7FB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54690-0668-168F-C019-9B7022AA3EA7}"/>
              </a:ext>
            </a:extLst>
          </p:cNvPr>
          <p:cNvSpPr txBox="1"/>
          <p:nvPr/>
        </p:nvSpPr>
        <p:spPr>
          <a:xfrm>
            <a:off x="137160" y="1110763"/>
            <a:ext cx="1205484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can we do better?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en-US" sz="1600" dirty="0"/>
              <a:t>Improved communications between the HRD GB LPS and the aircraft, especially when there are no HRD onboard (e.g., 20230807N1)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Turn on TDR near convection for SA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GOV: Better communication/awareness of availability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Clarify overlaps between FAM and PREFORM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More photos and images and coordination to support social media (photo with people are good)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Confirm with AOC the best way to track </a:t>
            </a:r>
            <a:r>
              <a:rPr lang="en-US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Saildrones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om the P-3 MMR radar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The settings for Aspen Skew-T temperature &amp; pressure bounds don’t always behave as expected (Skew-Ts can be cut off) &gt;&gt; Kathryn S. will add to the Aspen cheat sheet the preferred settings for G-IV missions at 41-45 </a:t>
            </a:r>
            <a:r>
              <a:rPr lang="en-US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kft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and P-3 missions at 10 </a:t>
            </a:r>
            <a:r>
              <a:rPr lang="en-US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kft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and 25 </a:t>
            </a:r>
            <a:r>
              <a:rPr lang="en-US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kft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flight levels.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en-US" sz="1600" dirty="0">
                <a:solidFill>
                  <a:schemeClr val="dk1"/>
                </a:solidFill>
                <a:cs typeface="Calibri"/>
                <a:sym typeface="Calibri"/>
              </a:rPr>
              <a:t>For flight tracks, leave extra time before the 1</a:t>
            </a:r>
            <a:r>
              <a:rPr lang="en-US" sz="1600" baseline="30000" dirty="0">
                <a:solidFill>
                  <a:schemeClr val="dk1"/>
                </a:solidFill>
                <a:cs typeface="Calibri"/>
                <a:sym typeface="Calibri"/>
              </a:rPr>
              <a:t>st</a:t>
            </a:r>
            <a:r>
              <a:rPr lang="en-US" sz="1600" dirty="0">
                <a:solidFill>
                  <a:schemeClr val="dk1"/>
                </a:solidFill>
                <a:cs typeface="Calibri"/>
                <a:sym typeface="Calibri"/>
              </a:rPr>
              <a:t> drop (so the aircraft can get up to flight level) and after the last drop (so that there’s time to close out the sonde before landing).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en-US" sz="1600" dirty="0"/>
              <a:t>Dropsonde processing and transmission on the aircraft could be much more streamlined</a:t>
            </a:r>
          </a:p>
          <a:p>
            <a:pPr lvl="1">
              <a:spcAft>
                <a:spcPts val="600"/>
              </a:spcAft>
              <a:tabLst>
                <a:tab pos="1371600" algn="l"/>
              </a:tabLst>
            </a:pPr>
            <a:endParaRPr lang="en-US" sz="800" dirty="0"/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went well?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 shake down missions to test equipment and processes and to test comms between NOAA (P-3s) and ONR (Twin Otter)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“Perfect game” for dropsondes on 20230807I1 (25/25)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Overlall</a:t>
            </a: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AOC had a good experience with the FBO and Grantley Adams ATC</a:t>
            </a:r>
            <a:endParaRPr lang="en-US" sz="1600" dirty="0"/>
          </a:p>
        </p:txBody>
      </p:sp>
      <p:pic>
        <p:nvPicPr>
          <p:cNvPr id="2" name="Google Shape;228;g88653923ee_0_70">
            <a:extLst>
              <a:ext uri="{FF2B5EF4-FFF2-40B4-BE49-F238E27FC236}">
                <a16:creationId xmlns:a16="http://schemas.microsoft.com/office/drawing/2014/main" id="{6EB3DEED-1386-DABF-FF23-8DE61D98C88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29;g88653923ee_0_70">
            <a:extLst>
              <a:ext uri="{FF2B5EF4-FFF2-40B4-BE49-F238E27FC236}">
                <a16:creationId xmlns:a16="http://schemas.microsoft.com/office/drawing/2014/main" id="{A83E5A30-62E6-03DC-3520-0F52E0DD082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110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n aerial view of a body of water&#10;&#10;Description automatically generated">
            <a:extLst>
              <a:ext uri="{FF2B5EF4-FFF2-40B4-BE49-F238E27FC236}">
                <a16:creationId xmlns:a16="http://schemas.microsoft.com/office/drawing/2014/main" id="{362B9FF4-4944-9FF2-A30E-76E0E09DC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392" y="3520440"/>
            <a:ext cx="4253631" cy="2576078"/>
          </a:xfrm>
          <a:prstGeom prst="rect">
            <a:avLst/>
          </a:prstGeom>
        </p:spPr>
      </p:pic>
      <p:pic>
        <p:nvPicPr>
          <p:cNvPr id="18" name="Picture 17" descr="A beach with trees and water&#10;&#10;Description automatically generated">
            <a:extLst>
              <a:ext uri="{FF2B5EF4-FFF2-40B4-BE49-F238E27FC236}">
                <a16:creationId xmlns:a16="http://schemas.microsoft.com/office/drawing/2014/main" id="{CCD68E34-4289-6B72-0997-048E97EFD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302" y="1004402"/>
            <a:ext cx="4952370" cy="2518153"/>
          </a:xfrm>
          <a:prstGeom prst="rect">
            <a:avLst/>
          </a:prstGeom>
        </p:spPr>
      </p:pic>
      <p:pic>
        <p:nvPicPr>
          <p:cNvPr id="10" name="Picture 9" descr="A group of people standing next to an airplane&#10;&#10;Description automatically generated">
            <a:extLst>
              <a:ext uri="{FF2B5EF4-FFF2-40B4-BE49-F238E27FC236}">
                <a16:creationId xmlns:a16="http://schemas.microsoft.com/office/drawing/2014/main" id="{216612D4-3B37-370E-2D16-A5F8E7CBF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770" y="1004403"/>
            <a:ext cx="3361266" cy="2520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04AB5A-0619-6518-A097-0D368E1A7A08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2023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6-7 Aug AEWs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BBEB61-A7F0-1245-B4D7-4923F66AF4F3}"/>
              </a:ext>
            </a:extLst>
          </p:cNvPr>
          <p:cNvSpPr txBox="1"/>
          <p:nvPr/>
        </p:nvSpPr>
        <p:spPr>
          <a:xfrm>
            <a:off x="0" y="6158248"/>
            <a:ext cx="12192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Copies of the 2023 6-7 Aug AEWs debrief can be found in the HRD Google Drive folder</a:t>
            </a:r>
          </a:p>
          <a:p>
            <a:pPr algn="ctr"/>
            <a:endParaRPr lang="en-US" sz="500" dirty="0"/>
          </a:p>
          <a:p>
            <a:pPr algn="ctr"/>
            <a:r>
              <a:rPr lang="en-US" sz="1600" i="1" dirty="0"/>
              <a:t>HRD &gt;&gt; Hurricane Field Program &gt;&gt; 2023 &gt;&gt; Debriefs &gt;&gt; 6-7 Aug AEWs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DE838-0957-3E7C-C470-52976F2D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0A0857-2E42-D90A-4D1E-E0CB23D88550}"/>
              </a:ext>
            </a:extLst>
          </p:cNvPr>
          <p:cNvSpPr txBox="1"/>
          <p:nvPr/>
        </p:nvSpPr>
        <p:spPr>
          <a:xfrm>
            <a:off x="524607" y="4408134"/>
            <a:ext cx="1428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Photo credit Heather Holbach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CA5B4C-9B6A-508B-8E0B-9FB426852015}"/>
              </a:ext>
            </a:extLst>
          </p:cNvPr>
          <p:cNvSpPr txBox="1"/>
          <p:nvPr/>
        </p:nvSpPr>
        <p:spPr>
          <a:xfrm>
            <a:off x="203015" y="3315539"/>
            <a:ext cx="1245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Sim </a:t>
            </a:r>
            <a:r>
              <a:rPr lang="en-US" sz="800" dirty="0" err="1"/>
              <a:t>Aberson</a:t>
            </a:r>
            <a:endParaRPr lang="en-US" sz="800" dirty="0"/>
          </a:p>
        </p:txBody>
      </p:sp>
      <p:pic>
        <p:nvPicPr>
          <p:cNvPr id="20" name="Picture 19" descr="An airplane on the runway&#10;&#10;Description automatically generated">
            <a:extLst>
              <a:ext uri="{FF2B5EF4-FFF2-40B4-BE49-F238E27FC236}">
                <a16:creationId xmlns:a16="http://schemas.microsoft.com/office/drawing/2014/main" id="{15038C01-F57E-4593-AECE-F88403C74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4035" y="1015663"/>
            <a:ext cx="3361267" cy="2520950"/>
          </a:xfrm>
          <a:prstGeom prst="rect">
            <a:avLst/>
          </a:prstGeom>
        </p:spPr>
      </p:pic>
      <p:pic>
        <p:nvPicPr>
          <p:cNvPr id="12" name="Picture 11" descr="People working under the wing of an airplane&#10;&#10;Description automatically generated">
            <a:extLst>
              <a:ext uri="{FF2B5EF4-FFF2-40B4-BE49-F238E27FC236}">
                <a16:creationId xmlns:a16="http://schemas.microsoft.com/office/drawing/2014/main" id="{2022A55C-F2CB-E3E3-F153-A67D19CEB8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4568" y="3524730"/>
            <a:ext cx="3434769" cy="2576077"/>
          </a:xfrm>
          <a:prstGeom prst="rect">
            <a:avLst/>
          </a:prstGeom>
        </p:spPr>
      </p:pic>
      <p:pic>
        <p:nvPicPr>
          <p:cNvPr id="15" name="Picture 14" descr="A person standing next to a plane&#10;&#10;Description automatically generated">
            <a:extLst>
              <a:ext uri="{FF2B5EF4-FFF2-40B4-BE49-F238E27FC236}">
                <a16:creationId xmlns:a16="http://schemas.microsoft.com/office/drawing/2014/main" id="{9C7745AA-477C-3F0B-823C-FB1074C71C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328" y="3524085"/>
            <a:ext cx="1920240" cy="2560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74FFD7-2DF7-E12A-6B64-13C3228D047E}"/>
              </a:ext>
            </a:extLst>
          </p:cNvPr>
          <p:cNvSpPr txBox="1"/>
          <p:nvPr/>
        </p:nvSpPr>
        <p:spPr>
          <a:xfrm>
            <a:off x="5695785" y="3286537"/>
            <a:ext cx="12795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Jason Dunion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EAA040-3156-2251-F597-3A4B321D74FB}"/>
              </a:ext>
            </a:extLst>
          </p:cNvPr>
          <p:cNvSpPr txBox="1"/>
          <p:nvPr/>
        </p:nvSpPr>
        <p:spPr>
          <a:xfrm>
            <a:off x="10336568" y="1017104"/>
            <a:ext cx="12795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Jason Dunion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CA8060-7D4A-8AAB-EF7D-694086F77A10}"/>
              </a:ext>
            </a:extLst>
          </p:cNvPr>
          <p:cNvSpPr txBox="1"/>
          <p:nvPr/>
        </p:nvSpPr>
        <p:spPr>
          <a:xfrm>
            <a:off x="10679580" y="5868961"/>
            <a:ext cx="1245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Photo credit Sim </a:t>
            </a:r>
            <a:r>
              <a:rPr lang="en-US" sz="800" dirty="0" err="1">
                <a:solidFill>
                  <a:schemeClr val="bg1"/>
                </a:solidFill>
              </a:rPr>
              <a:t>Aberson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07BE39-B10F-F3A4-DD1D-5081401CD7AE}"/>
              </a:ext>
            </a:extLst>
          </p:cNvPr>
          <p:cNvSpPr txBox="1"/>
          <p:nvPr/>
        </p:nvSpPr>
        <p:spPr>
          <a:xfrm>
            <a:off x="1018029" y="3625796"/>
            <a:ext cx="1245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Sim </a:t>
            </a:r>
            <a:r>
              <a:rPr lang="en-US" sz="800" dirty="0" err="1"/>
              <a:t>Aberson</a:t>
            </a:r>
            <a:endParaRPr lang="en-US" sz="800" dirty="0"/>
          </a:p>
        </p:txBody>
      </p:sp>
      <p:pic>
        <p:nvPicPr>
          <p:cNvPr id="23" name="Picture 22" descr="A stack of boxes with stickers&#10;&#10;Description automatically generated">
            <a:extLst>
              <a:ext uri="{FF2B5EF4-FFF2-40B4-BE49-F238E27FC236}">
                <a16:creationId xmlns:a16="http://schemas.microsoft.com/office/drawing/2014/main" id="{F396FDE5-393D-739A-B3BB-26E22964C8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3749" y="3520441"/>
            <a:ext cx="2009231" cy="25760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65128E8-64DE-4FF5-FB63-02B9A2228A8D}"/>
              </a:ext>
            </a:extLst>
          </p:cNvPr>
          <p:cNvSpPr txBox="1"/>
          <p:nvPr/>
        </p:nvSpPr>
        <p:spPr>
          <a:xfrm>
            <a:off x="6095212" y="3992107"/>
            <a:ext cx="1245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Sim </a:t>
            </a:r>
            <a:r>
              <a:rPr lang="en-US" sz="800" dirty="0" err="1"/>
              <a:t>Aberson</a:t>
            </a:r>
            <a:endParaRPr lang="en-US" sz="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9E259D-1E72-E976-0770-415887029BC4}"/>
              </a:ext>
            </a:extLst>
          </p:cNvPr>
          <p:cNvSpPr txBox="1"/>
          <p:nvPr/>
        </p:nvSpPr>
        <p:spPr>
          <a:xfrm>
            <a:off x="4204281" y="5905883"/>
            <a:ext cx="1245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Sim </a:t>
            </a:r>
            <a:r>
              <a:rPr lang="en-US" sz="800" dirty="0" err="1"/>
              <a:t>Aberson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005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2023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Summary of Missions (6-7 August 2023)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1" y="1188720"/>
            <a:ext cx="1205484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Mission Series Overview</a:t>
            </a:r>
          </a:p>
          <a:p>
            <a:endParaRPr lang="en-US" sz="8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1 P-3 Mission (HRD), 2 G-IV missions (HRD)</a:t>
            </a:r>
          </a:p>
          <a:p>
            <a:pPr marL="917575" lvl="1" indent="-225425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/>
              <a:t>86 GPS dropsondes / 81 transmitted to the GTS</a:t>
            </a:r>
          </a:p>
          <a:p>
            <a:pPr marL="917575" lvl="1" indent="-225425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/>
              <a:t>6 UM AXBTs deployed (4 good)</a:t>
            </a:r>
          </a:p>
          <a:p>
            <a:pPr marL="917575" lvl="1" indent="-225425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/>
              <a:t>0 TDR analyses transmitted to EMC &amp; NHC</a:t>
            </a:r>
          </a:p>
          <a:p>
            <a:pPr marL="917575" lvl="1" indent="-225425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/>
              <a:t>APHEX Experiments &amp; Modules: </a:t>
            </a:r>
            <a:r>
              <a:rPr lang="en-US" sz="2000" dirty="0">
                <a:hlinkClick r:id="rId2"/>
              </a:rPr>
              <a:t>https://www.aoml.noaa.gov/2023-hurricane-field-program/</a:t>
            </a:r>
            <a:r>
              <a:rPr lang="en-US" sz="2000" dirty="0"/>
              <a:t>  </a:t>
            </a:r>
          </a:p>
          <a:p>
            <a:pPr marL="1492250" lvl="2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FAM (Genesis Stage)</a:t>
            </a:r>
          </a:p>
          <a:p>
            <a:pPr marL="1492250" lvl="2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PREFORM (Genesis Stage)</a:t>
            </a:r>
          </a:p>
        </p:txBody>
      </p:sp>
      <p:pic>
        <p:nvPicPr>
          <p:cNvPr id="4" name="Google Shape;228;g88653923ee_0_70">
            <a:extLst>
              <a:ext uri="{FF2B5EF4-FFF2-40B4-BE49-F238E27FC236}">
                <a16:creationId xmlns:a16="http://schemas.microsoft.com/office/drawing/2014/main" id="{169C405F-4C42-5C9C-CD74-9074DA9D4AB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g88653923ee_0_70">
            <a:extLst>
              <a:ext uri="{FF2B5EF4-FFF2-40B4-BE49-F238E27FC236}">
                <a16:creationId xmlns:a16="http://schemas.microsoft.com/office/drawing/2014/main" id="{AB891C1D-6C33-8463-B130-9A09316B0B8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5CB7D11-8BE3-30E6-B208-F53646165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5080"/>
            <a:ext cx="2743200" cy="365125"/>
          </a:xfrm>
        </p:spPr>
        <p:txBody>
          <a:bodyPr/>
          <a:lstStyle/>
          <a:p>
            <a:fld id="{61998841-7D05-1241-AA0C-577E120350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42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map of the world&#10;&#10;Description automatically generated">
            <a:extLst>
              <a:ext uri="{FF2B5EF4-FFF2-40B4-BE49-F238E27FC236}">
                <a16:creationId xmlns:a16="http://schemas.microsoft.com/office/drawing/2014/main" id="{7134B971-7C9C-19D5-D56B-5A7DEC0DB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20" y="1591628"/>
            <a:ext cx="5486400" cy="36747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E0F296-DC2E-6EF7-7116-6D15C27EF70B}"/>
              </a:ext>
            </a:extLst>
          </p:cNvPr>
          <p:cNvSpPr txBox="1"/>
          <p:nvPr/>
        </p:nvSpPr>
        <p:spPr>
          <a:xfrm>
            <a:off x="1737731" y="1908071"/>
            <a:ext cx="1579278" cy="49244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20230806N1 (N49)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HRD (FAM)</a:t>
            </a:r>
          </a:p>
        </p:txBody>
      </p:sp>
      <p:pic>
        <p:nvPicPr>
          <p:cNvPr id="23" name="Picture 22" descr="A plane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47D44D7F-3A71-468B-F1D8-0DF5840CA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927" y="1740318"/>
            <a:ext cx="1188720" cy="79495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CF3183E-1CC7-91D0-C27C-8E1373EE0D7F}"/>
              </a:ext>
            </a:extLst>
          </p:cNvPr>
          <p:cNvSpPr txBox="1"/>
          <p:nvPr/>
        </p:nvSpPr>
        <p:spPr>
          <a:xfrm>
            <a:off x="3324321" y="4238813"/>
            <a:ext cx="1579278" cy="49244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432FF"/>
                </a:solidFill>
              </a:rPr>
              <a:t>20230807N1 (N49)</a:t>
            </a:r>
          </a:p>
          <a:p>
            <a:pPr algn="ctr"/>
            <a:r>
              <a:rPr lang="en-US" sz="1200" dirty="0">
                <a:solidFill>
                  <a:srgbClr val="0432FF"/>
                </a:solidFill>
              </a:rPr>
              <a:t>HRD (FAM)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359850-6537-1526-84BD-290C50262569}"/>
              </a:ext>
            </a:extLst>
          </p:cNvPr>
          <p:cNvSpPr txBox="1"/>
          <p:nvPr/>
        </p:nvSpPr>
        <p:spPr>
          <a:xfrm>
            <a:off x="4461928" y="2246626"/>
            <a:ext cx="1188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NOAA 49</a:t>
            </a:r>
          </a:p>
        </p:txBody>
      </p:sp>
      <p:pic>
        <p:nvPicPr>
          <p:cNvPr id="7" name="Picture 6" descr="A map with a red outline&#10;&#10;Description automatically generated">
            <a:extLst>
              <a:ext uri="{FF2B5EF4-FFF2-40B4-BE49-F238E27FC236}">
                <a16:creationId xmlns:a16="http://schemas.microsoft.com/office/drawing/2014/main" id="{B9FE69F8-7580-E11C-BDB3-A2A242A04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280" y="1591626"/>
            <a:ext cx="5486400" cy="3674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522D83-585B-B8DF-E7A9-810B1DAE1B32}"/>
              </a:ext>
            </a:extLst>
          </p:cNvPr>
          <p:cNvSpPr txBox="1"/>
          <p:nvPr/>
        </p:nvSpPr>
        <p:spPr>
          <a:xfrm>
            <a:off x="8230088" y="3673084"/>
            <a:ext cx="2116350" cy="49244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B3131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B31310"/>
                </a:solidFill>
              </a:rPr>
              <a:t>20230807I1 (N43)</a:t>
            </a:r>
          </a:p>
          <a:p>
            <a:pPr algn="ctr"/>
            <a:r>
              <a:rPr lang="en-US" sz="1200" dirty="0">
                <a:solidFill>
                  <a:srgbClr val="B31310"/>
                </a:solidFill>
              </a:rPr>
              <a:t>HRD (FAM, PREFORM MAGPIE)</a:t>
            </a:r>
          </a:p>
        </p:txBody>
      </p:sp>
      <p:pic>
        <p:nvPicPr>
          <p:cNvPr id="9" name="Picture 8" descr="A plane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C96A9002-6111-7484-89B7-5FC39DD707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17"/>
          <a:stretch/>
        </p:blipFill>
        <p:spPr>
          <a:xfrm>
            <a:off x="10629725" y="1740316"/>
            <a:ext cx="1188720" cy="6655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384C1E-1C30-4095-7355-5ED98D9F3D3E}"/>
              </a:ext>
            </a:extLst>
          </p:cNvPr>
          <p:cNvSpPr txBox="1"/>
          <p:nvPr/>
        </p:nvSpPr>
        <p:spPr>
          <a:xfrm>
            <a:off x="10748961" y="2136234"/>
            <a:ext cx="1188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NOAA 43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467F21-3742-6E6E-4328-99891D4255BC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2023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Summary of Missions (6-7 August)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E4CB2F-556A-5779-A2AA-5DCAB5132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3</a:t>
            </a:fld>
            <a:endParaRPr lang="en-US"/>
          </a:p>
        </p:txBody>
      </p:sp>
      <p:pic>
        <p:nvPicPr>
          <p:cNvPr id="4" name="Google Shape;228;g88653923ee_0_70">
            <a:extLst>
              <a:ext uri="{FF2B5EF4-FFF2-40B4-BE49-F238E27FC236}">
                <a16:creationId xmlns:a16="http://schemas.microsoft.com/office/drawing/2014/main" id="{99280B61-CE67-4B6B-4234-BB54CD42EC6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9;g88653923ee_0_70">
            <a:extLst>
              <a:ext uri="{FF2B5EF4-FFF2-40B4-BE49-F238E27FC236}">
                <a16:creationId xmlns:a16="http://schemas.microsoft.com/office/drawing/2014/main" id="{9D7BCC8B-A21B-95F7-4FCE-12FC55BAA52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EFBA4A-6A06-EC0D-5516-FCA24E8430A8}"/>
              </a:ext>
            </a:extLst>
          </p:cNvPr>
          <p:cNvCxnSpPr/>
          <p:nvPr/>
        </p:nvCxnSpPr>
        <p:spPr>
          <a:xfrm>
            <a:off x="8113770" y="4163969"/>
            <a:ext cx="0" cy="265176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5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188720"/>
            <a:ext cx="1205484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Missions &amp; Crewing</a:t>
            </a:r>
            <a:endParaRPr lang="en-US" sz="2400" dirty="0"/>
          </a:p>
          <a:p>
            <a:pPr marL="574675" lvl="1" indent="-338138">
              <a:spcAft>
                <a:spcPts val="1200"/>
              </a:spcAft>
              <a:buFont typeface="+mj-lt"/>
              <a:buAutoNum type="arabicParenR"/>
            </a:pPr>
            <a:r>
              <a:rPr lang="en-US" dirty="0"/>
              <a:t>20230806N1 (HRD): </a:t>
            </a:r>
            <a:r>
              <a:rPr lang="en-US" b="1" dirty="0"/>
              <a:t>AOC FD </a:t>
            </a:r>
            <a:r>
              <a:rPr lang="en-US" dirty="0"/>
              <a:t>(Aspen), </a:t>
            </a:r>
            <a:r>
              <a:rPr lang="en-US" b="1" dirty="0"/>
              <a:t>Hazelton</a:t>
            </a:r>
            <a:r>
              <a:rPr lang="en-US" dirty="0"/>
              <a:t> (GB LPS)</a:t>
            </a:r>
          </a:p>
          <a:p>
            <a:pPr marL="574675" lvl="1" indent="-338138">
              <a:spcAft>
                <a:spcPts val="1200"/>
              </a:spcAft>
              <a:buFont typeface="+mj-lt"/>
              <a:buAutoNum type="arabicParenR"/>
            </a:pPr>
            <a:r>
              <a:rPr lang="en-US" dirty="0"/>
              <a:t>20230807I1 (HRD): </a:t>
            </a:r>
            <a:r>
              <a:rPr lang="en-US" b="1" dirty="0" err="1"/>
              <a:t>Alaka</a:t>
            </a:r>
            <a:r>
              <a:rPr lang="en-US" dirty="0"/>
              <a:t> (LPS, Radar), </a:t>
            </a:r>
            <a:r>
              <a:rPr lang="en-US" b="1" dirty="0" err="1"/>
              <a:t>Aberson</a:t>
            </a:r>
            <a:r>
              <a:rPr lang="en-US" b="1" dirty="0"/>
              <a:t> </a:t>
            </a:r>
            <a:r>
              <a:rPr lang="en-US" dirty="0"/>
              <a:t>(Aspen), </a:t>
            </a:r>
            <a:r>
              <a:rPr lang="en-US" b="1" dirty="0"/>
              <a:t>Rogers </a:t>
            </a:r>
            <a:r>
              <a:rPr lang="en-US" dirty="0"/>
              <a:t>(GB LPS), </a:t>
            </a:r>
            <a:r>
              <a:rPr lang="en-US" b="1" dirty="0"/>
              <a:t>NA</a:t>
            </a:r>
            <a:r>
              <a:rPr lang="en-US" dirty="0"/>
              <a:t> (GB Radar) </a:t>
            </a:r>
          </a:p>
          <a:p>
            <a:pPr marL="574675" lvl="1" indent="-338138">
              <a:spcAft>
                <a:spcPts val="1200"/>
              </a:spcAft>
              <a:buFont typeface="+mj-lt"/>
              <a:buAutoNum type="arabicParenR"/>
            </a:pPr>
            <a:r>
              <a:rPr lang="en-US" dirty="0"/>
              <a:t>20230807N1 (HRD): </a:t>
            </a:r>
            <a:r>
              <a:rPr lang="en-US" b="1" dirty="0"/>
              <a:t>AOC FD </a:t>
            </a:r>
            <a:r>
              <a:rPr lang="en-US" dirty="0"/>
              <a:t>(Aspen), </a:t>
            </a:r>
            <a:r>
              <a:rPr lang="en-US" b="1" dirty="0"/>
              <a:t>Kaplan</a:t>
            </a:r>
            <a:r>
              <a:rPr lang="en-US" dirty="0"/>
              <a:t> (GB LPS)</a:t>
            </a:r>
          </a:p>
        </p:txBody>
      </p:sp>
      <p:pic>
        <p:nvPicPr>
          <p:cNvPr id="2" name="Google Shape;228;g88653923ee_0_70">
            <a:extLst>
              <a:ext uri="{FF2B5EF4-FFF2-40B4-BE49-F238E27FC236}">
                <a16:creationId xmlns:a16="http://schemas.microsoft.com/office/drawing/2014/main" id="{C563A8CC-FA5D-5157-CCEF-62E413B2D6B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9;g88653923ee_0_70">
            <a:extLst>
              <a:ext uri="{FF2B5EF4-FFF2-40B4-BE49-F238E27FC236}">
                <a16:creationId xmlns:a16="http://schemas.microsoft.com/office/drawing/2014/main" id="{94181E76-995A-EC20-6AFC-23F76777386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DC07416-74AE-D79B-771A-A164B7BA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998841-7D05-1241-AA0C-577E12035048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D530A0-F138-7BAF-A67C-AA9627D8DA4C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2023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Missions &amp; Crewing</a:t>
            </a:r>
          </a:p>
        </p:txBody>
      </p:sp>
    </p:spTree>
    <p:extLst>
      <p:ext uri="{BB962C8B-B14F-4D97-AF65-F5344CB8AC3E}">
        <p14:creationId xmlns:p14="http://schemas.microsoft.com/office/powerpoint/2010/main" val="3721026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BB02E2-F02B-2AA4-F984-F0EE1D7D1518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2023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Logistics Highlights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031A3-1EDA-9C4F-903A-ED3BE74B2B77}"/>
              </a:ext>
            </a:extLst>
          </p:cNvPr>
          <p:cNvSpPr txBox="1"/>
          <p:nvPr/>
        </p:nvSpPr>
        <p:spPr>
          <a:xfrm>
            <a:off x="137160" y="1188720"/>
            <a:ext cx="1205484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7" lvl="0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Aircraft, instruments, equipment &amp; resources</a:t>
            </a:r>
          </a:p>
          <a:p>
            <a:pPr marL="685800" lvl="0" indent="-223838"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NOAA-43: prop cuff crack found before the Barbados-Lakeland ferry on 9 Aug</a:t>
            </a:r>
          </a:p>
          <a:p>
            <a:pPr marL="1204912" lvl="1" indent="-285750">
              <a:spcAft>
                <a:spcPts val="600"/>
              </a:spcAft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Part repaired, but  needed time to cure &gt;&gt; 43 ferried home on 10 Aug </a:t>
            </a:r>
          </a:p>
          <a:p>
            <a:pPr marL="685800" lvl="0" indent="-223838"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W-Band radar: still having minor interference issues…PSL instrument team is investigating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2A0DC-2393-06F6-CCF1-CF770574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5</a:t>
            </a:fld>
            <a:endParaRPr lang="en-US"/>
          </a:p>
        </p:txBody>
      </p:sp>
      <p:pic>
        <p:nvPicPr>
          <p:cNvPr id="3" name="Google Shape;228;g88653923ee_0_70">
            <a:extLst>
              <a:ext uri="{FF2B5EF4-FFF2-40B4-BE49-F238E27FC236}">
                <a16:creationId xmlns:a16="http://schemas.microsoft.com/office/drawing/2014/main" id="{D18BA8F7-0196-4E46-7CB0-C6CFD5C5DA6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29;g88653923ee_0_70">
            <a:extLst>
              <a:ext uri="{FF2B5EF4-FFF2-40B4-BE49-F238E27FC236}">
                <a16:creationId xmlns:a16="http://schemas.microsoft.com/office/drawing/2014/main" id="{0F3E1F5E-AD62-2522-631D-B1C7C658B0C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662487-EBEC-AD06-8B59-ED14EB58EADC}"/>
              </a:ext>
            </a:extLst>
          </p:cNvPr>
          <p:cNvSpPr txBox="1"/>
          <p:nvPr/>
        </p:nvSpPr>
        <p:spPr>
          <a:xfrm>
            <a:off x="137160" y="3069581"/>
            <a:ext cx="1205484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7" lvl="0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Experiments, Modules, &amp; Coordination</a:t>
            </a:r>
          </a:p>
          <a:p>
            <a:pPr marL="685800" lvl="0" indent="-223838"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20230806N1: FAM, Saharan Air Layer, numerical model sensitivity (COAMPS…GFS wasn’t tracking well)</a:t>
            </a:r>
          </a:p>
          <a:p>
            <a:pPr marL="685800" lvl="0" indent="-223838"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20230807I1 mission: planned for a coordinated overflight of the ONR CIRPAS Twin Otter off the east coast of Barbados near ragged point.</a:t>
            </a:r>
          </a:p>
          <a:p>
            <a:pPr marL="1262062" lvl="1" indent="-342900">
              <a:spcAft>
                <a:spcPts val="600"/>
              </a:spcAft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Twin Otter was struck by lightning near the end of 43’s mission and before a 2-plane coordinated overflight could be completed</a:t>
            </a:r>
          </a:p>
          <a:p>
            <a:pPr marL="1262062" lvl="1" indent="-342900">
              <a:spcAft>
                <a:spcPts val="600"/>
              </a:spcAft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CIRPAS crew and mechanics assessed the Twin Otter and is back up and flying again</a:t>
            </a:r>
          </a:p>
          <a:p>
            <a:pPr marL="1262062" lvl="1" indent="-342900">
              <a:spcAft>
                <a:spcPts val="600"/>
              </a:spcAft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Still a good shakedown for NOAA-ONR aircraft comms &gt;&gt; Jason updated the aircraft coms sheet (frequencies, aircraft call signs etc.), we got to shakedown ground-to-aircraft &amp; aircraft-to-aircraft coms, and the pilots got to meet in Barbados</a:t>
            </a:r>
          </a:p>
          <a:p>
            <a:pPr marL="685800" indent="-223838"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20230807N1 mission: Saharan Air Layer, FAM &amp; PREFORM, numerical model sensitivity (COAMPS…GFS still wasn’t tracking well)</a:t>
            </a:r>
          </a:p>
        </p:txBody>
      </p:sp>
    </p:spTree>
    <p:extLst>
      <p:ext uri="{BB962C8B-B14F-4D97-AF65-F5344CB8AC3E}">
        <p14:creationId xmlns:p14="http://schemas.microsoft.com/office/powerpoint/2010/main" val="3199628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BB02E2-F02B-2AA4-F984-F0EE1D7D1518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2023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Interesting or Challenging Observations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031A3-1EDA-9C4F-903A-ED3BE74B2B77}"/>
              </a:ext>
            </a:extLst>
          </p:cNvPr>
          <p:cNvSpPr txBox="1"/>
          <p:nvPr/>
        </p:nvSpPr>
        <p:spPr>
          <a:xfrm>
            <a:off x="137160" y="1188720"/>
            <a:ext cx="1205484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7" lvl="0">
              <a:buClr>
                <a:srgbClr val="000000"/>
              </a:buClr>
              <a:buSzPct val="100000"/>
            </a:pPr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Dropsondes</a:t>
            </a:r>
          </a:p>
          <a:p>
            <a:pPr marL="685800" marR="0" lvl="0" indent="-223837" algn="l" rtl="0"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20230807N1- Drop on NE side of wave- Very dry in mid to upper levels (26% RH at 700 mb and 4% at 400   </a:t>
            </a:r>
          </a:p>
          <a:p>
            <a:pPr marL="45720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                            mb) with strong mid-level jet (550 mb &gt;&gt; 42 kt @ 82</a:t>
            </a:r>
            <a:r>
              <a:rPr lang="en-US" sz="2000" baseline="300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2A0DC-2393-06F6-CCF1-CF770574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6</a:t>
            </a:fld>
            <a:endParaRPr lang="en-US"/>
          </a:p>
        </p:txBody>
      </p:sp>
      <p:pic>
        <p:nvPicPr>
          <p:cNvPr id="3" name="Google Shape;228;g88653923ee_0_70">
            <a:extLst>
              <a:ext uri="{FF2B5EF4-FFF2-40B4-BE49-F238E27FC236}">
                <a16:creationId xmlns:a16="http://schemas.microsoft.com/office/drawing/2014/main" id="{D18BA8F7-0196-4E46-7CB0-C6CFD5C5DA6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29;g88653923ee_0_70">
            <a:extLst>
              <a:ext uri="{FF2B5EF4-FFF2-40B4-BE49-F238E27FC236}">
                <a16:creationId xmlns:a16="http://schemas.microsoft.com/office/drawing/2014/main" id="{0F3E1F5E-AD62-2522-631D-B1C7C658B0C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1;p6">
            <a:extLst>
              <a:ext uri="{FF2B5EF4-FFF2-40B4-BE49-F238E27FC236}">
                <a16:creationId xmlns:a16="http://schemas.microsoft.com/office/drawing/2014/main" id="{96AE48DD-2C30-F1D4-5336-167D6609ADB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139" y="2849430"/>
            <a:ext cx="7533583" cy="387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2;p6">
            <a:extLst>
              <a:ext uri="{FF2B5EF4-FFF2-40B4-BE49-F238E27FC236}">
                <a16:creationId xmlns:a16="http://schemas.microsoft.com/office/drawing/2014/main" id="{217E8C33-016E-1A71-E354-251833AFA62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4791" y="2791772"/>
            <a:ext cx="4119225" cy="2471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3;p6">
            <a:extLst>
              <a:ext uri="{FF2B5EF4-FFF2-40B4-BE49-F238E27FC236}">
                <a16:creationId xmlns:a16="http://schemas.microsoft.com/office/drawing/2014/main" id="{DA33B148-181F-3D9C-4361-AC2F4ADE5D05}"/>
              </a:ext>
            </a:extLst>
          </p:cNvPr>
          <p:cNvSpPr txBox="1"/>
          <p:nvPr/>
        </p:nvSpPr>
        <p:spPr>
          <a:xfrm>
            <a:off x="7844791" y="5263302"/>
            <a:ext cx="4119225" cy="1514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NESDIS Mid-level water vapor @ 2150 UTC on 230807. Dry mid-levels on the northern side of the wave axis seen in the above NESDIS water vapor image. </a:t>
            </a:r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A59AB-4A8E-D6A5-9745-B68617060622}"/>
              </a:ext>
            </a:extLst>
          </p:cNvPr>
          <p:cNvSpPr txBox="1"/>
          <p:nvPr/>
        </p:nvSpPr>
        <p:spPr>
          <a:xfrm>
            <a:off x="3997200" y="4973304"/>
            <a:ext cx="1281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42kt @ 81 deg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3DEAFF-7F9E-2EFD-0435-060A5BDA2E63}"/>
              </a:ext>
            </a:extLst>
          </p:cNvPr>
          <p:cNvSpPr txBox="1"/>
          <p:nvPr/>
        </p:nvSpPr>
        <p:spPr>
          <a:xfrm>
            <a:off x="3997200" y="5547639"/>
            <a:ext cx="1281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34kt @ 91 deg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8940FC-BD32-D448-E508-93DEF21BA36B}"/>
              </a:ext>
            </a:extLst>
          </p:cNvPr>
          <p:cNvSpPr txBox="1"/>
          <p:nvPr/>
        </p:nvSpPr>
        <p:spPr>
          <a:xfrm>
            <a:off x="3997200" y="5894270"/>
            <a:ext cx="1281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13kt @ 79 deg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5307E0-6350-7A7B-E461-85D4965EE02E}"/>
              </a:ext>
            </a:extLst>
          </p:cNvPr>
          <p:cNvSpPr txBox="1"/>
          <p:nvPr/>
        </p:nvSpPr>
        <p:spPr>
          <a:xfrm>
            <a:off x="3997200" y="5281081"/>
            <a:ext cx="1281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35kt @ 85 deg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FAC149-0E18-C0DA-BAA4-AA60BD64BF01}"/>
              </a:ext>
            </a:extLst>
          </p:cNvPr>
          <p:cNvSpPr txBox="1"/>
          <p:nvPr/>
        </p:nvSpPr>
        <p:spPr>
          <a:xfrm>
            <a:off x="703343" y="3059668"/>
            <a:ext cx="2141466" cy="7386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Vertical Wind Shear</a:t>
            </a:r>
            <a:br>
              <a:rPr lang="en-US" sz="1400" dirty="0"/>
            </a:br>
            <a:r>
              <a:rPr lang="en-US" sz="1400" dirty="0"/>
              <a:t>200-700 </a:t>
            </a:r>
            <a:r>
              <a:rPr lang="en-US" sz="1400" dirty="0" err="1"/>
              <a:t>hPa</a:t>
            </a:r>
            <a:r>
              <a:rPr lang="en-US" sz="1400" dirty="0"/>
              <a:t>: 38kt @266</a:t>
            </a:r>
            <a:r>
              <a:rPr lang="en-US" sz="1400" baseline="30000" dirty="0"/>
              <a:t>o</a:t>
            </a:r>
          </a:p>
          <a:p>
            <a:r>
              <a:rPr lang="en-US" sz="1400" dirty="0"/>
              <a:t>200-850 </a:t>
            </a:r>
            <a:r>
              <a:rPr lang="en-US" sz="1400" dirty="0" err="1"/>
              <a:t>hPa</a:t>
            </a:r>
            <a:r>
              <a:rPr lang="en-US" sz="1400" dirty="0"/>
              <a:t>: 18kt @ 251</a:t>
            </a:r>
            <a:r>
              <a:rPr lang="en-US" sz="1400" baseline="30000" dirty="0"/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23AFC-81B8-BADE-68E9-07D583A2AE0D}"/>
              </a:ext>
            </a:extLst>
          </p:cNvPr>
          <p:cNvSpPr txBox="1"/>
          <p:nvPr/>
        </p:nvSpPr>
        <p:spPr>
          <a:xfrm>
            <a:off x="3997200" y="3367802"/>
            <a:ext cx="1281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5kt @ 229 deg</a:t>
            </a:r>
          </a:p>
        </p:txBody>
      </p:sp>
    </p:spTree>
    <p:extLst>
      <p:ext uri="{BB962C8B-B14F-4D97-AF65-F5344CB8AC3E}">
        <p14:creationId xmlns:p14="http://schemas.microsoft.com/office/powerpoint/2010/main" val="2298823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BB02E2-F02B-2AA4-F984-F0EE1D7D1518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2023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Interesting or Challenging Observations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031A3-1EDA-9C4F-903A-ED3BE74B2B77}"/>
              </a:ext>
            </a:extLst>
          </p:cNvPr>
          <p:cNvSpPr txBox="1"/>
          <p:nvPr/>
        </p:nvSpPr>
        <p:spPr>
          <a:xfrm>
            <a:off x="137160" y="1188720"/>
            <a:ext cx="1205484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7" lvl="0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Dropsondes</a:t>
            </a:r>
          </a:p>
          <a:p>
            <a:pPr marL="685800" marR="0" lvl="0" indent="-223837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20230807N1- All drops in mainly quiescent environment (low wind speeds, not much vertical motion) except #2, with large upward and downward vertical velocity. Satellite picture shows no deep convection in area. Large updraft at what appears to be cloud top.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2A0DC-2393-06F6-CCF1-CF770574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7</a:t>
            </a:fld>
            <a:endParaRPr lang="en-US"/>
          </a:p>
        </p:txBody>
      </p:sp>
      <p:pic>
        <p:nvPicPr>
          <p:cNvPr id="3" name="Google Shape;228;g88653923ee_0_70">
            <a:extLst>
              <a:ext uri="{FF2B5EF4-FFF2-40B4-BE49-F238E27FC236}">
                <a16:creationId xmlns:a16="http://schemas.microsoft.com/office/drawing/2014/main" id="{D18BA8F7-0196-4E46-7CB0-C6CFD5C5DA6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29;g88653923ee_0_70">
            <a:extLst>
              <a:ext uri="{FF2B5EF4-FFF2-40B4-BE49-F238E27FC236}">
                <a16:creationId xmlns:a16="http://schemas.microsoft.com/office/drawing/2014/main" id="{0F3E1F5E-AD62-2522-631D-B1C7C658B0C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63;g1e5b4e3489f_2_2">
            <a:extLst>
              <a:ext uri="{FF2B5EF4-FFF2-40B4-BE49-F238E27FC236}">
                <a16:creationId xmlns:a16="http://schemas.microsoft.com/office/drawing/2014/main" id="{A1061C00-1B79-B7F5-FC99-8E085B34BD6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744" y="3050157"/>
            <a:ext cx="11887202" cy="31885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003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169">
            <a:extLst>
              <a:ext uri="{FF2B5EF4-FFF2-40B4-BE49-F238E27FC236}">
                <a16:creationId xmlns:a16="http://schemas.microsoft.com/office/drawing/2014/main" id="{5A313FCE-6894-D351-3351-973B299CAA5D}"/>
              </a:ext>
            </a:extLst>
          </p:cNvPr>
          <p:cNvGrpSpPr/>
          <p:nvPr/>
        </p:nvGrpSpPr>
        <p:grpSpPr>
          <a:xfrm>
            <a:off x="1527048" y="2011680"/>
            <a:ext cx="9144000" cy="2831689"/>
            <a:chOff x="0" y="3586"/>
            <a:chExt cx="9144000" cy="2831689"/>
          </a:xfrm>
        </p:grpSpPr>
        <p:pic>
          <p:nvPicPr>
            <p:cNvPr id="163" name="Picture 162" descr="A map of the ocean&#10;&#10;Description automatically generated">
              <a:extLst>
                <a:ext uri="{FF2B5EF4-FFF2-40B4-BE49-F238E27FC236}">
                  <a16:creationId xmlns:a16="http://schemas.microsoft.com/office/drawing/2014/main" id="{660B705A-D741-506F-C1FB-68EC7B20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586"/>
              <a:ext cx="9144000" cy="2831689"/>
            </a:xfrm>
            <a:prstGeom prst="rect">
              <a:avLst/>
            </a:prstGeom>
          </p:spPr>
        </p:pic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AF482AB0-2F7B-DAD1-92B4-41989FD8578A}"/>
                </a:ext>
              </a:extLst>
            </p:cNvPr>
            <p:cNvSpPr txBox="1"/>
            <p:nvPr/>
          </p:nvSpPr>
          <p:spPr>
            <a:xfrm rot="2425975">
              <a:off x="2749468" y="1235943"/>
              <a:ext cx="6687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1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3415C4A-C802-C715-4BCE-E37DE88CCBC7}"/>
                </a:ext>
              </a:extLst>
            </p:cNvPr>
            <p:cNvSpPr txBox="1"/>
            <p:nvPr/>
          </p:nvSpPr>
          <p:spPr>
            <a:xfrm rot="2241486">
              <a:off x="3726833" y="1197807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2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0263CF07-4D1E-C87F-07DE-42F4A7ED3AB3}"/>
                </a:ext>
              </a:extLst>
            </p:cNvPr>
            <p:cNvSpPr txBox="1"/>
            <p:nvPr/>
          </p:nvSpPr>
          <p:spPr>
            <a:xfrm rot="18247158">
              <a:off x="2309657" y="862678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1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1A9500F1-D15F-958D-B7D8-0AF8507C0C9C}"/>
                </a:ext>
              </a:extLst>
            </p:cNvPr>
            <p:cNvSpPr txBox="1"/>
            <p:nvPr/>
          </p:nvSpPr>
          <p:spPr>
            <a:xfrm rot="18824162">
              <a:off x="3028118" y="955683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2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202B54B7-D48B-3D82-888E-7F468706B0E2}"/>
                </a:ext>
              </a:extLst>
            </p:cNvPr>
            <p:cNvSpPr txBox="1"/>
            <p:nvPr/>
          </p:nvSpPr>
          <p:spPr>
            <a:xfrm>
              <a:off x="4305739" y="1054754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3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6A28C68-31FD-B1FE-8E6A-57C4BB2FEB40}"/>
                </a:ext>
              </a:extLst>
            </p:cNvPr>
            <p:cNvSpPr txBox="1"/>
            <p:nvPr/>
          </p:nvSpPr>
          <p:spPr>
            <a:xfrm>
              <a:off x="4486872" y="1558233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3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2826498-3E77-54BD-4C50-AA7823610951}"/>
              </a:ext>
            </a:extLst>
          </p:cNvPr>
          <p:cNvGrpSpPr/>
          <p:nvPr/>
        </p:nvGrpSpPr>
        <p:grpSpPr>
          <a:xfrm>
            <a:off x="1527048" y="2011680"/>
            <a:ext cx="9144000" cy="2831689"/>
            <a:chOff x="0" y="3586"/>
            <a:chExt cx="9144000" cy="2831689"/>
          </a:xfrm>
        </p:grpSpPr>
        <p:pic>
          <p:nvPicPr>
            <p:cNvPr id="131" name="Picture 130" descr="A map of the weather&#10;&#10;Description automatically generated">
              <a:extLst>
                <a:ext uri="{FF2B5EF4-FFF2-40B4-BE49-F238E27FC236}">
                  <a16:creationId xmlns:a16="http://schemas.microsoft.com/office/drawing/2014/main" id="{C74F43E5-F699-CB63-BFB1-0CB59F68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586"/>
              <a:ext cx="9144000" cy="2831689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709DF02-840A-D44A-2337-AB1419EB3366}"/>
                </a:ext>
              </a:extLst>
            </p:cNvPr>
            <p:cNvSpPr txBox="1"/>
            <p:nvPr/>
          </p:nvSpPr>
          <p:spPr>
            <a:xfrm rot="2425975">
              <a:off x="2277541" y="1255326"/>
              <a:ext cx="6687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1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A320AE9F-496E-C2C5-9F8B-423E76C92244}"/>
                </a:ext>
              </a:extLst>
            </p:cNvPr>
            <p:cNvSpPr txBox="1"/>
            <p:nvPr/>
          </p:nvSpPr>
          <p:spPr>
            <a:xfrm rot="1767354">
              <a:off x="2868408" y="1198200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2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E17A711E-A9A8-F250-9932-FC44BF60DC33}"/>
                </a:ext>
              </a:extLst>
            </p:cNvPr>
            <p:cNvSpPr txBox="1"/>
            <p:nvPr/>
          </p:nvSpPr>
          <p:spPr>
            <a:xfrm rot="18247158">
              <a:off x="1787143" y="726780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1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9E5A3D7D-72AD-7EC7-380B-1A3BD20A888C}"/>
                </a:ext>
              </a:extLst>
            </p:cNvPr>
            <p:cNvSpPr txBox="1"/>
            <p:nvPr/>
          </p:nvSpPr>
          <p:spPr>
            <a:xfrm rot="20496165">
              <a:off x="2581744" y="848878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2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36CE9C3D-59B2-EBAA-27B7-9791705BD36E}"/>
                </a:ext>
              </a:extLst>
            </p:cNvPr>
            <p:cNvSpPr txBox="1"/>
            <p:nvPr/>
          </p:nvSpPr>
          <p:spPr>
            <a:xfrm>
              <a:off x="4043671" y="1100044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3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C193CA85-B8E7-9297-FD49-1447A6B24A20}"/>
                </a:ext>
              </a:extLst>
            </p:cNvPr>
            <p:cNvSpPr txBox="1"/>
            <p:nvPr/>
          </p:nvSpPr>
          <p:spPr>
            <a:xfrm>
              <a:off x="3877579" y="1560834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3</a:t>
              </a: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B263FBAA-A2B9-8712-7B98-551540251056}"/>
                </a:ext>
              </a:extLst>
            </p:cNvPr>
            <p:cNvSpPr/>
            <p:nvPr/>
          </p:nvSpPr>
          <p:spPr>
            <a:xfrm>
              <a:off x="2813051" y="1155701"/>
              <a:ext cx="539750" cy="476250"/>
            </a:xfrm>
            <a:custGeom>
              <a:avLst/>
              <a:gdLst>
                <a:gd name="connsiteX0" fmla="*/ 0 w 542925"/>
                <a:gd name="connsiteY0" fmla="*/ 282575 h 479425"/>
                <a:gd name="connsiteX1" fmla="*/ 0 w 542925"/>
                <a:gd name="connsiteY1" fmla="*/ 282575 h 479425"/>
                <a:gd name="connsiteX2" fmla="*/ 152400 w 542925"/>
                <a:gd name="connsiteY2" fmla="*/ 3175 h 479425"/>
                <a:gd name="connsiteX3" fmla="*/ 533400 w 542925"/>
                <a:gd name="connsiteY3" fmla="*/ 0 h 479425"/>
                <a:gd name="connsiteX4" fmla="*/ 533400 w 542925"/>
                <a:gd name="connsiteY4" fmla="*/ 104775 h 479425"/>
                <a:gd name="connsiteX5" fmla="*/ 244475 w 542925"/>
                <a:gd name="connsiteY5" fmla="*/ 107950 h 479425"/>
                <a:gd name="connsiteX6" fmla="*/ 244475 w 542925"/>
                <a:gd name="connsiteY6" fmla="*/ 184150 h 479425"/>
                <a:gd name="connsiteX7" fmla="*/ 539750 w 542925"/>
                <a:gd name="connsiteY7" fmla="*/ 174625 h 479425"/>
                <a:gd name="connsiteX8" fmla="*/ 542925 w 542925"/>
                <a:gd name="connsiteY8" fmla="*/ 254000 h 479425"/>
                <a:gd name="connsiteX9" fmla="*/ 206375 w 542925"/>
                <a:gd name="connsiteY9" fmla="*/ 250825 h 479425"/>
                <a:gd name="connsiteX10" fmla="*/ 215900 w 542925"/>
                <a:gd name="connsiteY10" fmla="*/ 374650 h 479425"/>
                <a:gd name="connsiteX11" fmla="*/ 536575 w 542925"/>
                <a:gd name="connsiteY11" fmla="*/ 365125 h 479425"/>
                <a:gd name="connsiteX12" fmla="*/ 530225 w 542925"/>
                <a:gd name="connsiteY12" fmla="*/ 479425 h 479425"/>
                <a:gd name="connsiteX13" fmla="*/ 57150 w 542925"/>
                <a:gd name="connsiteY13" fmla="*/ 466725 h 479425"/>
                <a:gd name="connsiteX14" fmla="*/ 0 w 542925"/>
                <a:gd name="connsiteY14" fmla="*/ 282575 h 479425"/>
                <a:gd name="connsiteX0" fmla="*/ 0 w 542925"/>
                <a:gd name="connsiteY0" fmla="*/ 279400 h 476250"/>
                <a:gd name="connsiteX1" fmla="*/ 0 w 542925"/>
                <a:gd name="connsiteY1" fmla="*/ 279400 h 476250"/>
                <a:gd name="connsiteX2" fmla="*/ 152400 w 542925"/>
                <a:gd name="connsiteY2" fmla="*/ 0 h 476250"/>
                <a:gd name="connsiteX3" fmla="*/ 536575 w 542925"/>
                <a:gd name="connsiteY3" fmla="*/ 0 h 476250"/>
                <a:gd name="connsiteX4" fmla="*/ 533400 w 542925"/>
                <a:gd name="connsiteY4" fmla="*/ 101600 h 476250"/>
                <a:gd name="connsiteX5" fmla="*/ 244475 w 542925"/>
                <a:gd name="connsiteY5" fmla="*/ 104775 h 476250"/>
                <a:gd name="connsiteX6" fmla="*/ 244475 w 542925"/>
                <a:gd name="connsiteY6" fmla="*/ 180975 h 476250"/>
                <a:gd name="connsiteX7" fmla="*/ 539750 w 542925"/>
                <a:gd name="connsiteY7" fmla="*/ 171450 h 476250"/>
                <a:gd name="connsiteX8" fmla="*/ 542925 w 542925"/>
                <a:gd name="connsiteY8" fmla="*/ 250825 h 476250"/>
                <a:gd name="connsiteX9" fmla="*/ 206375 w 542925"/>
                <a:gd name="connsiteY9" fmla="*/ 247650 h 476250"/>
                <a:gd name="connsiteX10" fmla="*/ 215900 w 542925"/>
                <a:gd name="connsiteY10" fmla="*/ 371475 h 476250"/>
                <a:gd name="connsiteX11" fmla="*/ 536575 w 542925"/>
                <a:gd name="connsiteY11" fmla="*/ 361950 h 476250"/>
                <a:gd name="connsiteX12" fmla="*/ 530225 w 542925"/>
                <a:gd name="connsiteY12" fmla="*/ 476250 h 476250"/>
                <a:gd name="connsiteX13" fmla="*/ 57150 w 542925"/>
                <a:gd name="connsiteY13" fmla="*/ 463550 h 476250"/>
                <a:gd name="connsiteX14" fmla="*/ 0 w 542925"/>
                <a:gd name="connsiteY14" fmla="*/ 279400 h 47625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187325 h 482600"/>
                <a:gd name="connsiteX7" fmla="*/ 539750 w 542925"/>
                <a:gd name="connsiteY7" fmla="*/ 17780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01600 h 482600"/>
                <a:gd name="connsiteX6" fmla="*/ 244475 w 542925"/>
                <a:gd name="connsiteY6" fmla="*/ 187325 h 482600"/>
                <a:gd name="connsiteX7" fmla="*/ 539750 w 542925"/>
                <a:gd name="connsiteY7" fmla="*/ 17780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187325 h 482600"/>
                <a:gd name="connsiteX7" fmla="*/ 539750 w 542925"/>
                <a:gd name="connsiteY7" fmla="*/ 17780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9750 w 542925"/>
                <a:gd name="connsiteY7" fmla="*/ 17780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3206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320675 h 482600"/>
                <a:gd name="connsiteX9" fmla="*/ 241300 w 542925"/>
                <a:gd name="connsiteY9" fmla="*/ 314325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320675 h 482600"/>
                <a:gd name="connsiteX9" fmla="*/ 244475 w 542925"/>
                <a:gd name="connsiteY9" fmla="*/ 31115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320675 h 482600"/>
                <a:gd name="connsiteX9" fmla="*/ 244475 w 542925"/>
                <a:gd name="connsiteY9" fmla="*/ 320675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36575"/>
                <a:gd name="connsiteY0" fmla="*/ 285750 h 482600"/>
                <a:gd name="connsiteX1" fmla="*/ 0 w 536575"/>
                <a:gd name="connsiteY1" fmla="*/ 285750 h 482600"/>
                <a:gd name="connsiteX2" fmla="*/ 152400 w 536575"/>
                <a:gd name="connsiteY2" fmla="*/ 6350 h 482600"/>
                <a:gd name="connsiteX3" fmla="*/ 533400 w 536575"/>
                <a:gd name="connsiteY3" fmla="*/ 0 h 482600"/>
                <a:gd name="connsiteX4" fmla="*/ 533400 w 536575"/>
                <a:gd name="connsiteY4" fmla="*/ 107950 h 482600"/>
                <a:gd name="connsiteX5" fmla="*/ 244475 w 536575"/>
                <a:gd name="connsiteY5" fmla="*/ 111125 h 482600"/>
                <a:gd name="connsiteX6" fmla="*/ 244475 w 536575"/>
                <a:gd name="connsiteY6" fmla="*/ 212725 h 482600"/>
                <a:gd name="connsiteX7" fmla="*/ 536575 w 536575"/>
                <a:gd name="connsiteY7" fmla="*/ 209550 h 482600"/>
                <a:gd name="connsiteX8" fmla="*/ 536575 w 536575"/>
                <a:gd name="connsiteY8" fmla="*/ 327025 h 482600"/>
                <a:gd name="connsiteX9" fmla="*/ 244475 w 536575"/>
                <a:gd name="connsiteY9" fmla="*/ 320675 h 482600"/>
                <a:gd name="connsiteX10" fmla="*/ 215900 w 536575"/>
                <a:gd name="connsiteY10" fmla="*/ 377825 h 482600"/>
                <a:gd name="connsiteX11" fmla="*/ 536575 w 536575"/>
                <a:gd name="connsiteY11" fmla="*/ 368300 h 482600"/>
                <a:gd name="connsiteX12" fmla="*/ 530225 w 536575"/>
                <a:gd name="connsiteY12" fmla="*/ 482600 h 482600"/>
                <a:gd name="connsiteX13" fmla="*/ 57150 w 536575"/>
                <a:gd name="connsiteY13" fmla="*/ 469900 h 482600"/>
                <a:gd name="connsiteX14" fmla="*/ 0 w 536575"/>
                <a:gd name="connsiteY14" fmla="*/ 285750 h 482600"/>
                <a:gd name="connsiteX0" fmla="*/ 0 w 539750"/>
                <a:gd name="connsiteY0" fmla="*/ 285750 h 482600"/>
                <a:gd name="connsiteX1" fmla="*/ 0 w 539750"/>
                <a:gd name="connsiteY1" fmla="*/ 285750 h 482600"/>
                <a:gd name="connsiteX2" fmla="*/ 152400 w 539750"/>
                <a:gd name="connsiteY2" fmla="*/ 6350 h 482600"/>
                <a:gd name="connsiteX3" fmla="*/ 533400 w 539750"/>
                <a:gd name="connsiteY3" fmla="*/ 0 h 482600"/>
                <a:gd name="connsiteX4" fmla="*/ 533400 w 539750"/>
                <a:gd name="connsiteY4" fmla="*/ 107950 h 482600"/>
                <a:gd name="connsiteX5" fmla="*/ 244475 w 539750"/>
                <a:gd name="connsiteY5" fmla="*/ 111125 h 482600"/>
                <a:gd name="connsiteX6" fmla="*/ 244475 w 539750"/>
                <a:gd name="connsiteY6" fmla="*/ 212725 h 482600"/>
                <a:gd name="connsiteX7" fmla="*/ 536575 w 539750"/>
                <a:gd name="connsiteY7" fmla="*/ 209550 h 482600"/>
                <a:gd name="connsiteX8" fmla="*/ 539750 w 539750"/>
                <a:gd name="connsiteY8" fmla="*/ 339725 h 482600"/>
                <a:gd name="connsiteX9" fmla="*/ 244475 w 539750"/>
                <a:gd name="connsiteY9" fmla="*/ 320675 h 482600"/>
                <a:gd name="connsiteX10" fmla="*/ 215900 w 539750"/>
                <a:gd name="connsiteY10" fmla="*/ 377825 h 482600"/>
                <a:gd name="connsiteX11" fmla="*/ 536575 w 539750"/>
                <a:gd name="connsiteY11" fmla="*/ 368300 h 482600"/>
                <a:gd name="connsiteX12" fmla="*/ 530225 w 539750"/>
                <a:gd name="connsiteY12" fmla="*/ 482600 h 482600"/>
                <a:gd name="connsiteX13" fmla="*/ 57150 w 539750"/>
                <a:gd name="connsiteY13" fmla="*/ 469900 h 482600"/>
                <a:gd name="connsiteX14" fmla="*/ 0 w 539750"/>
                <a:gd name="connsiteY14" fmla="*/ 285750 h 482600"/>
                <a:gd name="connsiteX0" fmla="*/ 0 w 539750"/>
                <a:gd name="connsiteY0" fmla="*/ 285750 h 482600"/>
                <a:gd name="connsiteX1" fmla="*/ 0 w 539750"/>
                <a:gd name="connsiteY1" fmla="*/ 285750 h 482600"/>
                <a:gd name="connsiteX2" fmla="*/ 152400 w 539750"/>
                <a:gd name="connsiteY2" fmla="*/ 6350 h 482600"/>
                <a:gd name="connsiteX3" fmla="*/ 533400 w 539750"/>
                <a:gd name="connsiteY3" fmla="*/ 0 h 482600"/>
                <a:gd name="connsiteX4" fmla="*/ 533400 w 539750"/>
                <a:gd name="connsiteY4" fmla="*/ 107950 h 482600"/>
                <a:gd name="connsiteX5" fmla="*/ 244475 w 539750"/>
                <a:gd name="connsiteY5" fmla="*/ 111125 h 482600"/>
                <a:gd name="connsiteX6" fmla="*/ 244475 w 539750"/>
                <a:gd name="connsiteY6" fmla="*/ 212725 h 482600"/>
                <a:gd name="connsiteX7" fmla="*/ 536575 w 539750"/>
                <a:gd name="connsiteY7" fmla="*/ 209550 h 482600"/>
                <a:gd name="connsiteX8" fmla="*/ 539750 w 539750"/>
                <a:gd name="connsiteY8" fmla="*/ 339725 h 482600"/>
                <a:gd name="connsiteX9" fmla="*/ 244475 w 539750"/>
                <a:gd name="connsiteY9" fmla="*/ 320675 h 482600"/>
                <a:gd name="connsiteX10" fmla="*/ 250825 w 539750"/>
                <a:gd name="connsiteY10" fmla="*/ 422275 h 482600"/>
                <a:gd name="connsiteX11" fmla="*/ 536575 w 539750"/>
                <a:gd name="connsiteY11" fmla="*/ 368300 h 482600"/>
                <a:gd name="connsiteX12" fmla="*/ 530225 w 539750"/>
                <a:gd name="connsiteY12" fmla="*/ 482600 h 482600"/>
                <a:gd name="connsiteX13" fmla="*/ 57150 w 539750"/>
                <a:gd name="connsiteY13" fmla="*/ 469900 h 482600"/>
                <a:gd name="connsiteX14" fmla="*/ 0 w 539750"/>
                <a:gd name="connsiteY14" fmla="*/ 285750 h 482600"/>
                <a:gd name="connsiteX0" fmla="*/ 0 w 539750"/>
                <a:gd name="connsiteY0" fmla="*/ 285750 h 482600"/>
                <a:gd name="connsiteX1" fmla="*/ 0 w 539750"/>
                <a:gd name="connsiteY1" fmla="*/ 285750 h 482600"/>
                <a:gd name="connsiteX2" fmla="*/ 152400 w 539750"/>
                <a:gd name="connsiteY2" fmla="*/ 6350 h 482600"/>
                <a:gd name="connsiteX3" fmla="*/ 533400 w 539750"/>
                <a:gd name="connsiteY3" fmla="*/ 0 h 482600"/>
                <a:gd name="connsiteX4" fmla="*/ 533400 w 539750"/>
                <a:gd name="connsiteY4" fmla="*/ 107950 h 482600"/>
                <a:gd name="connsiteX5" fmla="*/ 244475 w 539750"/>
                <a:gd name="connsiteY5" fmla="*/ 111125 h 482600"/>
                <a:gd name="connsiteX6" fmla="*/ 244475 w 539750"/>
                <a:gd name="connsiteY6" fmla="*/ 212725 h 482600"/>
                <a:gd name="connsiteX7" fmla="*/ 536575 w 539750"/>
                <a:gd name="connsiteY7" fmla="*/ 209550 h 482600"/>
                <a:gd name="connsiteX8" fmla="*/ 539750 w 539750"/>
                <a:gd name="connsiteY8" fmla="*/ 339725 h 482600"/>
                <a:gd name="connsiteX9" fmla="*/ 254000 w 539750"/>
                <a:gd name="connsiteY9" fmla="*/ 314325 h 482600"/>
                <a:gd name="connsiteX10" fmla="*/ 250825 w 539750"/>
                <a:gd name="connsiteY10" fmla="*/ 422275 h 482600"/>
                <a:gd name="connsiteX11" fmla="*/ 536575 w 539750"/>
                <a:gd name="connsiteY11" fmla="*/ 368300 h 482600"/>
                <a:gd name="connsiteX12" fmla="*/ 530225 w 539750"/>
                <a:gd name="connsiteY12" fmla="*/ 482600 h 482600"/>
                <a:gd name="connsiteX13" fmla="*/ 57150 w 539750"/>
                <a:gd name="connsiteY13" fmla="*/ 469900 h 482600"/>
                <a:gd name="connsiteX14" fmla="*/ 0 w 539750"/>
                <a:gd name="connsiteY14" fmla="*/ 285750 h 482600"/>
                <a:gd name="connsiteX0" fmla="*/ 0 w 536666"/>
                <a:gd name="connsiteY0" fmla="*/ 285750 h 482600"/>
                <a:gd name="connsiteX1" fmla="*/ 0 w 536666"/>
                <a:gd name="connsiteY1" fmla="*/ 285750 h 482600"/>
                <a:gd name="connsiteX2" fmla="*/ 152400 w 536666"/>
                <a:gd name="connsiteY2" fmla="*/ 6350 h 482600"/>
                <a:gd name="connsiteX3" fmla="*/ 533400 w 536666"/>
                <a:gd name="connsiteY3" fmla="*/ 0 h 482600"/>
                <a:gd name="connsiteX4" fmla="*/ 533400 w 536666"/>
                <a:gd name="connsiteY4" fmla="*/ 107950 h 482600"/>
                <a:gd name="connsiteX5" fmla="*/ 244475 w 536666"/>
                <a:gd name="connsiteY5" fmla="*/ 111125 h 482600"/>
                <a:gd name="connsiteX6" fmla="*/ 244475 w 536666"/>
                <a:gd name="connsiteY6" fmla="*/ 212725 h 482600"/>
                <a:gd name="connsiteX7" fmla="*/ 536575 w 536666"/>
                <a:gd name="connsiteY7" fmla="*/ 209550 h 482600"/>
                <a:gd name="connsiteX8" fmla="*/ 530225 w 536666"/>
                <a:gd name="connsiteY8" fmla="*/ 320675 h 482600"/>
                <a:gd name="connsiteX9" fmla="*/ 254000 w 536666"/>
                <a:gd name="connsiteY9" fmla="*/ 314325 h 482600"/>
                <a:gd name="connsiteX10" fmla="*/ 250825 w 536666"/>
                <a:gd name="connsiteY10" fmla="*/ 422275 h 482600"/>
                <a:gd name="connsiteX11" fmla="*/ 536575 w 536666"/>
                <a:gd name="connsiteY11" fmla="*/ 368300 h 482600"/>
                <a:gd name="connsiteX12" fmla="*/ 530225 w 536666"/>
                <a:gd name="connsiteY12" fmla="*/ 482600 h 482600"/>
                <a:gd name="connsiteX13" fmla="*/ 57150 w 536666"/>
                <a:gd name="connsiteY13" fmla="*/ 469900 h 482600"/>
                <a:gd name="connsiteX14" fmla="*/ 0 w 536666"/>
                <a:gd name="connsiteY14" fmla="*/ 285750 h 482600"/>
                <a:gd name="connsiteX0" fmla="*/ 0 w 536666"/>
                <a:gd name="connsiteY0" fmla="*/ 285750 h 482600"/>
                <a:gd name="connsiteX1" fmla="*/ 0 w 536666"/>
                <a:gd name="connsiteY1" fmla="*/ 285750 h 482600"/>
                <a:gd name="connsiteX2" fmla="*/ 152400 w 536666"/>
                <a:gd name="connsiteY2" fmla="*/ 6350 h 482600"/>
                <a:gd name="connsiteX3" fmla="*/ 533400 w 536666"/>
                <a:gd name="connsiteY3" fmla="*/ 0 h 482600"/>
                <a:gd name="connsiteX4" fmla="*/ 533400 w 536666"/>
                <a:gd name="connsiteY4" fmla="*/ 107950 h 482600"/>
                <a:gd name="connsiteX5" fmla="*/ 244475 w 536666"/>
                <a:gd name="connsiteY5" fmla="*/ 111125 h 482600"/>
                <a:gd name="connsiteX6" fmla="*/ 244475 w 536666"/>
                <a:gd name="connsiteY6" fmla="*/ 212725 h 482600"/>
                <a:gd name="connsiteX7" fmla="*/ 536575 w 536666"/>
                <a:gd name="connsiteY7" fmla="*/ 209550 h 482600"/>
                <a:gd name="connsiteX8" fmla="*/ 530225 w 536666"/>
                <a:gd name="connsiteY8" fmla="*/ 320675 h 482600"/>
                <a:gd name="connsiteX9" fmla="*/ 254000 w 536666"/>
                <a:gd name="connsiteY9" fmla="*/ 314325 h 482600"/>
                <a:gd name="connsiteX10" fmla="*/ 257175 w 536666"/>
                <a:gd name="connsiteY10" fmla="*/ 422275 h 482600"/>
                <a:gd name="connsiteX11" fmla="*/ 536575 w 536666"/>
                <a:gd name="connsiteY11" fmla="*/ 368300 h 482600"/>
                <a:gd name="connsiteX12" fmla="*/ 530225 w 536666"/>
                <a:gd name="connsiteY12" fmla="*/ 482600 h 482600"/>
                <a:gd name="connsiteX13" fmla="*/ 57150 w 536666"/>
                <a:gd name="connsiteY13" fmla="*/ 469900 h 482600"/>
                <a:gd name="connsiteX14" fmla="*/ 0 w 536666"/>
                <a:gd name="connsiteY14" fmla="*/ 285750 h 482600"/>
                <a:gd name="connsiteX0" fmla="*/ 0 w 536666"/>
                <a:gd name="connsiteY0" fmla="*/ 285750 h 482600"/>
                <a:gd name="connsiteX1" fmla="*/ 0 w 536666"/>
                <a:gd name="connsiteY1" fmla="*/ 285750 h 482600"/>
                <a:gd name="connsiteX2" fmla="*/ 152400 w 536666"/>
                <a:gd name="connsiteY2" fmla="*/ 6350 h 482600"/>
                <a:gd name="connsiteX3" fmla="*/ 533400 w 536666"/>
                <a:gd name="connsiteY3" fmla="*/ 0 h 482600"/>
                <a:gd name="connsiteX4" fmla="*/ 533400 w 536666"/>
                <a:gd name="connsiteY4" fmla="*/ 107950 h 482600"/>
                <a:gd name="connsiteX5" fmla="*/ 244475 w 536666"/>
                <a:gd name="connsiteY5" fmla="*/ 111125 h 482600"/>
                <a:gd name="connsiteX6" fmla="*/ 244475 w 536666"/>
                <a:gd name="connsiteY6" fmla="*/ 212725 h 482600"/>
                <a:gd name="connsiteX7" fmla="*/ 536575 w 536666"/>
                <a:gd name="connsiteY7" fmla="*/ 209550 h 482600"/>
                <a:gd name="connsiteX8" fmla="*/ 530225 w 536666"/>
                <a:gd name="connsiteY8" fmla="*/ 320675 h 482600"/>
                <a:gd name="connsiteX9" fmla="*/ 254000 w 536666"/>
                <a:gd name="connsiteY9" fmla="*/ 314325 h 482600"/>
                <a:gd name="connsiteX10" fmla="*/ 257175 w 536666"/>
                <a:gd name="connsiteY10" fmla="*/ 422275 h 482600"/>
                <a:gd name="connsiteX11" fmla="*/ 536575 w 536666"/>
                <a:gd name="connsiteY11" fmla="*/ 387350 h 482600"/>
                <a:gd name="connsiteX12" fmla="*/ 530225 w 536666"/>
                <a:gd name="connsiteY12" fmla="*/ 482600 h 482600"/>
                <a:gd name="connsiteX13" fmla="*/ 57150 w 536666"/>
                <a:gd name="connsiteY13" fmla="*/ 469900 h 482600"/>
                <a:gd name="connsiteX14" fmla="*/ 0 w 536666"/>
                <a:gd name="connsiteY14" fmla="*/ 285750 h 482600"/>
                <a:gd name="connsiteX0" fmla="*/ 0 w 539750"/>
                <a:gd name="connsiteY0" fmla="*/ 285750 h 473075"/>
                <a:gd name="connsiteX1" fmla="*/ 0 w 539750"/>
                <a:gd name="connsiteY1" fmla="*/ 285750 h 473075"/>
                <a:gd name="connsiteX2" fmla="*/ 152400 w 539750"/>
                <a:gd name="connsiteY2" fmla="*/ 6350 h 473075"/>
                <a:gd name="connsiteX3" fmla="*/ 533400 w 539750"/>
                <a:gd name="connsiteY3" fmla="*/ 0 h 473075"/>
                <a:gd name="connsiteX4" fmla="*/ 533400 w 539750"/>
                <a:gd name="connsiteY4" fmla="*/ 107950 h 473075"/>
                <a:gd name="connsiteX5" fmla="*/ 244475 w 539750"/>
                <a:gd name="connsiteY5" fmla="*/ 111125 h 473075"/>
                <a:gd name="connsiteX6" fmla="*/ 244475 w 539750"/>
                <a:gd name="connsiteY6" fmla="*/ 212725 h 473075"/>
                <a:gd name="connsiteX7" fmla="*/ 536575 w 539750"/>
                <a:gd name="connsiteY7" fmla="*/ 209550 h 473075"/>
                <a:gd name="connsiteX8" fmla="*/ 530225 w 539750"/>
                <a:gd name="connsiteY8" fmla="*/ 320675 h 473075"/>
                <a:gd name="connsiteX9" fmla="*/ 254000 w 539750"/>
                <a:gd name="connsiteY9" fmla="*/ 314325 h 473075"/>
                <a:gd name="connsiteX10" fmla="*/ 257175 w 539750"/>
                <a:gd name="connsiteY10" fmla="*/ 422275 h 473075"/>
                <a:gd name="connsiteX11" fmla="*/ 536575 w 539750"/>
                <a:gd name="connsiteY11" fmla="*/ 387350 h 473075"/>
                <a:gd name="connsiteX12" fmla="*/ 539750 w 539750"/>
                <a:gd name="connsiteY12" fmla="*/ 473075 h 473075"/>
                <a:gd name="connsiteX13" fmla="*/ 57150 w 539750"/>
                <a:gd name="connsiteY13" fmla="*/ 469900 h 473075"/>
                <a:gd name="connsiteX14" fmla="*/ 0 w 539750"/>
                <a:gd name="connsiteY14" fmla="*/ 285750 h 473075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11125 h 476250"/>
                <a:gd name="connsiteX6" fmla="*/ 244475 w 539750"/>
                <a:gd name="connsiteY6" fmla="*/ 212725 h 476250"/>
                <a:gd name="connsiteX7" fmla="*/ 53657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22275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11125 h 476250"/>
                <a:gd name="connsiteX6" fmla="*/ 244475 w 539750"/>
                <a:gd name="connsiteY6" fmla="*/ 212725 h 476250"/>
                <a:gd name="connsiteX7" fmla="*/ 53657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11125 h 476250"/>
                <a:gd name="connsiteX6" fmla="*/ 244475 w 539750"/>
                <a:gd name="connsiteY6" fmla="*/ 212725 h 476250"/>
                <a:gd name="connsiteX7" fmla="*/ 52705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01600 h 476250"/>
                <a:gd name="connsiteX6" fmla="*/ 244475 w 539750"/>
                <a:gd name="connsiteY6" fmla="*/ 212725 h 476250"/>
                <a:gd name="connsiteX7" fmla="*/ 52705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4475 w 539750"/>
                <a:gd name="connsiteY6" fmla="*/ 212725 h 476250"/>
                <a:gd name="connsiteX7" fmla="*/ 52705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2725 h 476250"/>
                <a:gd name="connsiteX7" fmla="*/ 52705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2725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7650 w 539750"/>
                <a:gd name="connsiteY6" fmla="*/ 219075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7650 w 539750"/>
                <a:gd name="connsiteY6" fmla="*/ 219075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7650 w 539750"/>
                <a:gd name="connsiteY6" fmla="*/ 219075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4475 w 539750"/>
                <a:gd name="connsiteY6" fmla="*/ 228600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5900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5900 h 476250"/>
                <a:gd name="connsiteX7" fmla="*/ 53340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5900 h 476250"/>
                <a:gd name="connsiteX7" fmla="*/ 533400 w 539750"/>
                <a:gd name="connsiteY7" fmla="*/ 20637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4475 w 539750"/>
                <a:gd name="connsiteY6" fmla="*/ 212725 h 476250"/>
                <a:gd name="connsiteX7" fmla="*/ 533400 w 539750"/>
                <a:gd name="connsiteY7" fmla="*/ 20637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4475 w 539750"/>
                <a:gd name="connsiteY6" fmla="*/ 212725 h 476250"/>
                <a:gd name="connsiteX7" fmla="*/ 533400 w 539750"/>
                <a:gd name="connsiteY7" fmla="*/ 20637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4000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4475 w 540055"/>
                <a:gd name="connsiteY6" fmla="*/ 212725 h 476250"/>
                <a:gd name="connsiteX7" fmla="*/ 539750 w 540055"/>
                <a:gd name="connsiteY7" fmla="*/ 203200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4475 w 540055"/>
                <a:gd name="connsiteY6" fmla="*/ 209550 h 476250"/>
                <a:gd name="connsiteX7" fmla="*/ 539750 w 540055"/>
                <a:gd name="connsiteY7" fmla="*/ 203200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4475 w 540055"/>
                <a:gd name="connsiteY6" fmla="*/ 209550 h 476250"/>
                <a:gd name="connsiteX7" fmla="*/ 539750 w 540055"/>
                <a:gd name="connsiteY7" fmla="*/ 200025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7650 w 540055"/>
                <a:gd name="connsiteY6" fmla="*/ 203200 h 476250"/>
                <a:gd name="connsiteX7" fmla="*/ 539750 w 540055"/>
                <a:gd name="connsiteY7" fmla="*/ 200025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7650 w 540055"/>
                <a:gd name="connsiteY6" fmla="*/ 209550 h 476250"/>
                <a:gd name="connsiteX7" fmla="*/ 539750 w 540055"/>
                <a:gd name="connsiteY7" fmla="*/ 200025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7650 w 539750"/>
                <a:gd name="connsiteY6" fmla="*/ 209550 h 476250"/>
                <a:gd name="connsiteX7" fmla="*/ 536575 w 539750"/>
                <a:gd name="connsiteY7" fmla="*/ 21272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4000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7650 w 539750"/>
                <a:gd name="connsiteY5" fmla="*/ 117475 h 476250"/>
                <a:gd name="connsiteX6" fmla="*/ 247650 w 539750"/>
                <a:gd name="connsiteY6" fmla="*/ 209550 h 476250"/>
                <a:gd name="connsiteX7" fmla="*/ 536575 w 539750"/>
                <a:gd name="connsiteY7" fmla="*/ 21272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4000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11125 h 476250"/>
                <a:gd name="connsiteX6" fmla="*/ 247650 w 539750"/>
                <a:gd name="connsiteY6" fmla="*/ 209550 h 476250"/>
                <a:gd name="connsiteX7" fmla="*/ 536575 w 539750"/>
                <a:gd name="connsiteY7" fmla="*/ 21272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4000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9750" h="476250">
                  <a:moveTo>
                    <a:pt x="0" y="285750"/>
                  </a:moveTo>
                  <a:lnTo>
                    <a:pt x="0" y="285750"/>
                  </a:lnTo>
                  <a:lnTo>
                    <a:pt x="152400" y="6350"/>
                  </a:lnTo>
                  <a:lnTo>
                    <a:pt x="533400" y="0"/>
                  </a:lnTo>
                  <a:cubicBezTo>
                    <a:pt x="532342" y="33867"/>
                    <a:pt x="534458" y="74083"/>
                    <a:pt x="533400" y="107950"/>
                  </a:cubicBezTo>
                  <a:lnTo>
                    <a:pt x="244475" y="111125"/>
                  </a:lnTo>
                  <a:cubicBezTo>
                    <a:pt x="245533" y="144992"/>
                    <a:pt x="246592" y="175683"/>
                    <a:pt x="247650" y="209550"/>
                  </a:cubicBezTo>
                  <a:lnTo>
                    <a:pt x="536575" y="212725"/>
                  </a:lnTo>
                  <a:cubicBezTo>
                    <a:pt x="537633" y="256117"/>
                    <a:pt x="538692" y="274108"/>
                    <a:pt x="539750" y="317500"/>
                  </a:cubicBezTo>
                  <a:lnTo>
                    <a:pt x="254000" y="314325"/>
                  </a:lnTo>
                  <a:cubicBezTo>
                    <a:pt x="252942" y="350308"/>
                    <a:pt x="258233" y="364067"/>
                    <a:pt x="257175" y="400050"/>
                  </a:cubicBezTo>
                  <a:lnTo>
                    <a:pt x="536575" y="400050"/>
                  </a:lnTo>
                  <a:lnTo>
                    <a:pt x="539750" y="473075"/>
                  </a:lnTo>
                  <a:lnTo>
                    <a:pt x="60325" y="476250"/>
                  </a:lnTo>
                  <a:lnTo>
                    <a:pt x="0" y="285750"/>
                  </a:lnTo>
                  <a:close/>
                </a:path>
              </a:pathLst>
            </a:custGeom>
            <a:noFill/>
            <a:ln w="19050">
              <a:solidFill>
                <a:srgbClr val="0432FF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B8AF3C37-15DA-906B-5902-A51CF44E8F17}"/>
                </a:ext>
              </a:extLst>
            </p:cNvPr>
            <p:cNvSpPr txBox="1"/>
            <p:nvPr/>
          </p:nvSpPr>
          <p:spPr>
            <a:xfrm>
              <a:off x="2860516" y="962422"/>
              <a:ext cx="6415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>
                  <a:solidFill>
                    <a:srgbClr val="0432FF"/>
                  </a:solidFill>
                </a:rPr>
                <a:t>G-IV (PM)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0A890B3-EC92-9FE5-6E0D-CD6CDA9BE006}"/>
              </a:ext>
            </a:extLst>
          </p:cNvPr>
          <p:cNvGrpSpPr/>
          <p:nvPr/>
        </p:nvGrpSpPr>
        <p:grpSpPr>
          <a:xfrm>
            <a:off x="1527048" y="2011680"/>
            <a:ext cx="9144000" cy="2831689"/>
            <a:chOff x="0" y="3586"/>
            <a:chExt cx="9144000" cy="2831689"/>
          </a:xfrm>
        </p:grpSpPr>
        <p:pic>
          <p:nvPicPr>
            <p:cNvPr id="141" name="Picture 140" descr="A map of the ocean&#10;&#10;Description automatically generated">
              <a:extLst>
                <a:ext uri="{FF2B5EF4-FFF2-40B4-BE49-F238E27FC236}">
                  <a16:creationId xmlns:a16="http://schemas.microsoft.com/office/drawing/2014/main" id="{1247E49E-C4CE-210D-6EA0-FECB48A30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86"/>
              <a:ext cx="9144000" cy="2831689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90E2216-0816-8DE4-284E-87199E24C074}"/>
                </a:ext>
              </a:extLst>
            </p:cNvPr>
            <p:cNvSpPr txBox="1"/>
            <p:nvPr/>
          </p:nvSpPr>
          <p:spPr>
            <a:xfrm rot="1850849">
              <a:off x="1842453" y="1233143"/>
              <a:ext cx="6687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1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882C3C48-0026-BE38-3E10-C562D6E9DEC5}"/>
                </a:ext>
              </a:extLst>
            </p:cNvPr>
            <p:cNvSpPr txBox="1"/>
            <p:nvPr/>
          </p:nvSpPr>
          <p:spPr>
            <a:xfrm rot="20846785">
              <a:off x="2597078" y="1049875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2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44AEB9C-9ED9-88A8-3AE7-9B91D5738576}"/>
                </a:ext>
              </a:extLst>
            </p:cNvPr>
            <p:cNvSpPr txBox="1"/>
            <p:nvPr/>
          </p:nvSpPr>
          <p:spPr>
            <a:xfrm rot="1468888">
              <a:off x="1570828" y="1277344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1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F176D2C1-785F-2885-C97B-632F384484AF}"/>
                </a:ext>
              </a:extLst>
            </p:cNvPr>
            <p:cNvSpPr txBox="1"/>
            <p:nvPr/>
          </p:nvSpPr>
          <p:spPr>
            <a:xfrm rot="20496165">
              <a:off x="2233299" y="854532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2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F6A9E9A7-0B92-E582-2F35-34F5B682A3F2}"/>
                </a:ext>
              </a:extLst>
            </p:cNvPr>
            <p:cNvSpPr txBox="1"/>
            <p:nvPr/>
          </p:nvSpPr>
          <p:spPr>
            <a:xfrm>
              <a:off x="3781089" y="1132355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3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E0C6A504-E069-71B7-B357-D17BFBB80CAB}"/>
                </a:ext>
              </a:extLst>
            </p:cNvPr>
            <p:cNvSpPr txBox="1"/>
            <p:nvPr/>
          </p:nvSpPr>
          <p:spPr>
            <a:xfrm rot="19478187">
              <a:off x="3997653" y="271248"/>
              <a:ext cx="827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MLDAI 1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1905A488-DB5D-29E6-9CB6-A6BE2D8ECD5E}"/>
                </a:ext>
              </a:extLst>
            </p:cNvPr>
            <p:cNvSpPr txBox="1"/>
            <p:nvPr/>
          </p:nvSpPr>
          <p:spPr>
            <a:xfrm>
              <a:off x="3401818" y="1647266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3</a:t>
              </a: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57A5CDC0-0474-73D7-D611-8D7E3C27FD3C}"/>
                </a:ext>
              </a:extLst>
            </p:cNvPr>
            <p:cNvSpPr/>
            <p:nvPr/>
          </p:nvSpPr>
          <p:spPr>
            <a:xfrm>
              <a:off x="2813051" y="1362074"/>
              <a:ext cx="1025525" cy="346075"/>
            </a:xfrm>
            <a:custGeom>
              <a:avLst/>
              <a:gdLst>
                <a:gd name="connsiteX0" fmla="*/ 0 w 542925"/>
                <a:gd name="connsiteY0" fmla="*/ 282575 h 479425"/>
                <a:gd name="connsiteX1" fmla="*/ 0 w 542925"/>
                <a:gd name="connsiteY1" fmla="*/ 282575 h 479425"/>
                <a:gd name="connsiteX2" fmla="*/ 152400 w 542925"/>
                <a:gd name="connsiteY2" fmla="*/ 3175 h 479425"/>
                <a:gd name="connsiteX3" fmla="*/ 533400 w 542925"/>
                <a:gd name="connsiteY3" fmla="*/ 0 h 479425"/>
                <a:gd name="connsiteX4" fmla="*/ 533400 w 542925"/>
                <a:gd name="connsiteY4" fmla="*/ 104775 h 479425"/>
                <a:gd name="connsiteX5" fmla="*/ 244475 w 542925"/>
                <a:gd name="connsiteY5" fmla="*/ 107950 h 479425"/>
                <a:gd name="connsiteX6" fmla="*/ 244475 w 542925"/>
                <a:gd name="connsiteY6" fmla="*/ 184150 h 479425"/>
                <a:gd name="connsiteX7" fmla="*/ 539750 w 542925"/>
                <a:gd name="connsiteY7" fmla="*/ 174625 h 479425"/>
                <a:gd name="connsiteX8" fmla="*/ 542925 w 542925"/>
                <a:gd name="connsiteY8" fmla="*/ 254000 h 479425"/>
                <a:gd name="connsiteX9" fmla="*/ 206375 w 542925"/>
                <a:gd name="connsiteY9" fmla="*/ 250825 h 479425"/>
                <a:gd name="connsiteX10" fmla="*/ 215900 w 542925"/>
                <a:gd name="connsiteY10" fmla="*/ 374650 h 479425"/>
                <a:gd name="connsiteX11" fmla="*/ 536575 w 542925"/>
                <a:gd name="connsiteY11" fmla="*/ 365125 h 479425"/>
                <a:gd name="connsiteX12" fmla="*/ 530225 w 542925"/>
                <a:gd name="connsiteY12" fmla="*/ 479425 h 479425"/>
                <a:gd name="connsiteX13" fmla="*/ 57150 w 542925"/>
                <a:gd name="connsiteY13" fmla="*/ 466725 h 479425"/>
                <a:gd name="connsiteX14" fmla="*/ 0 w 542925"/>
                <a:gd name="connsiteY14" fmla="*/ 282575 h 479425"/>
                <a:gd name="connsiteX0" fmla="*/ 0 w 542925"/>
                <a:gd name="connsiteY0" fmla="*/ 279400 h 476250"/>
                <a:gd name="connsiteX1" fmla="*/ 0 w 542925"/>
                <a:gd name="connsiteY1" fmla="*/ 279400 h 476250"/>
                <a:gd name="connsiteX2" fmla="*/ 152400 w 542925"/>
                <a:gd name="connsiteY2" fmla="*/ 0 h 476250"/>
                <a:gd name="connsiteX3" fmla="*/ 536575 w 542925"/>
                <a:gd name="connsiteY3" fmla="*/ 0 h 476250"/>
                <a:gd name="connsiteX4" fmla="*/ 533400 w 542925"/>
                <a:gd name="connsiteY4" fmla="*/ 101600 h 476250"/>
                <a:gd name="connsiteX5" fmla="*/ 244475 w 542925"/>
                <a:gd name="connsiteY5" fmla="*/ 104775 h 476250"/>
                <a:gd name="connsiteX6" fmla="*/ 244475 w 542925"/>
                <a:gd name="connsiteY6" fmla="*/ 180975 h 476250"/>
                <a:gd name="connsiteX7" fmla="*/ 539750 w 542925"/>
                <a:gd name="connsiteY7" fmla="*/ 171450 h 476250"/>
                <a:gd name="connsiteX8" fmla="*/ 542925 w 542925"/>
                <a:gd name="connsiteY8" fmla="*/ 250825 h 476250"/>
                <a:gd name="connsiteX9" fmla="*/ 206375 w 542925"/>
                <a:gd name="connsiteY9" fmla="*/ 247650 h 476250"/>
                <a:gd name="connsiteX10" fmla="*/ 215900 w 542925"/>
                <a:gd name="connsiteY10" fmla="*/ 371475 h 476250"/>
                <a:gd name="connsiteX11" fmla="*/ 536575 w 542925"/>
                <a:gd name="connsiteY11" fmla="*/ 361950 h 476250"/>
                <a:gd name="connsiteX12" fmla="*/ 530225 w 542925"/>
                <a:gd name="connsiteY12" fmla="*/ 476250 h 476250"/>
                <a:gd name="connsiteX13" fmla="*/ 57150 w 542925"/>
                <a:gd name="connsiteY13" fmla="*/ 463550 h 476250"/>
                <a:gd name="connsiteX14" fmla="*/ 0 w 542925"/>
                <a:gd name="connsiteY14" fmla="*/ 279400 h 47625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187325 h 482600"/>
                <a:gd name="connsiteX7" fmla="*/ 539750 w 542925"/>
                <a:gd name="connsiteY7" fmla="*/ 17780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01600 h 482600"/>
                <a:gd name="connsiteX6" fmla="*/ 244475 w 542925"/>
                <a:gd name="connsiteY6" fmla="*/ 187325 h 482600"/>
                <a:gd name="connsiteX7" fmla="*/ 539750 w 542925"/>
                <a:gd name="connsiteY7" fmla="*/ 17780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187325 h 482600"/>
                <a:gd name="connsiteX7" fmla="*/ 539750 w 542925"/>
                <a:gd name="connsiteY7" fmla="*/ 17780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9750 w 542925"/>
                <a:gd name="connsiteY7" fmla="*/ 17780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3206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320675 h 482600"/>
                <a:gd name="connsiteX9" fmla="*/ 241300 w 542925"/>
                <a:gd name="connsiteY9" fmla="*/ 314325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320675 h 482600"/>
                <a:gd name="connsiteX9" fmla="*/ 244475 w 542925"/>
                <a:gd name="connsiteY9" fmla="*/ 31115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320675 h 482600"/>
                <a:gd name="connsiteX9" fmla="*/ 244475 w 542925"/>
                <a:gd name="connsiteY9" fmla="*/ 320675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36575"/>
                <a:gd name="connsiteY0" fmla="*/ 285750 h 482600"/>
                <a:gd name="connsiteX1" fmla="*/ 0 w 536575"/>
                <a:gd name="connsiteY1" fmla="*/ 285750 h 482600"/>
                <a:gd name="connsiteX2" fmla="*/ 152400 w 536575"/>
                <a:gd name="connsiteY2" fmla="*/ 6350 h 482600"/>
                <a:gd name="connsiteX3" fmla="*/ 533400 w 536575"/>
                <a:gd name="connsiteY3" fmla="*/ 0 h 482600"/>
                <a:gd name="connsiteX4" fmla="*/ 533400 w 536575"/>
                <a:gd name="connsiteY4" fmla="*/ 107950 h 482600"/>
                <a:gd name="connsiteX5" fmla="*/ 244475 w 536575"/>
                <a:gd name="connsiteY5" fmla="*/ 111125 h 482600"/>
                <a:gd name="connsiteX6" fmla="*/ 244475 w 536575"/>
                <a:gd name="connsiteY6" fmla="*/ 212725 h 482600"/>
                <a:gd name="connsiteX7" fmla="*/ 536575 w 536575"/>
                <a:gd name="connsiteY7" fmla="*/ 209550 h 482600"/>
                <a:gd name="connsiteX8" fmla="*/ 536575 w 536575"/>
                <a:gd name="connsiteY8" fmla="*/ 327025 h 482600"/>
                <a:gd name="connsiteX9" fmla="*/ 244475 w 536575"/>
                <a:gd name="connsiteY9" fmla="*/ 320675 h 482600"/>
                <a:gd name="connsiteX10" fmla="*/ 215900 w 536575"/>
                <a:gd name="connsiteY10" fmla="*/ 377825 h 482600"/>
                <a:gd name="connsiteX11" fmla="*/ 536575 w 536575"/>
                <a:gd name="connsiteY11" fmla="*/ 368300 h 482600"/>
                <a:gd name="connsiteX12" fmla="*/ 530225 w 536575"/>
                <a:gd name="connsiteY12" fmla="*/ 482600 h 482600"/>
                <a:gd name="connsiteX13" fmla="*/ 57150 w 536575"/>
                <a:gd name="connsiteY13" fmla="*/ 469900 h 482600"/>
                <a:gd name="connsiteX14" fmla="*/ 0 w 536575"/>
                <a:gd name="connsiteY14" fmla="*/ 285750 h 482600"/>
                <a:gd name="connsiteX0" fmla="*/ 0 w 539750"/>
                <a:gd name="connsiteY0" fmla="*/ 285750 h 482600"/>
                <a:gd name="connsiteX1" fmla="*/ 0 w 539750"/>
                <a:gd name="connsiteY1" fmla="*/ 285750 h 482600"/>
                <a:gd name="connsiteX2" fmla="*/ 152400 w 539750"/>
                <a:gd name="connsiteY2" fmla="*/ 6350 h 482600"/>
                <a:gd name="connsiteX3" fmla="*/ 533400 w 539750"/>
                <a:gd name="connsiteY3" fmla="*/ 0 h 482600"/>
                <a:gd name="connsiteX4" fmla="*/ 533400 w 539750"/>
                <a:gd name="connsiteY4" fmla="*/ 107950 h 482600"/>
                <a:gd name="connsiteX5" fmla="*/ 244475 w 539750"/>
                <a:gd name="connsiteY5" fmla="*/ 111125 h 482600"/>
                <a:gd name="connsiteX6" fmla="*/ 244475 w 539750"/>
                <a:gd name="connsiteY6" fmla="*/ 212725 h 482600"/>
                <a:gd name="connsiteX7" fmla="*/ 536575 w 539750"/>
                <a:gd name="connsiteY7" fmla="*/ 209550 h 482600"/>
                <a:gd name="connsiteX8" fmla="*/ 539750 w 539750"/>
                <a:gd name="connsiteY8" fmla="*/ 339725 h 482600"/>
                <a:gd name="connsiteX9" fmla="*/ 244475 w 539750"/>
                <a:gd name="connsiteY9" fmla="*/ 320675 h 482600"/>
                <a:gd name="connsiteX10" fmla="*/ 215900 w 539750"/>
                <a:gd name="connsiteY10" fmla="*/ 377825 h 482600"/>
                <a:gd name="connsiteX11" fmla="*/ 536575 w 539750"/>
                <a:gd name="connsiteY11" fmla="*/ 368300 h 482600"/>
                <a:gd name="connsiteX12" fmla="*/ 530225 w 539750"/>
                <a:gd name="connsiteY12" fmla="*/ 482600 h 482600"/>
                <a:gd name="connsiteX13" fmla="*/ 57150 w 539750"/>
                <a:gd name="connsiteY13" fmla="*/ 469900 h 482600"/>
                <a:gd name="connsiteX14" fmla="*/ 0 w 539750"/>
                <a:gd name="connsiteY14" fmla="*/ 285750 h 482600"/>
                <a:gd name="connsiteX0" fmla="*/ 0 w 539750"/>
                <a:gd name="connsiteY0" fmla="*/ 285750 h 482600"/>
                <a:gd name="connsiteX1" fmla="*/ 0 w 539750"/>
                <a:gd name="connsiteY1" fmla="*/ 285750 h 482600"/>
                <a:gd name="connsiteX2" fmla="*/ 152400 w 539750"/>
                <a:gd name="connsiteY2" fmla="*/ 6350 h 482600"/>
                <a:gd name="connsiteX3" fmla="*/ 533400 w 539750"/>
                <a:gd name="connsiteY3" fmla="*/ 0 h 482600"/>
                <a:gd name="connsiteX4" fmla="*/ 533400 w 539750"/>
                <a:gd name="connsiteY4" fmla="*/ 107950 h 482600"/>
                <a:gd name="connsiteX5" fmla="*/ 244475 w 539750"/>
                <a:gd name="connsiteY5" fmla="*/ 111125 h 482600"/>
                <a:gd name="connsiteX6" fmla="*/ 244475 w 539750"/>
                <a:gd name="connsiteY6" fmla="*/ 212725 h 482600"/>
                <a:gd name="connsiteX7" fmla="*/ 536575 w 539750"/>
                <a:gd name="connsiteY7" fmla="*/ 209550 h 482600"/>
                <a:gd name="connsiteX8" fmla="*/ 539750 w 539750"/>
                <a:gd name="connsiteY8" fmla="*/ 339725 h 482600"/>
                <a:gd name="connsiteX9" fmla="*/ 244475 w 539750"/>
                <a:gd name="connsiteY9" fmla="*/ 320675 h 482600"/>
                <a:gd name="connsiteX10" fmla="*/ 250825 w 539750"/>
                <a:gd name="connsiteY10" fmla="*/ 422275 h 482600"/>
                <a:gd name="connsiteX11" fmla="*/ 536575 w 539750"/>
                <a:gd name="connsiteY11" fmla="*/ 368300 h 482600"/>
                <a:gd name="connsiteX12" fmla="*/ 530225 w 539750"/>
                <a:gd name="connsiteY12" fmla="*/ 482600 h 482600"/>
                <a:gd name="connsiteX13" fmla="*/ 57150 w 539750"/>
                <a:gd name="connsiteY13" fmla="*/ 469900 h 482600"/>
                <a:gd name="connsiteX14" fmla="*/ 0 w 539750"/>
                <a:gd name="connsiteY14" fmla="*/ 285750 h 482600"/>
                <a:gd name="connsiteX0" fmla="*/ 0 w 539750"/>
                <a:gd name="connsiteY0" fmla="*/ 285750 h 482600"/>
                <a:gd name="connsiteX1" fmla="*/ 0 w 539750"/>
                <a:gd name="connsiteY1" fmla="*/ 285750 h 482600"/>
                <a:gd name="connsiteX2" fmla="*/ 152400 w 539750"/>
                <a:gd name="connsiteY2" fmla="*/ 6350 h 482600"/>
                <a:gd name="connsiteX3" fmla="*/ 533400 w 539750"/>
                <a:gd name="connsiteY3" fmla="*/ 0 h 482600"/>
                <a:gd name="connsiteX4" fmla="*/ 533400 w 539750"/>
                <a:gd name="connsiteY4" fmla="*/ 107950 h 482600"/>
                <a:gd name="connsiteX5" fmla="*/ 244475 w 539750"/>
                <a:gd name="connsiteY5" fmla="*/ 111125 h 482600"/>
                <a:gd name="connsiteX6" fmla="*/ 244475 w 539750"/>
                <a:gd name="connsiteY6" fmla="*/ 212725 h 482600"/>
                <a:gd name="connsiteX7" fmla="*/ 536575 w 539750"/>
                <a:gd name="connsiteY7" fmla="*/ 209550 h 482600"/>
                <a:gd name="connsiteX8" fmla="*/ 539750 w 539750"/>
                <a:gd name="connsiteY8" fmla="*/ 339725 h 482600"/>
                <a:gd name="connsiteX9" fmla="*/ 254000 w 539750"/>
                <a:gd name="connsiteY9" fmla="*/ 314325 h 482600"/>
                <a:gd name="connsiteX10" fmla="*/ 250825 w 539750"/>
                <a:gd name="connsiteY10" fmla="*/ 422275 h 482600"/>
                <a:gd name="connsiteX11" fmla="*/ 536575 w 539750"/>
                <a:gd name="connsiteY11" fmla="*/ 368300 h 482600"/>
                <a:gd name="connsiteX12" fmla="*/ 530225 w 539750"/>
                <a:gd name="connsiteY12" fmla="*/ 482600 h 482600"/>
                <a:gd name="connsiteX13" fmla="*/ 57150 w 539750"/>
                <a:gd name="connsiteY13" fmla="*/ 469900 h 482600"/>
                <a:gd name="connsiteX14" fmla="*/ 0 w 539750"/>
                <a:gd name="connsiteY14" fmla="*/ 285750 h 482600"/>
                <a:gd name="connsiteX0" fmla="*/ 0 w 536666"/>
                <a:gd name="connsiteY0" fmla="*/ 285750 h 482600"/>
                <a:gd name="connsiteX1" fmla="*/ 0 w 536666"/>
                <a:gd name="connsiteY1" fmla="*/ 285750 h 482600"/>
                <a:gd name="connsiteX2" fmla="*/ 152400 w 536666"/>
                <a:gd name="connsiteY2" fmla="*/ 6350 h 482600"/>
                <a:gd name="connsiteX3" fmla="*/ 533400 w 536666"/>
                <a:gd name="connsiteY3" fmla="*/ 0 h 482600"/>
                <a:gd name="connsiteX4" fmla="*/ 533400 w 536666"/>
                <a:gd name="connsiteY4" fmla="*/ 107950 h 482600"/>
                <a:gd name="connsiteX5" fmla="*/ 244475 w 536666"/>
                <a:gd name="connsiteY5" fmla="*/ 111125 h 482600"/>
                <a:gd name="connsiteX6" fmla="*/ 244475 w 536666"/>
                <a:gd name="connsiteY6" fmla="*/ 212725 h 482600"/>
                <a:gd name="connsiteX7" fmla="*/ 536575 w 536666"/>
                <a:gd name="connsiteY7" fmla="*/ 209550 h 482600"/>
                <a:gd name="connsiteX8" fmla="*/ 530225 w 536666"/>
                <a:gd name="connsiteY8" fmla="*/ 320675 h 482600"/>
                <a:gd name="connsiteX9" fmla="*/ 254000 w 536666"/>
                <a:gd name="connsiteY9" fmla="*/ 314325 h 482600"/>
                <a:gd name="connsiteX10" fmla="*/ 250825 w 536666"/>
                <a:gd name="connsiteY10" fmla="*/ 422275 h 482600"/>
                <a:gd name="connsiteX11" fmla="*/ 536575 w 536666"/>
                <a:gd name="connsiteY11" fmla="*/ 368300 h 482600"/>
                <a:gd name="connsiteX12" fmla="*/ 530225 w 536666"/>
                <a:gd name="connsiteY12" fmla="*/ 482600 h 482600"/>
                <a:gd name="connsiteX13" fmla="*/ 57150 w 536666"/>
                <a:gd name="connsiteY13" fmla="*/ 469900 h 482600"/>
                <a:gd name="connsiteX14" fmla="*/ 0 w 536666"/>
                <a:gd name="connsiteY14" fmla="*/ 285750 h 482600"/>
                <a:gd name="connsiteX0" fmla="*/ 0 w 536666"/>
                <a:gd name="connsiteY0" fmla="*/ 285750 h 482600"/>
                <a:gd name="connsiteX1" fmla="*/ 0 w 536666"/>
                <a:gd name="connsiteY1" fmla="*/ 285750 h 482600"/>
                <a:gd name="connsiteX2" fmla="*/ 152400 w 536666"/>
                <a:gd name="connsiteY2" fmla="*/ 6350 h 482600"/>
                <a:gd name="connsiteX3" fmla="*/ 533400 w 536666"/>
                <a:gd name="connsiteY3" fmla="*/ 0 h 482600"/>
                <a:gd name="connsiteX4" fmla="*/ 533400 w 536666"/>
                <a:gd name="connsiteY4" fmla="*/ 107950 h 482600"/>
                <a:gd name="connsiteX5" fmla="*/ 244475 w 536666"/>
                <a:gd name="connsiteY5" fmla="*/ 111125 h 482600"/>
                <a:gd name="connsiteX6" fmla="*/ 244475 w 536666"/>
                <a:gd name="connsiteY6" fmla="*/ 212725 h 482600"/>
                <a:gd name="connsiteX7" fmla="*/ 536575 w 536666"/>
                <a:gd name="connsiteY7" fmla="*/ 209550 h 482600"/>
                <a:gd name="connsiteX8" fmla="*/ 530225 w 536666"/>
                <a:gd name="connsiteY8" fmla="*/ 320675 h 482600"/>
                <a:gd name="connsiteX9" fmla="*/ 254000 w 536666"/>
                <a:gd name="connsiteY9" fmla="*/ 314325 h 482600"/>
                <a:gd name="connsiteX10" fmla="*/ 257175 w 536666"/>
                <a:gd name="connsiteY10" fmla="*/ 422275 h 482600"/>
                <a:gd name="connsiteX11" fmla="*/ 536575 w 536666"/>
                <a:gd name="connsiteY11" fmla="*/ 368300 h 482600"/>
                <a:gd name="connsiteX12" fmla="*/ 530225 w 536666"/>
                <a:gd name="connsiteY12" fmla="*/ 482600 h 482600"/>
                <a:gd name="connsiteX13" fmla="*/ 57150 w 536666"/>
                <a:gd name="connsiteY13" fmla="*/ 469900 h 482600"/>
                <a:gd name="connsiteX14" fmla="*/ 0 w 536666"/>
                <a:gd name="connsiteY14" fmla="*/ 285750 h 482600"/>
                <a:gd name="connsiteX0" fmla="*/ 0 w 536666"/>
                <a:gd name="connsiteY0" fmla="*/ 285750 h 482600"/>
                <a:gd name="connsiteX1" fmla="*/ 0 w 536666"/>
                <a:gd name="connsiteY1" fmla="*/ 285750 h 482600"/>
                <a:gd name="connsiteX2" fmla="*/ 152400 w 536666"/>
                <a:gd name="connsiteY2" fmla="*/ 6350 h 482600"/>
                <a:gd name="connsiteX3" fmla="*/ 533400 w 536666"/>
                <a:gd name="connsiteY3" fmla="*/ 0 h 482600"/>
                <a:gd name="connsiteX4" fmla="*/ 533400 w 536666"/>
                <a:gd name="connsiteY4" fmla="*/ 107950 h 482600"/>
                <a:gd name="connsiteX5" fmla="*/ 244475 w 536666"/>
                <a:gd name="connsiteY5" fmla="*/ 111125 h 482600"/>
                <a:gd name="connsiteX6" fmla="*/ 244475 w 536666"/>
                <a:gd name="connsiteY6" fmla="*/ 212725 h 482600"/>
                <a:gd name="connsiteX7" fmla="*/ 536575 w 536666"/>
                <a:gd name="connsiteY7" fmla="*/ 209550 h 482600"/>
                <a:gd name="connsiteX8" fmla="*/ 530225 w 536666"/>
                <a:gd name="connsiteY8" fmla="*/ 320675 h 482600"/>
                <a:gd name="connsiteX9" fmla="*/ 254000 w 536666"/>
                <a:gd name="connsiteY9" fmla="*/ 314325 h 482600"/>
                <a:gd name="connsiteX10" fmla="*/ 257175 w 536666"/>
                <a:gd name="connsiteY10" fmla="*/ 422275 h 482600"/>
                <a:gd name="connsiteX11" fmla="*/ 536575 w 536666"/>
                <a:gd name="connsiteY11" fmla="*/ 387350 h 482600"/>
                <a:gd name="connsiteX12" fmla="*/ 530225 w 536666"/>
                <a:gd name="connsiteY12" fmla="*/ 482600 h 482600"/>
                <a:gd name="connsiteX13" fmla="*/ 57150 w 536666"/>
                <a:gd name="connsiteY13" fmla="*/ 469900 h 482600"/>
                <a:gd name="connsiteX14" fmla="*/ 0 w 536666"/>
                <a:gd name="connsiteY14" fmla="*/ 285750 h 482600"/>
                <a:gd name="connsiteX0" fmla="*/ 0 w 539750"/>
                <a:gd name="connsiteY0" fmla="*/ 285750 h 473075"/>
                <a:gd name="connsiteX1" fmla="*/ 0 w 539750"/>
                <a:gd name="connsiteY1" fmla="*/ 285750 h 473075"/>
                <a:gd name="connsiteX2" fmla="*/ 152400 w 539750"/>
                <a:gd name="connsiteY2" fmla="*/ 6350 h 473075"/>
                <a:gd name="connsiteX3" fmla="*/ 533400 w 539750"/>
                <a:gd name="connsiteY3" fmla="*/ 0 h 473075"/>
                <a:gd name="connsiteX4" fmla="*/ 533400 w 539750"/>
                <a:gd name="connsiteY4" fmla="*/ 107950 h 473075"/>
                <a:gd name="connsiteX5" fmla="*/ 244475 w 539750"/>
                <a:gd name="connsiteY5" fmla="*/ 111125 h 473075"/>
                <a:gd name="connsiteX6" fmla="*/ 244475 w 539750"/>
                <a:gd name="connsiteY6" fmla="*/ 212725 h 473075"/>
                <a:gd name="connsiteX7" fmla="*/ 536575 w 539750"/>
                <a:gd name="connsiteY7" fmla="*/ 209550 h 473075"/>
                <a:gd name="connsiteX8" fmla="*/ 530225 w 539750"/>
                <a:gd name="connsiteY8" fmla="*/ 320675 h 473075"/>
                <a:gd name="connsiteX9" fmla="*/ 254000 w 539750"/>
                <a:gd name="connsiteY9" fmla="*/ 314325 h 473075"/>
                <a:gd name="connsiteX10" fmla="*/ 257175 w 539750"/>
                <a:gd name="connsiteY10" fmla="*/ 422275 h 473075"/>
                <a:gd name="connsiteX11" fmla="*/ 536575 w 539750"/>
                <a:gd name="connsiteY11" fmla="*/ 387350 h 473075"/>
                <a:gd name="connsiteX12" fmla="*/ 539750 w 539750"/>
                <a:gd name="connsiteY12" fmla="*/ 473075 h 473075"/>
                <a:gd name="connsiteX13" fmla="*/ 57150 w 539750"/>
                <a:gd name="connsiteY13" fmla="*/ 469900 h 473075"/>
                <a:gd name="connsiteX14" fmla="*/ 0 w 539750"/>
                <a:gd name="connsiteY14" fmla="*/ 285750 h 473075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11125 h 476250"/>
                <a:gd name="connsiteX6" fmla="*/ 244475 w 539750"/>
                <a:gd name="connsiteY6" fmla="*/ 212725 h 476250"/>
                <a:gd name="connsiteX7" fmla="*/ 53657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22275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11125 h 476250"/>
                <a:gd name="connsiteX6" fmla="*/ 244475 w 539750"/>
                <a:gd name="connsiteY6" fmla="*/ 212725 h 476250"/>
                <a:gd name="connsiteX7" fmla="*/ 53657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11125 h 476250"/>
                <a:gd name="connsiteX6" fmla="*/ 244475 w 539750"/>
                <a:gd name="connsiteY6" fmla="*/ 212725 h 476250"/>
                <a:gd name="connsiteX7" fmla="*/ 52705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01600 h 476250"/>
                <a:gd name="connsiteX6" fmla="*/ 244475 w 539750"/>
                <a:gd name="connsiteY6" fmla="*/ 212725 h 476250"/>
                <a:gd name="connsiteX7" fmla="*/ 52705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4475 w 539750"/>
                <a:gd name="connsiteY6" fmla="*/ 212725 h 476250"/>
                <a:gd name="connsiteX7" fmla="*/ 52705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2725 h 476250"/>
                <a:gd name="connsiteX7" fmla="*/ 52705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2725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7650 w 539750"/>
                <a:gd name="connsiteY6" fmla="*/ 219075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7650 w 539750"/>
                <a:gd name="connsiteY6" fmla="*/ 219075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7650 w 539750"/>
                <a:gd name="connsiteY6" fmla="*/ 219075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4475 w 539750"/>
                <a:gd name="connsiteY6" fmla="*/ 228600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5900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5900 h 476250"/>
                <a:gd name="connsiteX7" fmla="*/ 53340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5900 h 476250"/>
                <a:gd name="connsiteX7" fmla="*/ 533400 w 539750"/>
                <a:gd name="connsiteY7" fmla="*/ 20637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4475 w 539750"/>
                <a:gd name="connsiteY6" fmla="*/ 212725 h 476250"/>
                <a:gd name="connsiteX7" fmla="*/ 533400 w 539750"/>
                <a:gd name="connsiteY7" fmla="*/ 20637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4475 w 539750"/>
                <a:gd name="connsiteY6" fmla="*/ 212725 h 476250"/>
                <a:gd name="connsiteX7" fmla="*/ 533400 w 539750"/>
                <a:gd name="connsiteY7" fmla="*/ 20637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4000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4475 w 540055"/>
                <a:gd name="connsiteY6" fmla="*/ 212725 h 476250"/>
                <a:gd name="connsiteX7" fmla="*/ 539750 w 540055"/>
                <a:gd name="connsiteY7" fmla="*/ 203200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4475 w 540055"/>
                <a:gd name="connsiteY6" fmla="*/ 209550 h 476250"/>
                <a:gd name="connsiteX7" fmla="*/ 539750 w 540055"/>
                <a:gd name="connsiteY7" fmla="*/ 203200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4475 w 540055"/>
                <a:gd name="connsiteY6" fmla="*/ 209550 h 476250"/>
                <a:gd name="connsiteX7" fmla="*/ 539750 w 540055"/>
                <a:gd name="connsiteY7" fmla="*/ 200025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7650 w 540055"/>
                <a:gd name="connsiteY6" fmla="*/ 203200 h 476250"/>
                <a:gd name="connsiteX7" fmla="*/ 539750 w 540055"/>
                <a:gd name="connsiteY7" fmla="*/ 200025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7650 w 540055"/>
                <a:gd name="connsiteY6" fmla="*/ 209550 h 476250"/>
                <a:gd name="connsiteX7" fmla="*/ 539750 w 540055"/>
                <a:gd name="connsiteY7" fmla="*/ 200025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7650 w 539750"/>
                <a:gd name="connsiteY6" fmla="*/ 209550 h 476250"/>
                <a:gd name="connsiteX7" fmla="*/ 536575 w 539750"/>
                <a:gd name="connsiteY7" fmla="*/ 21272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4000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7650 w 539750"/>
                <a:gd name="connsiteY5" fmla="*/ 117475 h 476250"/>
                <a:gd name="connsiteX6" fmla="*/ 247650 w 539750"/>
                <a:gd name="connsiteY6" fmla="*/ 209550 h 476250"/>
                <a:gd name="connsiteX7" fmla="*/ 536575 w 539750"/>
                <a:gd name="connsiteY7" fmla="*/ 21272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4000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11125 h 476250"/>
                <a:gd name="connsiteX6" fmla="*/ 247650 w 539750"/>
                <a:gd name="connsiteY6" fmla="*/ 209550 h 476250"/>
                <a:gd name="connsiteX7" fmla="*/ 536575 w 539750"/>
                <a:gd name="connsiteY7" fmla="*/ 21272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4000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1025525"/>
                <a:gd name="connsiteY0" fmla="*/ 279400 h 469900"/>
                <a:gd name="connsiteX1" fmla="*/ 0 w 1025525"/>
                <a:gd name="connsiteY1" fmla="*/ 279400 h 469900"/>
                <a:gd name="connsiteX2" fmla="*/ 152400 w 1025525"/>
                <a:gd name="connsiteY2" fmla="*/ 0 h 469900"/>
                <a:gd name="connsiteX3" fmla="*/ 1025525 w 1025525"/>
                <a:gd name="connsiteY3" fmla="*/ 190500 h 469900"/>
                <a:gd name="connsiteX4" fmla="*/ 533400 w 1025525"/>
                <a:gd name="connsiteY4" fmla="*/ 101600 h 469900"/>
                <a:gd name="connsiteX5" fmla="*/ 244475 w 1025525"/>
                <a:gd name="connsiteY5" fmla="*/ 104775 h 469900"/>
                <a:gd name="connsiteX6" fmla="*/ 247650 w 1025525"/>
                <a:gd name="connsiteY6" fmla="*/ 203200 h 469900"/>
                <a:gd name="connsiteX7" fmla="*/ 536575 w 1025525"/>
                <a:gd name="connsiteY7" fmla="*/ 206375 h 469900"/>
                <a:gd name="connsiteX8" fmla="*/ 539750 w 1025525"/>
                <a:gd name="connsiteY8" fmla="*/ 311150 h 469900"/>
                <a:gd name="connsiteX9" fmla="*/ 254000 w 1025525"/>
                <a:gd name="connsiteY9" fmla="*/ 307975 h 469900"/>
                <a:gd name="connsiteX10" fmla="*/ 257175 w 1025525"/>
                <a:gd name="connsiteY10" fmla="*/ 393700 h 469900"/>
                <a:gd name="connsiteX11" fmla="*/ 536575 w 1025525"/>
                <a:gd name="connsiteY11" fmla="*/ 393700 h 469900"/>
                <a:gd name="connsiteX12" fmla="*/ 539750 w 1025525"/>
                <a:gd name="connsiteY12" fmla="*/ 466725 h 469900"/>
                <a:gd name="connsiteX13" fmla="*/ 60325 w 1025525"/>
                <a:gd name="connsiteY13" fmla="*/ 469900 h 469900"/>
                <a:gd name="connsiteX14" fmla="*/ 0 w 1025525"/>
                <a:gd name="connsiteY14" fmla="*/ 279400 h 469900"/>
                <a:gd name="connsiteX0" fmla="*/ 0 w 1063645"/>
                <a:gd name="connsiteY0" fmla="*/ 279400 h 469900"/>
                <a:gd name="connsiteX1" fmla="*/ 0 w 1063645"/>
                <a:gd name="connsiteY1" fmla="*/ 279400 h 469900"/>
                <a:gd name="connsiteX2" fmla="*/ 152400 w 1063645"/>
                <a:gd name="connsiteY2" fmla="*/ 0 h 469900"/>
                <a:gd name="connsiteX3" fmla="*/ 1025525 w 1063645"/>
                <a:gd name="connsiteY3" fmla="*/ 190500 h 469900"/>
                <a:gd name="connsiteX4" fmla="*/ 1063625 w 1063645"/>
                <a:gd name="connsiteY4" fmla="*/ 301625 h 469900"/>
                <a:gd name="connsiteX5" fmla="*/ 244475 w 1063645"/>
                <a:gd name="connsiteY5" fmla="*/ 104775 h 469900"/>
                <a:gd name="connsiteX6" fmla="*/ 247650 w 1063645"/>
                <a:gd name="connsiteY6" fmla="*/ 203200 h 469900"/>
                <a:gd name="connsiteX7" fmla="*/ 536575 w 1063645"/>
                <a:gd name="connsiteY7" fmla="*/ 206375 h 469900"/>
                <a:gd name="connsiteX8" fmla="*/ 539750 w 1063645"/>
                <a:gd name="connsiteY8" fmla="*/ 311150 h 469900"/>
                <a:gd name="connsiteX9" fmla="*/ 254000 w 1063645"/>
                <a:gd name="connsiteY9" fmla="*/ 307975 h 469900"/>
                <a:gd name="connsiteX10" fmla="*/ 257175 w 1063645"/>
                <a:gd name="connsiteY10" fmla="*/ 393700 h 469900"/>
                <a:gd name="connsiteX11" fmla="*/ 536575 w 1063645"/>
                <a:gd name="connsiteY11" fmla="*/ 393700 h 469900"/>
                <a:gd name="connsiteX12" fmla="*/ 539750 w 1063645"/>
                <a:gd name="connsiteY12" fmla="*/ 466725 h 469900"/>
                <a:gd name="connsiteX13" fmla="*/ 60325 w 1063645"/>
                <a:gd name="connsiteY13" fmla="*/ 469900 h 469900"/>
                <a:gd name="connsiteX14" fmla="*/ 0 w 1063645"/>
                <a:gd name="connsiteY14" fmla="*/ 279400 h 469900"/>
                <a:gd name="connsiteX0" fmla="*/ 0 w 1063645"/>
                <a:gd name="connsiteY0" fmla="*/ 279400 h 469900"/>
                <a:gd name="connsiteX1" fmla="*/ 0 w 1063645"/>
                <a:gd name="connsiteY1" fmla="*/ 279400 h 469900"/>
                <a:gd name="connsiteX2" fmla="*/ 152400 w 1063645"/>
                <a:gd name="connsiteY2" fmla="*/ 0 h 469900"/>
                <a:gd name="connsiteX3" fmla="*/ 1025525 w 1063645"/>
                <a:gd name="connsiteY3" fmla="*/ 190500 h 469900"/>
                <a:gd name="connsiteX4" fmla="*/ 1063625 w 1063645"/>
                <a:gd name="connsiteY4" fmla="*/ 301625 h 469900"/>
                <a:gd name="connsiteX5" fmla="*/ 723900 w 1063645"/>
                <a:gd name="connsiteY5" fmla="*/ 266700 h 469900"/>
                <a:gd name="connsiteX6" fmla="*/ 247650 w 1063645"/>
                <a:gd name="connsiteY6" fmla="*/ 203200 h 469900"/>
                <a:gd name="connsiteX7" fmla="*/ 536575 w 1063645"/>
                <a:gd name="connsiteY7" fmla="*/ 206375 h 469900"/>
                <a:gd name="connsiteX8" fmla="*/ 539750 w 1063645"/>
                <a:gd name="connsiteY8" fmla="*/ 311150 h 469900"/>
                <a:gd name="connsiteX9" fmla="*/ 254000 w 1063645"/>
                <a:gd name="connsiteY9" fmla="*/ 307975 h 469900"/>
                <a:gd name="connsiteX10" fmla="*/ 257175 w 1063645"/>
                <a:gd name="connsiteY10" fmla="*/ 393700 h 469900"/>
                <a:gd name="connsiteX11" fmla="*/ 536575 w 1063645"/>
                <a:gd name="connsiteY11" fmla="*/ 393700 h 469900"/>
                <a:gd name="connsiteX12" fmla="*/ 539750 w 1063645"/>
                <a:gd name="connsiteY12" fmla="*/ 466725 h 469900"/>
                <a:gd name="connsiteX13" fmla="*/ 60325 w 1063645"/>
                <a:gd name="connsiteY13" fmla="*/ 469900 h 469900"/>
                <a:gd name="connsiteX14" fmla="*/ 0 w 1063645"/>
                <a:gd name="connsiteY14" fmla="*/ 279400 h 469900"/>
                <a:gd name="connsiteX0" fmla="*/ 0 w 1063645"/>
                <a:gd name="connsiteY0" fmla="*/ 279400 h 469900"/>
                <a:gd name="connsiteX1" fmla="*/ 0 w 1063645"/>
                <a:gd name="connsiteY1" fmla="*/ 279400 h 469900"/>
                <a:gd name="connsiteX2" fmla="*/ 152400 w 1063645"/>
                <a:gd name="connsiteY2" fmla="*/ 0 h 469900"/>
                <a:gd name="connsiteX3" fmla="*/ 1025525 w 1063645"/>
                <a:gd name="connsiteY3" fmla="*/ 190500 h 469900"/>
                <a:gd name="connsiteX4" fmla="*/ 1063625 w 1063645"/>
                <a:gd name="connsiteY4" fmla="*/ 301625 h 469900"/>
                <a:gd name="connsiteX5" fmla="*/ 723900 w 1063645"/>
                <a:gd name="connsiteY5" fmla="*/ 266700 h 469900"/>
                <a:gd name="connsiteX6" fmla="*/ 752475 w 1063645"/>
                <a:gd name="connsiteY6" fmla="*/ 393700 h 469900"/>
                <a:gd name="connsiteX7" fmla="*/ 536575 w 1063645"/>
                <a:gd name="connsiteY7" fmla="*/ 206375 h 469900"/>
                <a:gd name="connsiteX8" fmla="*/ 539750 w 1063645"/>
                <a:gd name="connsiteY8" fmla="*/ 311150 h 469900"/>
                <a:gd name="connsiteX9" fmla="*/ 254000 w 1063645"/>
                <a:gd name="connsiteY9" fmla="*/ 307975 h 469900"/>
                <a:gd name="connsiteX10" fmla="*/ 257175 w 1063645"/>
                <a:gd name="connsiteY10" fmla="*/ 393700 h 469900"/>
                <a:gd name="connsiteX11" fmla="*/ 536575 w 1063645"/>
                <a:gd name="connsiteY11" fmla="*/ 393700 h 469900"/>
                <a:gd name="connsiteX12" fmla="*/ 539750 w 1063645"/>
                <a:gd name="connsiteY12" fmla="*/ 466725 h 469900"/>
                <a:gd name="connsiteX13" fmla="*/ 60325 w 1063645"/>
                <a:gd name="connsiteY13" fmla="*/ 469900 h 469900"/>
                <a:gd name="connsiteX14" fmla="*/ 0 w 1063645"/>
                <a:gd name="connsiteY14" fmla="*/ 279400 h 469900"/>
                <a:gd name="connsiteX0" fmla="*/ 0 w 1082676"/>
                <a:gd name="connsiteY0" fmla="*/ 279400 h 469900"/>
                <a:gd name="connsiteX1" fmla="*/ 0 w 1082676"/>
                <a:gd name="connsiteY1" fmla="*/ 279400 h 469900"/>
                <a:gd name="connsiteX2" fmla="*/ 152400 w 1082676"/>
                <a:gd name="connsiteY2" fmla="*/ 0 h 469900"/>
                <a:gd name="connsiteX3" fmla="*/ 1025525 w 1082676"/>
                <a:gd name="connsiteY3" fmla="*/ 190500 h 469900"/>
                <a:gd name="connsiteX4" fmla="*/ 1063625 w 1082676"/>
                <a:gd name="connsiteY4" fmla="*/ 301625 h 469900"/>
                <a:gd name="connsiteX5" fmla="*/ 723900 w 1082676"/>
                <a:gd name="connsiteY5" fmla="*/ 266700 h 469900"/>
                <a:gd name="connsiteX6" fmla="*/ 752475 w 1082676"/>
                <a:gd name="connsiteY6" fmla="*/ 393700 h 469900"/>
                <a:gd name="connsiteX7" fmla="*/ 1082675 w 1082676"/>
                <a:gd name="connsiteY7" fmla="*/ 396875 h 469900"/>
                <a:gd name="connsiteX8" fmla="*/ 539750 w 1082676"/>
                <a:gd name="connsiteY8" fmla="*/ 311150 h 469900"/>
                <a:gd name="connsiteX9" fmla="*/ 254000 w 1082676"/>
                <a:gd name="connsiteY9" fmla="*/ 307975 h 469900"/>
                <a:gd name="connsiteX10" fmla="*/ 257175 w 1082676"/>
                <a:gd name="connsiteY10" fmla="*/ 393700 h 469900"/>
                <a:gd name="connsiteX11" fmla="*/ 536575 w 1082676"/>
                <a:gd name="connsiteY11" fmla="*/ 393700 h 469900"/>
                <a:gd name="connsiteX12" fmla="*/ 539750 w 1082676"/>
                <a:gd name="connsiteY12" fmla="*/ 466725 h 469900"/>
                <a:gd name="connsiteX13" fmla="*/ 60325 w 1082676"/>
                <a:gd name="connsiteY13" fmla="*/ 469900 h 469900"/>
                <a:gd name="connsiteX14" fmla="*/ 0 w 1082676"/>
                <a:gd name="connsiteY14" fmla="*/ 279400 h 469900"/>
                <a:gd name="connsiteX0" fmla="*/ 0 w 1082719"/>
                <a:gd name="connsiteY0" fmla="*/ 279400 h 546100"/>
                <a:gd name="connsiteX1" fmla="*/ 0 w 1082719"/>
                <a:gd name="connsiteY1" fmla="*/ 279400 h 546100"/>
                <a:gd name="connsiteX2" fmla="*/ 152400 w 1082719"/>
                <a:gd name="connsiteY2" fmla="*/ 0 h 546100"/>
                <a:gd name="connsiteX3" fmla="*/ 1025525 w 1082719"/>
                <a:gd name="connsiteY3" fmla="*/ 190500 h 546100"/>
                <a:gd name="connsiteX4" fmla="*/ 1063625 w 1082719"/>
                <a:gd name="connsiteY4" fmla="*/ 301625 h 546100"/>
                <a:gd name="connsiteX5" fmla="*/ 723900 w 1082719"/>
                <a:gd name="connsiteY5" fmla="*/ 266700 h 546100"/>
                <a:gd name="connsiteX6" fmla="*/ 752475 w 1082719"/>
                <a:gd name="connsiteY6" fmla="*/ 393700 h 546100"/>
                <a:gd name="connsiteX7" fmla="*/ 1082675 w 1082719"/>
                <a:gd name="connsiteY7" fmla="*/ 396875 h 546100"/>
                <a:gd name="connsiteX8" fmla="*/ 1066800 w 1082719"/>
                <a:gd name="connsiteY8" fmla="*/ 546100 h 546100"/>
                <a:gd name="connsiteX9" fmla="*/ 254000 w 1082719"/>
                <a:gd name="connsiteY9" fmla="*/ 307975 h 546100"/>
                <a:gd name="connsiteX10" fmla="*/ 257175 w 1082719"/>
                <a:gd name="connsiteY10" fmla="*/ 393700 h 546100"/>
                <a:gd name="connsiteX11" fmla="*/ 536575 w 1082719"/>
                <a:gd name="connsiteY11" fmla="*/ 393700 h 546100"/>
                <a:gd name="connsiteX12" fmla="*/ 539750 w 1082719"/>
                <a:gd name="connsiteY12" fmla="*/ 466725 h 546100"/>
                <a:gd name="connsiteX13" fmla="*/ 60325 w 1082719"/>
                <a:gd name="connsiteY13" fmla="*/ 469900 h 546100"/>
                <a:gd name="connsiteX14" fmla="*/ 0 w 1082719"/>
                <a:gd name="connsiteY14" fmla="*/ 279400 h 546100"/>
                <a:gd name="connsiteX0" fmla="*/ 0 w 1082719"/>
                <a:gd name="connsiteY0" fmla="*/ 279400 h 546100"/>
                <a:gd name="connsiteX1" fmla="*/ 0 w 1082719"/>
                <a:gd name="connsiteY1" fmla="*/ 279400 h 546100"/>
                <a:gd name="connsiteX2" fmla="*/ 152400 w 1082719"/>
                <a:gd name="connsiteY2" fmla="*/ 0 h 546100"/>
                <a:gd name="connsiteX3" fmla="*/ 1025525 w 1082719"/>
                <a:gd name="connsiteY3" fmla="*/ 190500 h 546100"/>
                <a:gd name="connsiteX4" fmla="*/ 1063625 w 1082719"/>
                <a:gd name="connsiteY4" fmla="*/ 301625 h 546100"/>
                <a:gd name="connsiteX5" fmla="*/ 723900 w 1082719"/>
                <a:gd name="connsiteY5" fmla="*/ 266700 h 546100"/>
                <a:gd name="connsiteX6" fmla="*/ 752475 w 1082719"/>
                <a:gd name="connsiteY6" fmla="*/ 393700 h 546100"/>
                <a:gd name="connsiteX7" fmla="*/ 1082675 w 1082719"/>
                <a:gd name="connsiteY7" fmla="*/ 396875 h 546100"/>
                <a:gd name="connsiteX8" fmla="*/ 1066800 w 1082719"/>
                <a:gd name="connsiteY8" fmla="*/ 546100 h 546100"/>
                <a:gd name="connsiteX9" fmla="*/ 774700 w 1082719"/>
                <a:gd name="connsiteY9" fmla="*/ 479425 h 546100"/>
                <a:gd name="connsiteX10" fmla="*/ 257175 w 1082719"/>
                <a:gd name="connsiteY10" fmla="*/ 393700 h 546100"/>
                <a:gd name="connsiteX11" fmla="*/ 536575 w 1082719"/>
                <a:gd name="connsiteY11" fmla="*/ 393700 h 546100"/>
                <a:gd name="connsiteX12" fmla="*/ 539750 w 1082719"/>
                <a:gd name="connsiteY12" fmla="*/ 466725 h 546100"/>
                <a:gd name="connsiteX13" fmla="*/ 60325 w 1082719"/>
                <a:gd name="connsiteY13" fmla="*/ 469900 h 546100"/>
                <a:gd name="connsiteX14" fmla="*/ 0 w 1082719"/>
                <a:gd name="connsiteY14" fmla="*/ 279400 h 546100"/>
                <a:gd name="connsiteX0" fmla="*/ 0 w 1082719"/>
                <a:gd name="connsiteY0" fmla="*/ 279400 h 660400"/>
                <a:gd name="connsiteX1" fmla="*/ 0 w 1082719"/>
                <a:gd name="connsiteY1" fmla="*/ 279400 h 660400"/>
                <a:gd name="connsiteX2" fmla="*/ 152400 w 1082719"/>
                <a:gd name="connsiteY2" fmla="*/ 0 h 660400"/>
                <a:gd name="connsiteX3" fmla="*/ 1025525 w 1082719"/>
                <a:gd name="connsiteY3" fmla="*/ 190500 h 660400"/>
                <a:gd name="connsiteX4" fmla="*/ 1063625 w 1082719"/>
                <a:gd name="connsiteY4" fmla="*/ 301625 h 660400"/>
                <a:gd name="connsiteX5" fmla="*/ 723900 w 1082719"/>
                <a:gd name="connsiteY5" fmla="*/ 266700 h 660400"/>
                <a:gd name="connsiteX6" fmla="*/ 752475 w 1082719"/>
                <a:gd name="connsiteY6" fmla="*/ 393700 h 660400"/>
                <a:gd name="connsiteX7" fmla="*/ 1082675 w 1082719"/>
                <a:gd name="connsiteY7" fmla="*/ 396875 h 660400"/>
                <a:gd name="connsiteX8" fmla="*/ 1066800 w 1082719"/>
                <a:gd name="connsiteY8" fmla="*/ 546100 h 660400"/>
                <a:gd name="connsiteX9" fmla="*/ 774700 w 1082719"/>
                <a:gd name="connsiteY9" fmla="*/ 479425 h 660400"/>
                <a:gd name="connsiteX10" fmla="*/ 1057275 w 1082719"/>
                <a:gd name="connsiteY10" fmla="*/ 660400 h 660400"/>
                <a:gd name="connsiteX11" fmla="*/ 536575 w 1082719"/>
                <a:gd name="connsiteY11" fmla="*/ 393700 h 660400"/>
                <a:gd name="connsiteX12" fmla="*/ 539750 w 1082719"/>
                <a:gd name="connsiteY12" fmla="*/ 466725 h 660400"/>
                <a:gd name="connsiteX13" fmla="*/ 60325 w 1082719"/>
                <a:gd name="connsiteY13" fmla="*/ 469900 h 660400"/>
                <a:gd name="connsiteX14" fmla="*/ 0 w 1082719"/>
                <a:gd name="connsiteY14" fmla="*/ 279400 h 660400"/>
                <a:gd name="connsiteX0" fmla="*/ 0 w 1082719"/>
                <a:gd name="connsiteY0" fmla="*/ 279400 h 660400"/>
                <a:gd name="connsiteX1" fmla="*/ 0 w 1082719"/>
                <a:gd name="connsiteY1" fmla="*/ 279400 h 660400"/>
                <a:gd name="connsiteX2" fmla="*/ 152400 w 1082719"/>
                <a:gd name="connsiteY2" fmla="*/ 0 h 660400"/>
                <a:gd name="connsiteX3" fmla="*/ 1025525 w 1082719"/>
                <a:gd name="connsiteY3" fmla="*/ 190500 h 660400"/>
                <a:gd name="connsiteX4" fmla="*/ 1063625 w 1082719"/>
                <a:gd name="connsiteY4" fmla="*/ 301625 h 660400"/>
                <a:gd name="connsiteX5" fmla="*/ 723900 w 1082719"/>
                <a:gd name="connsiteY5" fmla="*/ 266700 h 660400"/>
                <a:gd name="connsiteX6" fmla="*/ 752475 w 1082719"/>
                <a:gd name="connsiteY6" fmla="*/ 393700 h 660400"/>
                <a:gd name="connsiteX7" fmla="*/ 1082675 w 1082719"/>
                <a:gd name="connsiteY7" fmla="*/ 396875 h 660400"/>
                <a:gd name="connsiteX8" fmla="*/ 1066800 w 1082719"/>
                <a:gd name="connsiteY8" fmla="*/ 546100 h 660400"/>
                <a:gd name="connsiteX9" fmla="*/ 774700 w 1082719"/>
                <a:gd name="connsiteY9" fmla="*/ 479425 h 660400"/>
                <a:gd name="connsiteX10" fmla="*/ 1057275 w 1082719"/>
                <a:gd name="connsiteY10" fmla="*/ 660400 h 660400"/>
                <a:gd name="connsiteX11" fmla="*/ 733425 w 1082719"/>
                <a:gd name="connsiteY11" fmla="*/ 654050 h 660400"/>
                <a:gd name="connsiteX12" fmla="*/ 539750 w 1082719"/>
                <a:gd name="connsiteY12" fmla="*/ 466725 h 660400"/>
                <a:gd name="connsiteX13" fmla="*/ 60325 w 1082719"/>
                <a:gd name="connsiteY13" fmla="*/ 469900 h 660400"/>
                <a:gd name="connsiteX14" fmla="*/ 0 w 1082719"/>
                <a:gd name="connsiteY14" fmla="*/ 279400 h 660400"/>
                <a:gd name="connsiteX0" fmla="*/ 0 w 1082719"/>
                <a:gd name="connsiteY0" fmla="*/ 279400 h 660400"/>
                <a:gd name="connsiteX1" fmla="*/ 0 w 1082719"/>
                <a:gd name="connsiteY1" fmla="*/ 279400 h 660400"/>
                <a:gd name="connsiteX2" fmla="*/ 152400 w 1082719"/>
                <a:gd name="connsiteY2" fmla="*/ 0 h 660400"/>
                <a:gd name="connsiteX3" fmla="*/ 1025525 w 1082719"/>
                <a:gd name="connsiteY3" fmla="*/ 190500 h 660400"/>
                <a:gd name="connsiteX4" fmla="*/ 1063625 w 1082719"/>
                <a:gd name="connsiteY4" fmla="*/ 301625 h 660400"/>
                <a:gd name="connsiteX5" fmla="*/ 723900 w 1082719"/>
                <a:gd name="connsiteY5" fmla="*/ 266700 h 660400"/>
                <a:gd name="connsiteX6" fmla="*/ 752475 w 1082719"/>
                <a:gd name="connsiteY6" fmla="*/ 393700 h 660400"/>
                <a:gd name="connsiteX7" fmla="*/ 1082675 w 1082719"/>
                <a:gd name="connsiteY7" fmla="*/ 396875 h 660400"/>
                <a:gd name="connsiteX8" fmla="*/ 1066800 w 1082719"/>
                <a:gd name="connsiteY8" fmla="*/ 546100 h 660400"/>
                <a:gd name="connsiteX9" fmla="*/ 774700 w 1082719"/>
                <a:gd name="connsiteY9" fmla="*/ 479425 h 660400"/>
                <a:gd name="connsiteX10" fmla="*/ 1057275 w 1082719"/>
                <a:gd name="connsiteY10" fmla="*/ 660400 h 660400"/>
                <a:gd name="connsiteX11" fmla="*/ 733425 w 1082719"/>
                <a:gd name="connsiteY11" fmla="*/ 654050 h 660400"/>
                <a:gd name="connsiteX12" fmla="*/ 412750 w 1082719"/>
                <a:gd name="connsiteY12" fmla="*/ 552450 h 660400"/>
                <a:gd name="connsiteX13" fmla="*/ 60325 w 1082719"/>
                <a:gd name="connsiteY13" fmla="*/ 469900 h 660400"/>
                <a:gd name="connsiteX14" fmla="*/ 0 w 1082719"/>
                <a:gd name="connsiteY14" fmla="*/ 279400 h 660400"/>
                <a:gd name="connsiteX0" fmla="*/ 0 w 1082719"/>
                <a:gd name="connsiteY0" fmla="*/ 88900 h 469900"/>
                <a:gd name="connsiteX1" fmla="*/ 0 w 1082719"/>
                <a:gd name="connsiteY1" fmla="*/ 88900 h 469900"/>
                <a:gd name="connsiteX2" fmla="*/ 466725 w 1082719"/>
                <a:gd name="connsiteY2" fmla="*/ 12700 h 469900"/>
                <a:gd name="connsiteX3" fmla="*/ 1025525 w 1082719"/>
                <a:gd name="connsiteY3" fmla="*/ 0 h 469900"/>
                <a:gd name="connsiteX4" fmla="*/ 1063625 w 1082719"/>
                <a:gd name="connsiteY4" fmla="*/ 111125 h 469900"/>
                <a:gd name="connsiteX5" fmla="*/ 723900 w 1082719"/>
                <a:gd name="connsiteY5" fmla="*/ 76200 h 469900"/>
                <a:gd name="connsiteX6" fmla="*/ 752475 w 1082719"/>
                <a:gd name="connsiteY6" fmla="*/ 203200 h 469900"/>
                <a:gd name="connsiteX7" fmla="*/ 1082675 w 1082719"/>
                <a:gd name="connsiteY7" fmla="*/ 206375 h 469900"/>
                <a:gd name="connsiteX8" fmla="*/ 1066800 w 1082719"/>
                <a:gd name="connsiteY8" fmla="*/ 355600 h 469900"/>
                <a:gd name="connsiteX9" fmla="*/ 774700 w 1082719"/>
                <a:gd name="connsiteY9" fmla="*/ 288925 h 469900"/>
                <a:gd name="connsiteX10" fmla="*/ 1057275 w 1082719"/>
                <a:gd name="connsiteY10" fmla="*/ 469900 h 469900"/>
                <a:gd name="connsiteX11" fmla="*/ 733425 w 1082719"/>
                <a:gd name="connsiteY11" fmla="*/ 463550 h 469900"/>
                <a:gd name="connsiteX12" fmla="*/ 412750 w 1082719"/>
                <a:gd name="connsiteY12" fmla="*/ 361950 h 469900"/>
                <a:gd name="connsiteX13" fmla="*/ 60325 w 1082719"/>
                <a:gd name="connsiteY13" fmla="*/ 279400 h 469900"/>
                <a:gd name="connsiteX14" fmla="*/ 0 w 1082719"/>
                <a:gd name="connsiteY14" fmla="*/ 88900 h 469900"/>
                <a:gd name="connsiteX0" fmla="*/ 0 w 1082719"/>
                <a:gd name="connsiteY0" fmla="*/ 76200 h 457200"/>
                <a:gd name="connsiteX1" fmla="*/ 0 w 1082719"/>
                <a:gd name="connsiteY1" fmla="*/ 76200 h 457200"/>
                <a:gd name="connsiteX2" fmla="*/ 466725 w 1082719"/>
                <a:gd name="connsiteY2" fmla="*/ 0 h 457200"/>
                <a:gd name="connsiteX3" fmla="*/ 1006475 w 1082719"/>
                <a:gd name="connsiteY3" fmla="*/ 12700 h 457200"/>
                <a:gd name="connsiteX4" fmla="*/ 1063625 w 1082719"/>
                <a:gd name="connsiteY4" fmla="*/ 98425 h 457200"/>
                <a:gd name="connsiteX5" fmla="*/ 723900 w 1082719"/>
                <a:gd name="connsiteY5" fmla="*/ 63500 h 457200"/>
                <a:gd name="connsiteX6" fmla="*/ 752475 w 1082719"/>
                <a:gd name="connsiteY6" fmla="*/ 190500 h 457200"/>
                <a:gd name="connsiteX7" fmla="*/ 1082675 w 1082719"/>
                <a:gd name="connsiteY7" fmla="*/ 193675 h 457200"/>
                <a:gd name="connsiteX8" fmla="*/ 1066800 w 1082719"/>
                <a:gd name="connsiteY8" fmla="*/ 342900 h 457200"/>
                <a:gd name="connsiteX9" fmla="*/ 774700 w 1082719"/>
                <a:gd name="connsiteY9" fmla="*/ 276225 h 457200"/>
                <a:gd name="connsiteX10" fmla="*/ 1057275 w 1082719"/>
                <a:gd name="connsiteY10" fmla="*/ 457200 h 457200"/>
                <a:gd name="connsiteX11" fmla="*/ 733425 w 1082719"/>
                <a:gd name="connsiteY11" fmla="*/ 450850 h 457200"/>
                <a:gd name="connsiteX12" fmla="*/ 412750 w 1082719"/>
                <a:gd name="connsiteY12" fmla="*/ 349250 h 457200"/>
                <a:gd name="connsiteX13" fmla="*/ 60325 w 1082719"/>
                <a:gd name="connsiteY13" fmla="*/ 266700 h 457200"/>
                <a:gd name="connsiteX14" fmla="*/ 0 w 1082719"/>
                <a:gd name="connsiteY14" fmla="*/ 76200 h 457200"/>
                <a:gd name="connsiteX0" fmla="*/ 0 w 1082719"/>
                <a:gd name="connsiteY0" fmla="*/ 79375 h 460375"/>
                <a:gd name="connsiteX1" fmla="*/ 0 w 1082719"/>
                <a:gd name="connsiteY1" fmla="*/ 79375 h 460375"/>
                <a:gd name="connsiteX2" fmla="*/ 466725 w 1082719"/>
                <a:gd name="connsiteY2" fmla="*/ 3175 h 460375"/>
                <a:gd name="connsiteX3" fmla="*/ 1016000 w 1082719"/>
                <a:gd name="connsiteY3" fmla="*/ 0 h 460375"/>
                <a:gd name="connsiteX4" fmla="*/ 1063625 w 1082719"/>
                <a:gd name="connsiteY4" fmla="*/ 101600 h 460375"/>
                <a:gd name="connsiteX5" fmla="*/ 723900 w 1082719"/>
                <a:gd name="connsiteY5" fmla="*/ 66675 h 460375"/>
                <a:gd name="connsiteX6" fmla="*/ 752475 w 1082719"/>
                <a:gd name="connsiteY6" fmla="*/ 193675 h 460375"/>
                <a:gd name="connsiteX7" fmla="*/ 1082675 w 1082719"/>
                <a:gd name="connsiteY7" fmla="*/ 196850 h 460375"/>
                <a:gd name="connsiteX8" fmla="*/ 1066800 w 1082719"/>
                <a:gd name="connsiteY8" fmla="*/ 346075 h 460375"/>
                <a:gd name="connsiteX9" fmla="*/ 774700 w 1082719"/>
                <a:gd name="connsiteY9" fmla="*/ 279400 h 460375"/>
                <a:gd name="connsiteX10" fmla="*/ 1057275 w 1082719"/>
                <a:gd name="connsiteY10" fmla="*/ 460375 h 460375"/>
                <a:gd name="connsiteX11" fmla="*/ 733425 w 1082719"/>
                <a:gd name="connsiteY11" fmla="*/ 454025 h 460375"/>
                <a:gd name="connsiteX12" fmla="*/ 412750 w 1082719"/>
                <a:gd name="connsiteY12" fmla="*/ 352425 h 460375"/>
                <a:gd name="connsiteX13" fmla="*/ 60325 w 1082719"/>
                <a:gd name="connsiteY13" fmla="*/ 269875 h 460375"/>
                <a:gd name="connsiteX14" fmla="*/ 0 w 1082719"/>
                <a:gd name="connsiteY14" fmla="*/ 79375 h 460375"/>
                <a:gd name="connsiteX0" fmla="*/ 0 w 1082719"/>
                <a:gd name="connsiteY0" fmla="*/ 79375 h 460375"/>
                <a:gd name="connsiteX1" fmla="*/ 0 w 1082719"/>
                <a:gd name="connsiteY1" fmla="*/ 79375 h 460375"/>
                <a:gd name="connsiteX2" fmla="*/ 466725 w 1082719"/>
                <a:gd name="connsiteY2" fmla="*/ 3175 h 460375"/>
                <a:gd name="connsiteX3" fmla="*/ 1016000 w 1082719"/>
                <a:gd name="connsiteY3" fmla="*/ 0 h 460375"/>
                <a:gd name="connsiteX4" fmla="*/ 1016000 w 1082719"/>
                <a:gd name="connsiteY4" fmla="*/ 133350 h 460375"/>
                <a:gd name="connsiteX5" fmla="*/ 723900 w 1082719"/>
                <a:gd name="connsiteY5" fmla="*/ 66675 h 460375"/>
                <a:gd name="connsiteX6" fmla="*/ 752475 w 1082719"/>
                <a:gd name="connsiteY6" fmla="*/ 193675 h 460375"/>
                <a:gd name="connsiteX7" fmla="*/ 1082675 w 1082719"/>
                <a:gd name="connsiteY7" fmla="*/ 196850 h 460375"/>
                <a:gd name="connsiteX8" fmla="*/ 1066800 w 1082719"/>
                <a:gd name="connsiteY8" fmla="*/ 346075 h 460375"/>
                <a:gd name="connsiteX9" fmla="*/ 774700 w 1082719"/>
                <a:gd name="connsiteY9" fmla="*/ 279400 h 460375"/>
                <a:gd name="connsiteX10" fmla="*/ 1057275 w 1082719"/>
                <a:gd name="connsiteY10" fmla="*/ 460375 h 460375"/>
                <a:gd name="connsiteX11" fmla="*/ 733425 w 1082719"/>
                <a:gd name="connsiteY11" fmla="*/ 454025 h 460375"/>
                <a:gd name="connsiteX12" fmla="*/ 412750 w 1082719"/>
                <a:gd name="connsiteY12" fmla="*/ 352425 h 460375"/>
                <a:gd name="connsiteX13" fmla="*/ 60325 w 1082719"/>
                <a:gd name="connsiteY13" fmla="*/ 269875 h 460375"/>
                <a:gd name="connsiteX14" fmla="*/ 0 w 1082719"/>
                <a:gd name="connsiteY14" fmla="*/ 79375 h 460375"/>
                <a:gd name="connsiteX0" fmla="*/ 0 w 1082719"/>
                <a:gd name="connsiteY0" fmla="*/ 79375 h 460375"/>
                <a:gd name="connsiteX1" fmla="*/ 0 w 1082719"/>
                <a:gd name="connsiteY1" fmla="*/ 79375 h 460375"/>
                <a:gd name="connsiteX2" fmla="*/ 466725 w 1082719"/>
                <a:gd name="connsiteY2" fmla="*/ 3175 h 460375"/>
                <a:gd name="connsiteX3" fmla="*/ 1016000 w 1082719"/>
                <a:gd name="connsiteY3" fmla="*/ 0 h 460375"/>
                <a:gd name="connsiteX4" fmla="*/ 1016000 w 1082719"/>
                <a:gd name="connsiteY4" fmla="*/ 133350 h 460375"/>
                <a:gd name="connsiteX5" fmla="*/ 736600 w 1082719"/>
                <a:gd name="connsiteY5" fmla="*/ 120650 h 460375"/>
                <a:gd name="connsiteX6" fmla="*/ 752475 w 1082719"/>
                <a:gd name="connsiteY6" fmla="*/ 193675 h 460375"/>
                <a:gd name="connsiteX7" fmla="*/ 1082675 w 1082719"/>
                <a:gd name="connsiteY7" fmla="*/ 196850 h 460375"/>
                <a:gd name="connsiteX8" fmla="*/ 1066800 w 1082719"/>
                <a:gd name="connsiteY8" fmla="*/ 346075 h 460375"/>
                <a:gd name="connsiteX9" fmla="*/ 774700 w 1082719"/>
                <a:gd name="connsiteY9" fmla="*/ 279400 h 460375"/>
                <a:gd name="connsiteX10" fmla="*/ 1057275 w 1082719"/>
                <a:gd name="connsiteY10" fmla="*/ 460375 h 460375"/>
                <a:gd name="connsiteX11" fmla="*/ 733425 w 1082719"/>
                <a:gd name="connsiteY11" fmla="*/ 454025 h 460375"/>
                <a:gd name="connsiteX12" fmla="*/ 412750 w 1082719"/>
                <a:gd name="connsiteY12" fmla="*/ 352425 h 460375"/>
                <a:gd name="connsiteX13" fmla="*/ 60325 w 1082719"/>
                <a:gd name="connsiteY13" fmla="*/ 269875 h 460375"/>
                <a:gd name="connsiteX14" fmla="*/ 0 w 1082719"/>
                <a:gd name="connsiteY14" fmla="*/ 79375 h 460375"/>
                <a:gd name="connsiteX0" fmla="*/ 0 w 1082719"/>
                <a:gd name="connsiteY0" fmla="*/ 79375 h 460375"/>
                <a:gd name="connsiteX1" fmla="*/ 0 w 1082719"/>
                <a:gd name="connsiteY1" fmla="*/ 79375 h 460375"/>
                <a:gd name="connsiteX2" fmla="*/ 466725 w 1082719"/>
                <a:gd name="connsiteY2" fmla="*/ 3175 h 460375"/>
                <a:gd name="connsiteX3" fmla="*/ 1016000 w 1082719"/>
                <a:gd name="connsiteY3" fmla="*/ 0 h 460375"/>
                <a:gd name="connsiteX4" fmla="*/ 1016000 w 1082719"/>
                <a:gd name="connsiteY4" fmla="*/ 133350 h 460375"/>
                <a:gd name="connsiteX5" fmla="*/ 736600 w 1082719"/>
                <a:gd name="connsiteY5" fmla="*/ 120650 h 460375"/>
                <a:gd name="connsiteX6" fmla="*/ 742950 w 1082719"/>
                <a:gd name="connsiteY6" fmla="*/ 219075 h 460375"/>
                <a:gd name="connsiteX7" fmla="*/ 1082675 w 1082719"/>
                <a:gd name="connsiteY7" fmla="*/ 196850 h 460375"/>
                <a:gd name="connsiteX8" fmla="*/ 1066800 w 1082719"/>
                <a:gd name="connsiteY8" fmla="*/ 346075 h 460375"/>
                <a:gd name="connsiteX9" fmla="*/ 774700 w 1082719"/>
                <a:gd name="connsiteY9" fmla="*/ 279400 h 460375"/>
                <a:gd name="connsiteX10" fmla="*/ 1057275 w 1082719"/>
                <a:gd name="connsiteY10" fmla="*/ 460375 h 460375"/>
                <a:gd name="connsiteX11" fmla="*/ 733425 w 1082719"/>
                <a:gd name="connsiteY11" fmla="*/ 454025 h 460375"/>
                <a:gd name="connsiteX12" fmla="*/ 412750 w 1082719"/>
                <a:gd name="connsiteY12" fmla="*/ 352425 h 460375"/>
                <a:gd name="connsiteX13" fmla="*/ 60325 w 1082719"/>
                <a:gd name="connsiteY13" fmla="*/ 269875 h 460375"/>
                <a:gd name="connsiteX14" fmla="*/ 0 w 1082719"/>
                <a:gd name="connsiteY14" fmla="*/ 79375 h 460375"/>
                <a:gd name="connsiteX0" fmla="*/ 0 w 1082719"/>
                <a:gd name="connsiteY0" fmla="*/ 79375 h 460375"/>
                <a:gd name="connsiteX1" fmla="*/ 0 w 1082719"/>
                <a:gd name="connsiteY1" fmla="*/ 79375 h 460375"/>
                <a:gd name="connsiteX2" fmla="*/ 466725 w 1082719"/>
                <a:gd name="connsiteY2" fmla="*/ 3175 h 460375"/>
                <a:gd name="connsiteX3" fmla="*/ 1016000 w 1082719"/>
                <a:gd name="connsiteY3" fmla="*/ 0 h 460375"/>
                <a:gd name="connsiteX4" fmla="*/ 1012825 w 1082719"/>
                <a:gd name="connsiteY4" fmla="*/ 120650 h 460375"/>
                <a:gd name="connsiteX5" fmla="*/ 736600 w 1082719"/>
                <a:gd name="connsiteY5" fmla="*/ 120650 h 460375"/>
                <a:gd name="connsiteX6" fmla="*/ 742950 w 1082719"/>
                <a:gd name="connsiteY6" fmla="*/ 219075 h 460375"/>
                <a:gd name="connsiteX7" fmla="*/ 1082675 w 1082719"/>
                <a:gd name="connsiteY7" fmla="*/ 196850 h 460375"/>
                <a:gd name="connsiteX8" fmla="*/ 1066800 w 1082719"/>
                <a:gd name="connsiteY8" fmla="*/ 346075 h 460375"/>
                <a:gd name="connsiteX9" fmla="*/ 774700 w 1082719"/>
                <a:gd name="connsiteY9" fmla="*/ 279400 h 460375"/>
                <a:gd name="connsiteX10" fmla="*/ 1057275 w 1082719"/>
                <a:gd name="connsiteY10" fmla="*/ 460375 h 460375"/>
                <a:gd name="connsiteX11" fmla="*/ 733425 w 1082719"/>
                <a:gd name="connsiteY11" fmla="*/ 454025 h 460375"/>
                <a:gd name="connsiteX12" fmla="*/ 412750 w 1082719"/>
                <a:gd name="connsiteY12" fmla="*/ 352425 h 460375"/>
                <a:gd name="connsiteX13" fmla="*/ 60325 w 1082719"/>
                <a:gd name="connsiteY13" fmla="*/ 269875 h 460375"/>
                <a:gd name="connsiteX14" fmla="*/ 0 w 1082719"/>
                <a:gd name="connsiteY14" fmla="*/ 79375 h 460375"/>
                <a:gd name="connsiteX0" fmla="*/ 0 w 1082719"/>
                <a:gd name="connsiteY0" fmla="*/ 79375 h 460375"/>
                <a:gd name="connsiteX1" fmla="*/ 0 w 1082719"/>
                <a:gd name="connsiteY1" fmla="*/ 79375 h 460375"/>
                <a:gd name="connsiteX2" fmla="*/ 466725 w 1082719"/>
                <a:gd name="connsiteY2" fmla="*/ 3175 h 460375"/>
                <a:gd name="connsiteX3" fmla="*/ 1016000 w 1082719"/>
                <a:gd name="connsiteY3" fmla="*/ 0 h 460375"/>
                <a:gd name="connsiteX4" fmla="*/ 1016000 w 1082719"/>
                <a:gd name="connsiteY4" fmla="*/ 127000 h 460375"/>
                <a:gd name="connsiteX5" fmla="*/ 736600 w 1082719"/>
                <a:gd name="connsiteY5" fmla="*/ 120650 h 460375"/>
                <a:gd name="connsiteX6" fmla="*/ 742950 w 1082719"/>
                <a:gd name="connsiteY6" fmla="*/ 219075 h 460375"/>
                <a:gd name="connsiteX7" fmla="*/ 1082675 w 1082719"/>
                <a:gd name="connsiteY7" fmla="*/ 196850 h 460375"/>
                <a:gd name="connsiteX8" fmla="*/ 1066800 w 1082719"/>
                <a:gd name="connsiteY8" fmla="*/ 346075 h 460375"/>
                <a:gd name="connsiteX9" fmla="*/ 774700 w 1082719"/>
                <a:gd name="connsiteY9" fmla="*/ 279400 h 460375"/>
                <a:gd name="connsiteX10" fmla="*/ 1057275 w 1082719"/>
                <a:gd name="connsiteY10" fmla="*/ 460375 h 460375"/>
                <a:gd name="connsiteX11" fmla="*/ 733425 w 1082719"/>
                <a:gd name="connsiteY11" fmla="*/ 454025 h 460375"/>
                <a:gd name="connsiteX12" fmla="*/ 412750 w 1082719"/>
                <a:gd name="connsiteY12" fmla="*/ 352425 h 460375"/>
                <a:gd name="connsiteX13" fmla="*/ 60325 w 1082719"/>
                <a:gd name="connsiteY13" fmla="*/ 269875 h 460375"/>
                <a:gd name="connsiteX14" fmla="*/ 0 w 1082719"/>
                <a:gd name="connsiteY14" fmla="*/ 79375 h 460375"/>
                <a:gd name="connsiteX0" fmla="*/ 0 w 1082719"/>
                <a:gd name="connsiteY0" fmla="*/ 79375 h 460375"/>
                <a:gd name="connsiteX1" fmla="*/ 0 w 1082719"/>
                <a:gd name="connsiteY1" fmla="*/ 79375 h 460375"/>
                <a:gd name="connsiteX2" fmla="*/ 466725 w 1082719"/>
                <a:gd name="connsiteY2" fmla="*/ 3175 h 460375"/>
                <a:gd name="connsiteX3" fmla="*/ 1016000 w 1082719"/>
                <a:gd name="connsiteY3" fmla="*/ 0 h 460375"/>
                <a:gd name="connsiteX4" fmla="*/ 1016000 w 1082719"/>
                <a:gd name="connsiteY4" fmla="*/ 120650 h 460375"/>
                <a:gd name="connsiteX5" fmla="*/ 736600 w 1082719"/>
                <a:gd name="connsiteY5" fmla="*/ 120650 h 460375"/>
                <a:gd name="connsiteX6" fmla="*/ 742950 w 1082719"/>
                <a:gd name="connsiteY6" fmla="*/ 219075 h 460375"/>
                <a:gd name="connsiteX7" fmla="*/ 1082675 w 1082719"/>
                <a:gd name="connsiteY7" fmla="*/ 196850 h 460375"/>
                <a:gd name="connsiteX8" fmla="*/ 1066800 w 1082719"/>
                <a:gd name="connsiteY8" fmla="*/ 346075 h 460375"/>
                <a:gd name="connsiteX9" fmla="*/ 774700 w 1082719"/>
                <a:gd name="connsiteY9" fmla="*/ 279400 h 460375"/>
                <a:gd name="connsiteX10" fmla="*/ 1057275 w 1082719"/>
                <a:gd name="connsiteY10" fmla="*/ 460375 h 460375"/>
                <a:gd name="connsiteX11" fmla="*/ 733425 w 1082719"/>
                <a:gd name="connsiteY11" fmla="*/ 454025 h 460375"/>
                <a:gd name="connsiteX12" fmla="*/ 412750 w 1082719"/>
                <a:gd name="connsiteY12" fmla="*/ 352425 h 460375"/>
                <a:gd name="connsiteX13" fmla="*/ 60325 w 1082719"/>
                <a:gd name="connsiteY13" fmla="*/ 269875 h 460375"/>
                <a:gd name="connsiteX14" fmla="*/ 0 w 1082719"/>
                <a:gd name="connsiteY14" fmla="*/ 79375 h 460375"/>
                <a:gd name="connsiteX0" fmla="*/ 0 w 1066800"/>
                <a:gd name="connsiteY0" fmla="*/ 79375 h 460375"/>
                <a:gd name="connsiteX1" fmla="*/ 0 w 1066800"/>
                <a:gd name="connsiteY1" fmla="*/ 79375 h 460375"/>
                <a:gd name="connsiteX2" fmla="*/ 466725 w 1066800"/>
                <a:gd name="connsiteY2" fmla="*/ 3175 h 460375"/>
                <a:gd name="connsiteX3" fmla="*/ 1016000 w 1066800"/>
                <a:gd name="connsiteY3" fmla="*/ 0 h 460375"/>
                <a:gd name="connsiteX4" fmla="*/ 1016000 w 1066800"/>
                <a:gd name="connsiteY4" fmla="*/ 120650 h 460375"/>
                <a:gd name="connsiteX5" fmla="*/ 736600 w 1066800"/>
                <a:gd name="connsiteY5" fmla="*/ 120650 h 460375"/>
                <a:gd name="connsiteX6" fmla="*/ 742950 w 1066800"/>
                <a:gd name="connsiteY6" fmla="*/ 219075 h 460375"/>
                <a:gd name="connsiteX7" fmla="*/ 1019175 w 1066800"/>
                <a:gd name="connsiteY7" fmla="*/ 206375 h 460375"/>
                <a:gd name="connsiteX8" fmla="*/ 1066800 w 1066800"/>
                <a:gd name="connsiteY8" fmla="*/ 346075 h 460375"/>
                <a:gd name="connsiteX9" fmla="*/ 774700 w 1066800"/>
                <a:gd name="connsiteY9" fmla="*/ 279400 h 460375"/>
                <a:gd name="connsiteX10" fmla="*/ 1057275 w 1066800"/>
                <a:gd name="connsiteY10" fmla="*/ 460375 h 460375"/>
                <a:gd name="connsiteX11" fmla="*/ 733425 w 1066800"/>
                <a:gd name="connsiteY11" fmla="*/ 454025 h 460375"/>
                <a:gd name="connsiteX12" fmla="*/ 412750 w 1066800"/>
                <a:gd name="connsiteY12" fmla="*/ 352425 h 460375"/>
                <a:gd name="connsiteX13" fmla="*/ 60325 w 1066800"/>
                <a:gd name="connsiteY13" fmla="*/ 269875 h 460375"/>
                <a:gd name="connsiteX14" fmla="*/ 0 w 1066800"/>
                <a:gd name="connsiteY14" fmla="*/ 79375 h 460375"/>
                <a:gd name="connsiteX0" fmla="*/ 0 w 1066800"/>
                <a:gd name="connsiteY0" fmla="*/ 79375 h 460375"/>
                <a:gd name="connsiteX1" fmla="*/ 0 w 1066800"/>
                <a:gd name="connsiteY1" fmla="*/ 79375 h 460375"/>
                <a:gd name="connsiteX2" fmla="*/ 466725 w 1066800"/>
                <a:gd name="connsiteY2" fmla="*/ 3175 h 460375"/>
                <a:gd name="connsiteX3" fmla="*/ 1016000 w 1066800"/>
                <a:gd name="connsiteY3" fmla="*/ 0 h 460375"/>
                <a:gd name="connsiteX4" fmla="*/ 1016000 w 1066800"/>
                <a:gd name="connsiteY4" fmla="*/ 120650 h 460375"/>
                <a:gd name="connsiteX5" fmla="*/ 736600 w 1066800"/>
                <a:gd name="connsiteY5" fmla="*/ 120650 h 460375"/>
                <a:gd name="connsiteX6" fmla="*/ 742950 w 1066800"/>
                <a:gd name="connsiteY6" fmla="*/ 219075 h 460375"/>
                <a:gd name="connsiteX7" fmla="*/ 1012825 w 1066800"/>
                <a:gd name="connsiteY7" fmla="*/ 222250 h 460375"/>
                <a:gd name="connsiteX8" fmla="*/ 1066800 w 1066800"/>
                <a:gd name="connsiteY8" fmla="*/ 346075 h 460375"/>
                <a:gd name="connsiteX9" fmla="*/ 774700 w 1066800"/>
                <a:gd name="connsiteY9" fmla="*/ 279400 h 460375"/>
                <a:gd name="connsiteX10" fmla="*/ 1057275 w 1066800"/>
                <a:gd name="connsiteY10" fmla="*/ 460375 h 460375"/>
                <a:gd name="connsiteX11" fmla="*/ 733425 w 1066800"/>
                <a:gd name="connsiteY11" fmla="*/ 454025 h 460375"/>
                <a:gd name="connsiteX12" fmla="*/ 412750 w 1066800"/>
                <a:gd name="connsiteY12" fmla="*/ 352425 h 460375"/>
                <a:gd name="connsiteX13" fmla="*/ 60325 w 1066800"/>
                <a:gd name="connsiteY13" fmla="*/ 269875 h 460375"/>
                <a:gd name="connsiteX14" fmla="*/ 0 w 1066800"/>
                <a:gd name="connsiteY14" fmla="*/ 79375 h 460375"/>
                <a:gd name="connsiteX0" fmla="*/ 0 w 1066800"/>
                <a:gd name="connsiteY0" fmla="*/ 79375 h 460375"/>
                <a:gd name="connsiteX1" fmla="*/ 0 w 1066800"/>
                <a:gd name="connsiteY1" fmla="*/ 79375 h 460375"/>
                <a:gd name="connsiteX2" fmla="*/ 466725 w 1066800"/>
                <a:gd name="connsiteY2" fmla="*/ 3175 h 460375"/>
                <a:gd name="connsiteX3" fmla="*/ 1016000 w 1066800"/>
                <a:gd name="connsiteY3" fmla="*/ 0 h 460375"/>
                <a:gd name="connsiteX4" fmla="*/ 1016000 w 1066800"/>
                <a:gd name="connsiteY4" fmla="*/ 120650 h 460375"/>
                <a:gd name="connsiteX5" fmla="*/ 736600 w 1066800"/>
                <a:gd name="connsiteY5" fmla="*/ 120650 h 460375"/>
                <a:gd name="connsiteX6" fmla="*/ 742950 w 1066800"/>
                <a:gd name="connsiteY6" fmla="*/ 219075 h 460375"/>
                <a:gd name="connsiteX7" fmla="*/ 1012825 w 1066800"/>
                <a:gd name="connsiteY7" fmla="*/ 222250 h 460375"/>
                <a:gd name="connsiteX8" fmla="*/ 1066800 w 1066800"/>
                <a:gd name="connsiteY8" fmla="*/ 346075 h 460375"/>
                <a:gd name="connsiteX9" fmla="*/ 733425 w 1066800"/>
                <a:gd name="connsiteY9" fmla="*/ 317500 h 460375"/>
                <a:gd name="connsiteX10" fmla="*/ 1057275 w 1066800"/>
                <a:gd name="connsiteY10" fmla="*/ 460375 h 460375"/>
                <a:gd name="connsiteX11" fmla="*/ 733425 w 1066800"/>
                <a:gd name="connsiteY11" fmla="*/ 454025 h 460375"/>
                <a:gd name="connsiteX12" fmla="*/ 412750 w 1066800"/>
                <a:gd name="connsiteY12" fmla="*/ 352425 h 460375"/>
                <a:gd name="connsiteX13" fmla="*/ 60325 w 1066800"/>
                <a:gd name="connsiteY13" fmla="*/ 269875 h 460375"/>
                <a:gd name="connsiteX14" fmla="*/ 0 w 1066800"/>
                <a:gd name="connsiteY14" fmla="*/ 79375 h 460375"/>
                <a:gd name="connsiteX0" fmla="*/ 0 w 1057277"/>
                <a:gd name="connsiteY0" fmla="*/ 79375 h 460375"/>
                <a:gd name="connsiteX1" fmla="*/ 0 w 1057277"/>
                <a:gd name="connsiteY1" fmla="*/ 79375 h 460375"/>
                <a:gd name="connsiteX2" fmla="*/ 466725 w 1057277"/>
                <a:gd name="connsiteY2" fmla="*/ 3175 h 460375"/>
                <a:gd name="connsiteX3" fmla="*/ 1016000 w 1057277"/>
                <a:gd name="connsiteY3" fmla="*/ 0 h 460375"/>
                <a:gd name="connsiteX4" fmla="*/ 1016000 w 1057277"/>
                <a:gd name="connsiteY4" fmla="*/ 120650 h 460375"/>
                <a:gd name="connsiteX5" fmla="*/ 736600 w 1057277"/>
                <a:gd name="connsiteY5" fmla="*/ 120650 h 460375"/>
                <a:gd name="connsiteX6" fmla="*/ 742950 w 1057277"/>
                <a:gd name="connsiteY6" fmla="*/ 219075 h 460375"/>
                <a:gd name="connsiteX7" fmla="*/ 1012825 w 1057277"/>
                <a:gd name="connsiteY7" fmla="*/ 222250 h 460375"/>
                <a:gd name="connsiteX8" fmla="*/ 1025525 w 1057277"/>
                <a:gd name="connsiteY8" fmla="*/ 342900 h 460375"/>
                <a:gd name="connsiteX9" fmla="*/ 733425 w 1057277"/>
                <a:gd name="connsiteY9" fmla="*/ 317500 h 460375"/>
                <a:gd name="connsiteX10" fmla="*/ 1057275 w 1057277"/>
                <a:gd name="connsiteY10" fmla="*/ 460375 h 460375"/>
                <a:gd name="connsiteX11" fmla="*/ 733425 w 1057277"/>
                <a:gd name="connsiteY11" fmla="*/ 454025 h 460375"/>
                <a:gd name="connsiteX12" fmla="*/ 412750 w 1057277"/>
                <a:gd name="connsiteY12" fmla="*/ 352425 h 460375"/>
                <a:gd name="connsiteX13" fmla="*/ 60325 w 1057277"/>
                <a:gd name="connsiteY13" fmla="*/ 269875 h 460375"/>
                <a:gd name="connsiteX14" fmla="*/ 0 w 1057277"/>
                <a:gd name="connsiteY14" fmla="*/ 79375 h 460375"/>
                <a:gd name="connsiteX0" fmla="*/ 0 w 1025525"/>
                <a:gd name="connsiteY0" fmla="*/ 79375 h 454025"/>
                <a:gd name="connsiteX1" fmla="*/ 0 w 1025525"/>
                <a:gd name="connsiteY1" fmla="*/ 79375 h 454025"/>
                <a:gd name="connsiteX2" fmla="*/ 466725 w 1025525"/>
                <a:gd name="connsiteY2" fmla="*/ 3175 h 454025"/>
                <a:gd name="connsiteX3" fmla="*/ 1016000 w 1025525"/>
                <a:gd name="connsiteY3" fmla="*/ 0 h 454025"/>
                <a:gd name="connsiteX4" fmla="*/ 1016000 w 1025525"/>
                <a:gd name="connsiteY4" fmla="*/ 120650 h 454025"/>
                <a:gd name="connsiteX5" fmla="*/ 736600 w 1025525"/>
                <a:gd name="connsiteY5" fmla="*/ 120650 h 454025"/>
                <a:gd name="connsiteX6" fmla="*/ 742950 w 1025525"/>
                <a:gd name="connsiteY6" fmla="*/ 219075 h 454025"/>
                <a:gd name="connsiteX7" fmla="*/ 1012825 w 1025525"/>
                <a:gd name="connsiteY7" fmla="*/ 222250 h 454025"/>
                <a:gd name="connsiteX8" fmla="*/ 1025525 w 1025525"/>
                <a:gd name="connsiteY8" fmla="*/ 342900 h 454025"/>
                <a:gd name="connsiteX9" fmla="*/ 733425 w 1025525"/>
                <a:gd name="connsiteY9" fmla="*/ 317500 h 454025"/>
                <a:gd name="connsiteX10" fmla="*/ 1012825 w 1025525"/>
                <a:gd name="connsiteY10" fmla="*/ 447675 h 454025"/>
                <a:gd name="connsiteX11" fmla="*/ 733425 w 1025525"/>
                <a:gd name="connsiteY11" fmla="*/ 454025 h 454025"/>
                <a:gd name="connsiteX12" fmla="*/ 412750 w 1025525"/>
                <a:gd name="connsiteY12" fmla="*/ 352425 h 454025"/>
                <a:gd name="connsiteX13" fmla="*/ 60325 w 1025525"/>
                <a:gd name="connsiteY13" fmla="*/ 269875 h 454025"/>
                <a:gd name="connsiteX14" fmla="*/ 0 w 1025525"/>
                <a:gd name="connsiteY14" fmla="*/ 79375 h 454025"/>
                <a:gd name="connsiteX0" fmla="*/ 0 w 1025525"/>
                <a:gd name="connsiteY0" fmla="*/ 79375 h 447675"/>
                <a:gd name="connsiteX1" fmla="*/ 0 w 1025525"/>
                <a:gd name="connsiteY1" fmla="*/ 79375 h 447675"/>
                <a:gd name="connsiteX2" fmla="*/ 466725 w 1025525"/>
                <a:gd name="connsiteY2" fmla="*/ 3175 h 447675"/>
                <a:gd name="connsiteX3" fmla="*/ 1016000 w 1025525"/>
                <a:gd name="connsiteY3" fmla="*/ 0 h 447675"/>
                <a:gd name="connsiteX4" fmla="*/ 1016000 w 1025525"/>
                <a:gd name="connsiteY4" fmla="*/ 120650 h 447675"/>
                <a:gd name="connsiteX5" fmla="*/ 736600 w 1025525"/>
                <a:gd name="connsiteY5" fmla="*/ 120650 h 447675"/>
                <a:gd name="connsiteX6" fmla="*/ 742950 w 1025525"/>
                <a:gd name="connsiteY6" fmla="*/ 219075 h 447675"/>
                <a:gd name="connsiteX7" fmla="*/ 1012825 w 1025525"/>
                <a:gd name="connsiteY7" fmla="*/ 222250 h 447675"/>
                <a:gd name="connsiteX8" fmla="*/ 1025525 w 1025525"/>
                <a:gd name="connsiteY8" fmla="*/ 342900 h 447675"/>
                <a:gd name="connsiteX9" fmla="*/ 733425 w 1025525"/>
                <a:gd name="connsiteY9" fmla="*/ 317500 h 447675"/>
                <a:gd name="connsiteX10" fmla="*/ 1012825 w 1025525"/>
                <a:gd name="connsiteY10" fmla="*/ 447675 h 447675"/>
                <a:gd name="connsiteX11" fmla="*/ 720725 w 1025525"/>
                <a:gd name="connsiteY11" fmla="*/ 425450 h 447675"/>
                <a:gd name="connsiteX12" fmla="*/ 412750 w 1025525"/>
                <a:gd name="connsiteY12" fmla="*/ 352425 h 447675"/>
                <a:gd name="connsiteX13" fmla="*/ 60325 w 1025525"/>
                <a:gd name="connsiteY13" fmla="*/ 269875 h 447675"/>
                <a:gd name="connsiteX14" fmla="*/ 0 w 1025525"/>
                <a:gd name="connsiteY14" fmla="*/ 79375 h 447675"/>
                <a:gd name="connsiteX0" fmla="*/ 0 w 1025525"/>
                <a:gd name="connsiteY0" fmla="*/ 79375 h 447675"/>
                <a:gd name="connsiteX1" fmla="*/ 0 w 1025525"/>
                <a:gd name="connsiteY1" fmla="*/ 79375 h 447675"/>
                <a:gd name="connsiteX2" fmla="*/ 466725 w 1025525"/>
                <a:gd name="connsiteY2" fmla="*/ 3175 h 447675"/>
                <a:gd name="connsiteX3" fmla="*/ 1016000 w 1025525"/>
                <a:gd name="connsiteY3" fmla="*/ 0 h 447675"/>
                <a:gd name="connsiteX4" fmla="*/ 1016000 w 1025525"/>
                <a:gd name="connsiteY4" fmla="*/ 120650 h 447675"/>
                <a:gd name="connsiteX5" fmla="*/ 736600 w 1025525"/>
                <a:gd name="connsiteY5" fmla="*/ 120650 h 447675"/>
                <a:gd name="connsiteX6" fmla="*/ 742950 w 1025525"/>
                <a:gd name="connsiteY6" fmla="*/ 219075 h 447675"/>
                <a:gd name="connsiteX7" fmla="*/ 1012825 w 1025525"/>
                <a:gd name="connsiteY7" fmla="*/ 222250 h 447675"/>
                <a:gd name="connsiteX8" fmla="*/ 1025525 w 1025525"/>
                <a:gd name="connsiteY8" fmla="*/ 342900 h 447675"/>
                <a:gd name="connsiteX9" fmla="*/ 733425 w 1025525"/>
                <a:gd name="connsiteY9" fmla="*/ 317500 h 447675"/>
                <a:gd name="connsiteX10" fmla="*/ 1012825 w 1025525"/>
                <a:gd name="connsiteY10" fmla="*/ 447675 h 447675"/>
                <a:gd name="connsiteX11" fmla="*/ 720725 w 1025525"/>
                <a:gd name="connsiteY11" fmla="*/ 425450 h 447675"/>
                <a:gd name="connsiteX12" fmla="*/ 447675 w 1025525"/>
                <a:gd name="connsiteY12" fmla="*/ 323850 h 447675"/>
                <a:gd name="connsiteX13" fmla="*/ 60325 w 1025525"/>
                <a:gd name="connsiteY13" fmla="*/ 269875 h 447675"/>
                <a:gd name="connsiteX14" fmla="*/ 0 w 1025525"/>
                <a:gd name="connsiteY14" fmla="*/ 79375 h 447675"/>
                <a:gd name="connsiteX0" fmla="*/ 0 w 1025525"/>
                <a:gd name="connsiteY0" fmla="*/ 79375 h 447675"/>
                <a:gd name="connsiteX1" fmla="*/ 0 w 1025525"/>
                <a:gd name="connsiteY1" fmla="*/ 79375 h 447675"/>
                <a:gd name="connsiteX2" fmla="*/ 466725 w 1025525"/>
                <a:gd name="connsiteY2" fmla="*/ 3175 h 447675"/>
                <a:gd name="connsiteX3" fmla="*/ 1016000 w 1025525"/>
                <a:gd name="connsiteY3" fmla="*/ 0 h 447675"/>
                <a:gd name="connsiteX4" fmla="*/ 1016000 w 1025525"/>
                <a:gd name="connsiteY4" fmla="*/ 120650 h 447675"/>
                <a:gd name="connsiteX5" fmla="*/ 736600 w 1025525"/>
                <a:gd name="connsiteY5" fmla="*/ 120650 h 447675"/>
                <a:gd name="connsiteX6" fmla="*/ 742950 w 1025525"/>
                <a:gd name="connsiteY6" fmla="*/ 219075 h 447675"/>
                <a:gd name="connsiteX7" fmla="*/ 1012825 w 1025525"/>
                <a:gd name="connsiteY7" fmla="*/ 222250 h 447675"/>
                <a:gd name="connsiteX8" fmla="*/ 1025525 w 1025525"/>
                <a:gd name="connsiteY8" fmla="*/ 342900 h 447675"/>
                <a:gd name="connsiteX9" fmla="*/ 733425 w 1025525"/>
                <a:gd name="connsiteY9" fmla="*/ 317500 h 447675"/>
                <a:gd name="connsiteX10" fmla="*/ 1012825 w 1025525"/>
                <a:gd name="connsiteY10" fmla="*/ 447675 h 447675"/>
                <a:gd name="connsiteX11" fmla="*/ 720725 w 1025525"/>
                <a:gd name="connsiteY11" fmla="*/ 425450 h 447675"/>
                <a:gd name="connsiteX12" fmla="*/ 447675 w 1025525"/>
                <a:gd name="connsiteY12" fmla="*/ 323850 h 447675"/>
                <a:gd name="connsiteX13" fmla="*/ 130175 w 1025525"/>
                <a:gd name="connsiteY13" fmla="*/ 244475 h 447675"/>
                <a:gd name="connsiteX14" fmla="*/ 0 w 1025525"/>
                <a:gd name="connsiteY14" fmla="*/ 79375 h 447675"/>
                <a:gd name="connsiteX0" fmla="*/ 0 w 1050925"/>
                <a:gd name="connsiteY0" fmla="*/ 79375 h 568325"/>
                <a:gd name="connsiteX1" fmla="*/ 0 w 1050925"/>
                <a:gd name="connsiteY1" fmla="*/ 79375 h 568325"/>
                <a:gd name="connsiteX2" fmla="*/ 466725 w 1050925"/>
                <a:gd name="connsiteY2" fmla="*/ 3175 h 568325"/>
                <a:gd name="connsiteX3" fmla="*/ 1016000 w 1050925"/>
                <a:gd name="connsiteY3" fmla="*/ 0 h 568325"/>
                <a:gd name="connsiteX4" fmla="*/ 1016000 w 1050925"/>
                <a:gd name="connsiteY4" fmla="*/ 120650 h 568325"/>
                <a:gd name="connsiteX5" fmla="*/ 736600 w 1050925"/>
                <a:gd name="connsiteY5" fmla="*/ 120650 h 568325"/>
                <a:gd name="connsiteX6" fmla="*/ 742950 w 1050925"/>
                <a:gd name="connsiteY6" fmla="*/ 219075 h 568325"/>
                <a:gd name="connsiteX7" fmla="*/ 1012825 w 1050925"/>
                <a:gd name="connsiteY7" fmla="*/ 222250 h 568325"/>
                <a:gd name="connsiteX8" fmla="*/ 1025525 w 1050925"/>
                <a:gd name="connsiteY8" fmla="*/ 342900 h 568325"/>
                <a:gd name="connsiteX9" fmla="*/ 733425 w 1050925"/>
                <a:gd name="connsiteY9" fmla="*/ 317500 h 568325"/>
                <a:gd name="connsiteX10" fmla="*/ 1012825 w 1050925"/>
                <a:gd name="connsiteY10" fmla="*/ 447675 h 568325"/>
                <a:gd name="connsiteX11" fmla="*/ 1050925 w 1050925"/>
                <a:gd name="connsiteY11" fmla="*/ 568325 h 568325"/>
                <a:gd name="connsiteX12" fmla="*/ 447675 w 1050925"/>
                <a:gd name="connsiteY12" fmla="*/ 323850 h 568325"/>
                <a:gd name="connsiteX13" fmla="*/ 130175 w 1050925"/>
                <a:gd name="connsiteY13" fmla="*/ 244475 h 568325"/>
                <a:gd name="connsiteX14" fmla="*/ 0 w 1050925"/>
                <a:gd name="connsiteY14" fmla="*/ 79375 h 568325"/>
                <a:gd name="connsiteX0" fmla="*/ 0 w 1050925"/>
                <a:gd name="connsiteY0" fmla="*/ 79375 h 568325"/>
                <a:gd name="connsiteX1" fmla="*/ 0 w 1050925"/>
                <a:gd name="connsiteY1" fmla="*/ 79375 h 568325"/>
                <a:gd name="connsiteX2" fmla="*/ 466725 w 1050925"/>
                <a:gd name="connsiteY2" fmla="*/ 3175 h 568325"/>
                <a:gd name="connsiteX3" fmla="*/ 1016000 w 1050925"/>
                <a:gd name="connsiteY3" fmla="*/ 0 h 568325"/>
                <a:gd name="connsiteX4" fmla="*/ 1016000 w 1050925"/>
                <a:gd name="connsiteY4" fmla="*/ 120650 h 568325"/>
                <a:gd name="connsiteX5" fmla="*/ 736600 w 1050925"/>
                <a:gd name="connsiteY5" fmla="*/ 120650 h 568325"/>
                <a:gd name="connsiteX6" fmla="*/ 742950 w 1050925"/>
                <a:gd name="connsiteY6" fmla="*/ 219075 h 568325"/>
                <a:gd name="connsiteX7" fmla="*/ 1012825 w 1050925"/>
                <a:gd name="connsiteY7" fmla="*/ 222250 h 568325"/>
                <a:gd name="connsiteX8" fmla="*/ 1025525 w 1050925"/>
                <a:gd name="connsiteY8" fmla="*/ 342900 h 568325"/>
                <a:gd name="connsiteX9" fmla="*/ 733425 w 1050925"/>
                <a:gd name="connsiteY9" fmla="*/ 317500 h 568325"/>
                <a:gd name="connsiteX10" fmla="*/ 736600 w 1050925"/>
                <a:gd name="connsiteY10" fmla="*/ 400050 h 568325"/>
                <a:gd name="connsiteX11" fmla="*/ 1050925 w 1050925"/>
                <a:gd name="connsiteY11" fmla="*/ 568325 h 568325"/>
                <a:gd name="connsiteX12" fmla="*/ 447675 w 1050925"/>
                <a:gd name="connsiteY12" fmla="*/ 323850 h 568325"/>
                <a:gd name="connsiteX13" fmla="*/ 130175 w 1050925"/>
                <a:gd name="connsiteY13" fmla="*/ 244475 h 568325"/>
                <a:gd name="connsiteX14" fmla="*/ 0 w 1050925"/>
                <a:gd name="connsiteY14" fmla="*/ 79375 h 568325"/>
                <a:gd name="connsiteX0" fmla="*/ 0 w 1057275"/>
                <a:gd name="connsiteY0" fmla="*/ 79375 h 409575"/>
                <a:gd name="connsiteX1" fmla="*/ 0 w 1057275"/>
                <a:gd name="connsiteY1" fmla="*/ 79375 h 409575"/>
                <a:gd name="connsiteX2" fmla="*/ 466725 w 1057275"/>
                <a:gd name="connsiteY2" fmla="*/ 3175 h 409575"/>
                <a:gd name="connsiteX3" fmla="*/ 1016000 w 1057275"/>
                <a:gd name="connsiteY3" fmla="*/ 0 h 409575"/>
                <a:gd name="connsiteX4" fmla="*/ 1016000 w 1057275"/>
                <a:gd name="connsiteY4" fmla="*/ 120650 h 409575"/>
                <a:gd name="connsiteX5" fmla="*/ 736600 w 1057275"/>
                <a:gd name="connsiteY5" fmla="*/ 120650 h 409575"/>
                <a:gd name="connsiteX6" fmla="*/ 742950 w 1057275"/>
                <a:gd name="connsiteY6" fmla="*/ 219075 h 409575"/>
                <a:gd name="connsiteX7" fmla="*/ 1012825 w 1057275"/>
                <a:gd name="connsiteY7" fmla="*/ 222250 h 409575"/>
                <a:gd name="connsiteX8" fmla="*/ 1025525 w 1057275"/>
                <a:gd name="connsiteY8" fmla="*/ 342900 h 409575"/>
                <a:gd name="connsiteX9" fmla="*/ 733425 w 1057275"/>
                <a:gd name="connsiteY9" fmla="*/ 317500 h 409575"/>
                <a:gd name="connsiteX10" fmla="*/ 736600 w 1057275"/>
                <a:gd name="connsiteY10" fmla="*/ 400050 h 409575"/>
                <a:gd name="connsiteX11" fmla="*/ 1057275 w 1057275"/>
                <a:gd name="connsiteY11" fmla="*/ 409575 h 409575"/>
                <a:gd name="connsiteX12" fmla="*/ 447675 w 1057275"/>
                <a:gd name="connsiteY12" fmla="*/ 323850 h 409575"/>
                <a:gd name="connsiteX13" fmla="*/ 130175 w 1057275"/>
                <a:gd name="connsiteY13" fmla="*/ 244475 h 409575"/>
                <a:gd name="connsiteX14" fmla="*/ 0 w 1057275"/>
                <a:gd name="connsiteY14" fmla="*/ 79375 h 409575"/>
                <a:gd name="connsiteX0" fmla="*/ 0 w 1057275"/>
                <a:gd name="connsiteY0" fmla="*/ 79375 h 606425"/>
                <a:gd name="connsiteX1" fmla="*/ 0 w 1057275"/>
                <a:gd name="connsiteY1" fmla="*/ 79375 h 606425"/>
                <a:gd name="connsiteX2" fmla="*/ 466725 w 1057275"/>
                <a:gd name="connsiteY2" fmla="*/ 3175 h 606425"/>
                <a:gd name="connsiteX3" fmla="*/ 1016000 w 1057275"/>
                <a:gd name="connsiteY3" fmla="*/ 0 h 606425"/>
                <a:gd name="connsiteX4" fmla="*/ 1016000 w 1057275"/>
                <a:gd name="connsiteY4" fmla="*/ 120650 h 606425"/>
                <a:gd name="connsiteX5" fmla="*/ 736600 w 1057275"/>
                <a:gd name="connsiteY5" fmla="*/ 120650 h 606425"/>
                <a:gd name="connsiteX6" fmla="*/ 742950 w 1057275"/>
                <a:gd name="connsiteY6" fmla="*/ 219075 h 606425"/>
                <a:gd name="connsiteX7" fmla="*/ 1012825 w 1057275"/>
                <a:gd name="connsiteY7" fmla="*/ 222250 h 606425"/>
                <a:gd name="connsiteX8" fmla="*/ 1025525 w 1057275"/>
                <a:gd name="connsiteY8" fmla="*/ 342900 h 606425"/>
                <a:gd name="connsiteX9" fmla="*/ 733425 w 1057275"/>
                <a:gd name="connsiteY9" fmla="*/ 317500 h 606425"/>
                <a:gd name="connsiteX10" fmla="*/ 736600 w 1057275"/>
                <a:gd name="connsiteY10" fmla="*/ 400050 h 606425"/>
                <a:gd name="connsiteX11" fmla="*/ 1057275 w 1057275"/>
                <a:gd name="connsiteY11" fmla="*/ 409575 h 606425"/>
                <a:gd name="connsiteX12" fmla="*/ 425450 w 1057275"/>
                <a:gd name="connsiteY12" fmla="*/ 606425 h 606425"/>
                <a:gd name="connsiteX13" fmla="*/ 130175 w 1057275"/>
                <a:gd name="connsiteY13" fmla="*/ 244475 h 606425"/>
                <a:gd name="connsiteX14" fmla="*/ 0 w 1057275"/>
                <a:gd name="connsiteY14" fmla="*/ 79375 h 606425"/>
                <a:gd name="connsiteX0" fmla="*/ 0 w 1057275"/>
                <a:gd name="connsiteY0" fmla="*/ 79375 h 606425"/>
                <a:gd name="connsiteX1" fmla="*/ 0 w 1057275"/>
                <a:gd name="connsiteY1" fmla="*/ 79375 h 606425"/>
                <a:gd name="connsiteX2" fmla="*/ 466725 w 1057275"/>
                <a:gd name="connsiteY2" fmla="*/ 3175 h 606425"/>
                <a:gd name="connsiteX3" fmla="*/ 1016000 w 1057275"/>
                <a:gd name="connsiteY3" fmla="*/ 0 h 606425"/>
                <a:gd name="connsiteX4" fmla="*/ 1016000 w 1057275"/>
                <a:gd name="connsiteY4" fmla="*/ 120650 h 606425"/>
                <a:gd name="connsiteX5" fmla="*/ 736600 w 1057275"/>
                <a:gd name="connsiteY5" fmla="*/ 114300 h 606425"/>
                <a:gd name="connsiteX6" fmla="*/ 742950 w 1057275"/>
                <a:gd name="connsiteY6" fmla="*/ 219075 h 606425"/>
                <a:gd name="connsiteX7" fmla="*/ 1012825 w 1057275"/>
                <a:gd name="connsiteY7" fmla="*/ 222250 h 606425"/>
                <a:gd name="connsiteX8" fmla="*/ 1025525 w 1057275"/>
                <a:gd name="connsiteY8" fmla="*/ 342900 h 606425"/>
                <a:gd name="connsiteX9" fmla="*/ 733425 w 1057275"/>
                <a:gd name="connsiteY9" fmla="*/ 317500 h 606425"/>
                <a:gd name="connsiteX10" fmla="*/ 736600 w 1057275"/>
                <a:gd name="connsiteY10" fmla="*/ 400050 h 606425"/>
                <a:gd name="connsiteX11" fmla="*/ 1057275 w 1057275"/>
                <a:gd name="connsiteY11" fmla="*/ 409575 h 606425"/>
                <a:gd name="connsiteX12" fmla="*/ 425450 w 1057275"/>
                <a:gd name="connsiteY12" fmla="*/ 606425 h 606425"/>
                <a:gd name="connsiteX13" fmla="*/ 130175 w 1057275"/>
                <a:gd name="connsiteY13" fmla="*/ 244475 h 606425"/>
                <a:gd name="connsiteX14" fmla="*/ 0 w 1057275"/>
                <a:gd name="connsiteY14" fmla="*/ 79375 h 606425"/>
                <a:gd name="connsiteX0" fmla="*/ 0 w 1057275"/>
                <a:gd name="connsiteY0" fmla="*/ 79375 h 606425"/>
                <a:gd name="connsiteX1" fmla="*/ 0 w 1057275"/>
                <a:gd name="connsiteY1" fmla="*/ 79375 h 606425"/>
                <a:gd name="connsiteX2" fmla="*/ 466725 w 1057275"/>
                <a:gd name="connsiteY2" fmla="*/ 3175 h 606425"/>
                <a:gd name="connsiteX3" fmla="*/ 1016000 w 1057275"/>
                <a:gd name="connsiteY3" fmla="*/ 0 h 606425"/>
                <a:gd name="connsiteX4" fmla="*/ 1016000 w 1057275"/>
                <a:gd name="connsiteY4" fmla="*/ 120650 h 606425"/>
                <a:gd name="connsiteX5" fmla="*/ 736600 w 1057275"/>
                <a:gd name="connsiteY5" fmla="*/ 114300 h 606425"/>
                <a:gd name="connsiteX6" fmla="*/ 739775 w 1057275"/>
                <a:gd name="connsiteY6" fmla="*/ 241300 h 606425"/>
                <a:gd name="connsiteX7" fmla="*/ 1012825 w 1057275"/>
                <a:gd name="connsiteY7" fmla="*/ 222250 h 606425"/>
                <a:gd name="connsiteX8" fmla="*/ 1025525 w 1057275"/>
                <a:gd name="connsiteY8" fmla="*/ 342900 h 606425"/>
                <a:gd name="connsiteX9" fmla="*/ 733425 w 1057275"/>
                <a:gd name="connsiteY9" fmla="*/ 317500 h 606425"/>
                <a:gd name="connsiteX10" fmla="*/ 736600 w 1057275"/>
                <a:gd name="connsiteY10" fmla="*/ 400050 h 606425"/>
                <a:gd name="connsiteX11" fmla="*/ 1057275 w 1057275"/>
                <a:gd name="connsiteY11" fmla="*/ 409575 h 606425"/>
                <a:gd name="connsiteX12" fmla="*/ 425450 w 1057275"/>
                <a:gd name="connsiteY12" fmla="*/ 606425 h 606425"/>
                <a:gd name="connsiteX13" fmla="*/ 130175 w 1057275"/>
                <a:gd name="connsiteY13" fmla="*/ 244475 h 606425"/>
                <a:gd name="connsiteX14" fmla="*/ 0 w 1057275"/>
                <a:gd name="connsiteY14" fmla="*/ 79375 h 606425"/>
                <a:gd name="connsiteX0" fmla="*/ 0 w 1057275"/>
                <a:gd name="connsiteY0" fmla="*/ 79375 h 606425"/>
                <a:gd name="connsiteX1" fmla="*/ 0 w 1057275"/>
                <a:gd name="connsiteY1" fmla="*/ 79375 h 606425"/>
                <a:gd name="connsiteX2" fmla="*/ 466725 w 1057275"/>
                <a:gd name="connsiteY2" fmla="*/ 3175 h 606425"/>
                <a:gd name="connsiteX3" fmla="*/ 1016000 w 1057275"/>
                <a:gd name="connsiteY3" fmla="*/ 0 h 606425"/>
                <a:gd name="connsiteX4" fmla="*/ 1016000 w 1057275"/>
                <a:gd name="connsiteY4" fmla="*/ 120650 h 606425"/>
                <a:gd name="connsiteX5" fmla="*/ 736600 w 1057275"/>
                <a:gd name="connsiteY5" fmla="*/ 114300 h 606425"/>
                <a:gd name="connsiteX6" fmla="*/ 739775 w 1057275"/>
                <a:gd name="connsiteY6" fmla="*/ 241300 h 606425"/>
                <a:gd name="connsiteX7" fmla="*/ 1019175 w 1057275"/>
                <a:gd name="connsiteY7" fmla="*/ 238125 h 606425"/>
                <a:gd name="connsiteX8" fmla="*/ 1025525 w 1057275"/>
                <a:gd name="connsiteY8" fmla="*/ 342900 h 606425"/>
                <a:gd name="connsiteX9" fmla="*/ 733425 w 1057275"/>
                <a:gd name="connsiteY9" fmla="*/ 317500 h 606425"/>
                <a:gd name="connsiteX10" fmla="*/ 736600 w 1057275"/>
                <a:gd name="connsiteY10" fmla="*/ 400050 h 606425"/>
                <a:gd name="connsiteX11" fmla="*/ 1057275 w 1057275"/>
                <a:gd name="connsiteY11" fmla="*/ 409575 h 606425"/>
                <a:gd name="connsiteX12" fmla="*/ 425450 w 1057275"/>
                <a:gd name="connsiteY12" fmla="*/ 606425 h 606425"/>
                <a:gd name="connsiteX13" fmla="*/ 130175 w 1057275"/>
                <a:gd name="connsiteY13" fmla="*/ 244475 h 606425"/>
                <a:gd name="connsiteX14" fmla="*/ 0 w 1057275"/>
                <a:gd name="connsiteY14" fmla="*/ 79375 h 606425"/>
                <a:gd name="connsiteX0" fmla="*/ 0 w 1057275"/>
                <a:gd name="connsiteY0" fmla="*/ 79375 h 606425"/>
                <a:gd name="connsiteX1" fmla="*/ 0 w 1057275"/>
                <a:gd name="connsiteY1" fmla="*/ 79375 h 606425"/>
                <a:gd name="connsiteX2" fmla="*/ 466725 w 1057275"/>
                <a:gd name="connsiteY2" fmla="*/ 3175 h 606425"/>
                <a:gd name="connsiteX3" fmla="*/ 1016000 w 1057275"/>
                <a:gd name="connsiteY3" fmla="*/ 0 h 606425"/>
                <a:gd name="connsiteX4" fmla="*/ 1016000 w 1057275"/>
                <a:gd name="connsiteY4" fmla="*/ 120650 h 606425"/>
                <a:gd name="connsiteX5" fmla="*/ 736600 w 1057275"/>
                <a:gd name="connsiteY5" fmla="*/ 114300 h 606425"/>
                <a:gd name="connsiteX6" fmla="*/ 739775 w 1057275"/>
                <a:gd name="connsiteY6" fmla="*/ 238125 h 606425"/>
                <a:gd name="connsiteX7" fmla="*/ 1019175 w 1057275"/>
                <a:gd name="connsiteY7" fmla="*/ 238125 h 606425"/>
                <a:gd name="connsiteX8" fmla="*/ 1025525 w 1057275"/>
                <a:gd name="connsiteY8" fmla="*/ 342900 h 606425"/>
                <a:gd name="connsiteX9" fmla="*/ 733425 w 1057275"/>
                <a:gd name="connsiteY9" fmla="*/ 317500 h 606425"/>
                <a:gd name="connsiteX10" fmla="*/ 736600 w 1057275"/>
                <a:gd name="connsiteY10" fmla="*/ 400050 h 606425"/>
                <a:gd name="connsiteX11" fmla="*/ 1057275 w 1057275"/>
                <a:gd name="connsiteY11" fmla="*/ 409575 h 606425"/>
                <a:gd name="connsiteX12" fmla="*/ 425450 w 1057275"/>
                <a:gd name="connsiteY12" fmla="*/ 606425 h 606425"/>
                <a:gd name="connsiteX13" fmla="*/ 130175 w 1057275"/>
                <a:gd name="connsiteY13" fmla="*/ 244475 h 606425"/>
                <a:gd name="connsiteX14" fmla="*/ 0 w 1057275"/>
                <a:gd name="connsiteY14" fmla="*/ 79375 h 606425"/>
                <a:gd name="connsiteX0" fmla="*/ 0 w 1057275"/>
                <a:gd name="connsiteY0" fmla="*/ 79375 h 606425"/>
                <a:gd name="connsiteX1" fmla="*/ 0 w 1057275"/>
                <a:gd name="connsiteY1" fmla="*/ 79375 h 606425"/>
                <a:gd name="connsiteX2" fmla="*/ 466725 w 1057275"/>
                <a:gd name="connsiteY2" fmla="*/ 3175 h 606425"/>
                <a:gd name="connsiteX3" fmla="*/ 1016000 w 1057275"/>
                <a:gd name="connsiteY3" fmla="*/ 0 h 606425"/>
                <a:gd name="connsiteX4" fmla="*/ 1016000 w 1057275"/>
                <a:gd name="connsiteY4" fmla="*/ 120650 h 606425"/>
                <a:gd name="connsiteX5" fmla="*/ 736600 w 1057275"/>
                <a:gd name="connsiteY5" fmla="*/ 114300 h 606425"/>
                <a:gd name="connsiteX6" fmla="*/ 739775 w 1057275"/>
                <a:gd name="connsiteY6" fmla="*/ 238125 h 606425"/>
                <a:gd name="connsiteX7" fmla="*/ 1019175 w 1057275"/>
                <a:gd name="connsiteY7" fmla="*/ 231775 h 606425"/>
                <a:gd name="connsiteX8" fmla="*/ 1025525 w 1057275"/>
                <a:gd name="connsiteY8" fmla="*/ 342900 h 606425"/>
                <a:gd name="connsiteX9" fmla="*/ 733425 w 1057275"/>
                <a:gd name="connsiteY9" fmla="*/ 317500 h 606425"/>
                <a:gd name="connsiteX10" fmla="*/ 736600 w 1057275"/>
                <a:gd name="connsiteY10" fmla="*/ 400050 h 606425"/>
                <a:gd name="connsiteX11" fmla="*/ 1057275 w 1057275"/>
                <a:gd name="connsiteY11" fmla="*/ 409575 h 606425"/>
                <a:gd name="connsiteX12" fmla="*/ 425450 w 1057275"/>
                <a:gd name="connsiteY12" fmla="*/ 606425 h 606425"/>
                <a:gd name="connsiteX13" fmla="*/ 130175 w 1057275"/>
                <a:gd name="connsiteY13" fmla="*/ 244475 h 606425"/>
                <a:gd name="connsiteX14" fmla="*/ 0 w 1057275"/>
                <a:gd name="connsiteY14" fmla="*/ 79375 h 606425"/>
                <a:gd name="connsiteX0" fmla="*/ 0 w 1062161"/>
                <a:gd name="connsiteY0" fmla="*/ 79375 h 606425"/>
                <a:gd name="connsiteX1" fmla="*/ 0 w 1062161"/>
                <a:gd name="connsiteY1" fmla="*/ 79375 h 606425"/>
                <a:gd name="connsiteX2" fmla="*/ 466725 w 1062161"/>
                <a:gd name="connsiteY2" fmla="*/ 3175 h 606425"/>
                <a:gd name="connsiteX3" fmla="*/ 1016000 w 1062161"/>
                <a:gd name="connsiteY3" fmla="*/ 0 h 606425"/>
                <a:gd name="connsiteX4" fmla="*/ 1016000 w 1062161"/>
                <a:gd name="connsiteY4" fmla="*/ 120650 h 606425"/>
                <a:gd name="connsiteX5" fmla="*/ 736600 w 1062161"/>
                <a:gd name="connsiteY5" fmla="*/ 114300 h 606425"/>
                <a:gd name="connsiteX6" fmla="*/ 739775 w 1062161"/>
                <a:gd name="connsiteY6" fmla="*/ 238125 h 606425"/>
                <a:gd name="connsiteX7" fmla="*/ 1019175 w 1062161"/>
                <a:gd name="connsiteY7" fmla="*/ 231775 h 606425"/>
                <a:gd name="connsiteX8" fmla="*/ 1025525 w 1062161"/>
                <a:gd name="connsiteY8" fmla="*/ 342900 h 606425"/>
                <a:gd name="connsiteX9" fmla="*/ 733425 w 1062161"/>
                <a:gd name="connsiteY9" fmla="*/ 317500 h 606425"/>
                <a:gd name="connsiteX10" fmla="*/ 1057275 w 1062161"/>
                <a:gd name="connsiteY10" fmla="*/ 409575 h 606425"/>
                <a:gd name="connsiteX11" fmla="*/ 425450 w 1062161"/>
                <a:gd name="connsiteY11" fmla="*/ 606425 h 606425"/>
                <a:gd name="connsiteX12" fmla="*/ 130175 w 1062161"/>
                <a:gd name="connsiteY12" fmla="*/ 244475 h 606425"/>
                <a:gd name="connsiteX13" fmla="*/ 0 w 1062161"/>
                <a:gd name="connsiteY13" fmla="*/ 79375 h 606425"/>
                <a:gd name="connsiteX0" fmla="*/ 0 w 1025525"/>
                <a:gd name="connsiteY0" fmla="*/ 79375 h 606843"/>
                <a:gd name="connsiteX1" fmla="*/ 0 w 1025525"/>
                <a:gd name="connsiteY1" fmla="*/ 79375 h 606843"/>
                <a:gd name="connsiteX2" fmla="*/ 466725 w 1025525"/>
                <a:gd name="connsiteY2" fmla="*/ 3175 h 606843"/>
                <a:gd name="connsiteX3" fmla="*/ 1016000 w 1025525"/>
                <a:gd name="connsiteY3" fmla="*/ 0 h 606843"/>
                <a:gd name="connsiteX4" fmla="*/ 1016000 w 1025525"/>
                <a:gd name="connsiteY4" fmla="*/ 120650 h 606843"/>
                <a:gd name="connsiteX5" fmla="*/ 736600 w 1025525"/>
                <a:gd name="connsiteY5" fmla="*/ 114300 h 606843"/>
                <a:gd name="connsiteX6" fmla="*/ 739775 w 1025525"/>
                <a:gd name="connsiteY6" fmla="*/ 238125 h 606843"/>
                <a:gd name="connsiteX7" fmla="*/ 1019175 w 1025525"/>
                <a:gd name="connsiteY7" fmla="*/ 231775 h 606843"/>
                <a:gd name="connsiteX8" fmla="*/ 1025525 w 1025525"/>
                <a:gd name="connsiteY8" fmla="*/ 342900 h 606843"/>
                <a:gd name="connsiteX9" fmla="*/ 733425 w 1025525"/>
                <a:gd name="connsiteY9" fmla="*/ 317500 h 606843"/>
                <a:gd name="connsiteX10" fmla="*/ 425450 w 1025525"/>
                <a:gd name="connsiteY10" fmla="*/ 606425 h 606843"/>
                <a:gd name="connsiteX11" fmla="*/ 130175 w 1025525"/>
                <a:gd name="connsiteY11" fmla="*/ 244475 h 606843"/>
                <a:gd name="connsiteX12" fmla="*/ 0 w 1025525"/>
                <a:gd name="connsiteY12" fmla="*/ 79375 h 606843"/>
                <a:gd name="connsiteX0" fmla="*/ 0 w 1025525"/>
                <a:gd name="connsiteY0" fmla="*/ 79375 h 606893"/>
                <a:gd name="connsiteX1" fmla="*/ 0 w 1025525"/>
                <a:gd name="connsiteY1" fmla="*/ 79375 h 606893"/>
                <a:gd name="connsiteX2" fmla="*/ 466725 w 1025525"/>
                <a:gd name="connsiteY2" fmla="*/ 3175 h 606893"/>
                <a:gd name="connsiteX3" fmla="*/ 1016000 w 1025525"/>
                <a:gd name="connsiteY3" fmla="*/ 0 h 606893"/>
                <a:gd name="connsiteX4" fmla="*/ 1016000 w 1025525"/>
                <a:gd name="connsiteY4" fmla="*/ 120650 h 606893"/>
                <a:gd name="connsiteX5" fmla="*/ 736600 w 1025525"/>
                <a:gd name="connsiteY5" fmla="*/ 114300 h 606893"/>
                <a:gd name="connsiteX6" fmla="*/ 739775 w 1025525"/>
                <a:gd name="connsiteY6" fmla="*/ 238125 h 606893"/>
                <a:gd name="connsiteX7" fmla="*/ 1019175 w 1025525"/>
                <a:gd name="connsiteY7" fmla="*/ 231775 h 606893"/>
                <a:gd name="connsiteX8" fmla="*/ 1025525 w 1025525"/>
                <a:gd name="connsiteY8" fmla="*/ 342900 h 606893"/>
                <a:gd name="connsiteX9" fmla="*/ 736600 w 1025525"/>
                <a:gd name="connsiteY9" fmla="*/ 346075 h 606893"/>
                <a:gd name="connsiteX10" fmla="*/ 425450 w 1025525"/>
                <a:gd name="connsiteY10" fmla="*/ 606425 h 606893"/>
                <a:gd name="connsiteX11" fmla="*/ 130175 w 1025525"/>
                <a:gd name="connsiteY11" fmla="*/ 244475 h 606893"/>
                <a:gd name="connsiteX12" fmla="*/ 0 w 1025525"/>
                <a:gd name="connsiteY12" fmla="*/ 79375 h 606893"/>
                <a:gd name="connsiteX0" fmla="*/ 0 w 1025525"/>
                <a:gd name="connsiteY0" fmla="*/ 79375 h 359986"/>
                <a:gd name="connsiteX1" fmla="*/ 0 w 1025525"/>
                <a:gd name="connsiteY1" fmla="*/ 79375 h 359986"/>
                <a:gd name="connsiteX2" fmla="*/ 466725 w 1025525"/>
                <a:gd name="connsiteY2" fmla="*/ 3175 h 359986"/>
                <a:gd name="connsiteX3" fmla="*/ 1016000 w 1025525"/>
                <a:gd name="connsiteY3" fmla="*/ 0 h 359986"/>
                <a:gd name="connsiteX4" fmla="*/ 1016000 w 1025525"/>
                <a:gd name="connsiteY4" fmla="*/ 120650 h 359986"/>
                <a:gd name="connsiteX5" fmla="*/ 736600 w 1025525"/>
                <a:gd name="connsiteY5" fmla="*/ 114300 h 359986"/>
                <a:gd name="connsiteX6" fmla="*/ 739775 w 1025525"/>
                <a:gd name="connsiteY6" fmla="*/ 238125 h 359986"/>
                <a:gd name="connsiteX7" fmla="*/ 1019175 w 1025525"/>
                <a:gd name="connsiteY7" fmla="*/ 231775 h 359986"/>
                <a:gd name="connsiteX8" fmla="*/ 1025525 w 1025525"/>
                <a:gd name="connsiteY8" fmla="*/ 342900 h 359986"/>
                <a:gd name="connsiteX9" fmla="*/ 736600 w 1025525"/>
                <a:gd name="connsiteY9" fmla="*/ 346075 h 359986"/>
                <a:gd name="connsiteX10" fmla="*/ 593725 w 1025525"/>
                <a:gd name="connsiteY10" fmla="*/ 304800 h 359986"/>
                <a:gd name="connsiteX11" fmla="*/ 130175 w 1025525"/>
                <a:gd name="connsiteY11" fmla="*/ 244475 h 359986"/>
                <a:gd name="connsiteX12" fmla="*/ 0 w 1025525"/>
                <a:gd name="connsiteY12" fmla="*/ 79375 h 359986"/>
                <a:gd name="connsiteX0" fmla="*/ 0 w 1025525"/>
                <a:gd name="connsiteY0" fmla="*/ 79375 h 346075"/>
                <a:gd name="connsiteX1" fmla="*/ 0 w 1025525"/>
                <a:gd name="connsiteY1" fmla="*/ 79375 h 346075"/>
                <a:gd name="connsiteX2" fmla="*/ 466725 w 1025525"/>
                <a:gd name="connsiteY2" fmla="*/ 3175 h 346075"/>
                <a:gd name="connsiteX3" fmla="*/ 1016000 w 1025525"/>
                <a:gd name="connsiteY3" fmla="*/ 0 h 346075"/>
                <a:gd name="connsiteX4" fmla="*/ 1016000 w 1025525"/>
                <a:gd name="connsiteY4" fmla="*/ 120650 h 346075"/>
                <a:gd name="connsiteX5" fmla="*/ 736600 w 1025525"/>
                <a:gd name="connsiteY5" fmla="*/ 114300 h 346075"/>
                <a:gd name="connsiteX6" fmla="*/ 739775 w 1025525"/>
                <a:gd name="connsiteY6" fmla="*/ 238125 h 346075"/>
                <a:gd name="connsiteX7" fmla="*/ 1019175 w 1025525"/>
                <a:gd name="connsiteY7" fmla="*/ 231775 h 346075"/>
                <a:gd name="connsiteX8" fmla="*/ 1025525 w 1025525"/>
                <a:gd name="connsiteY8" fmla="*/ 342900 h 346075"/>
                <a:gd name="connsiteX9" fmla="*/ 736600 w 1025525"/>
                <a:gd name="connsiteY9" fmla="*/ 346075 h 346075"/>
                <a:gd name="connsiteX10" fmla="*/ 593725 w 1025525"/>
                <a:gd name="connsiteY10" fmla="*/ 304800 h 346075"/>
                <a:gd name="connsiteX11" fmla="*/ 130175 w 1025525"/>
                <a:gd name="connsiteY11" fmla="*/ 244475 h 346075"/>
                <a:gd name="connsiteX12" fmla="*/ 0 w 1025525"/>
                <a:gd name="connsiteY12" fmla="*/ 79375 h 346075"/>
                <a:gd name="connsiteX0" fmla="*/ 0 w 1025525"/>
                <a:gd name="connsiteY0" fmla="*/ 79375 h 346075"/>
                <a:gd name="connsiteX1" fmla="*/ 0 w 1025525"/>
                <a:gd name="connsiteY1" fmla="*/ 79375 h 346075"/>
                <a:gd name="connsiteX2" fmla="*/ 466725 w 1025525"/>
                <a:gd name="connsiteY2" fmla="*/ 3175 h 346075"/>
                <a:gd name="connsiteX3" fmla="*/ 1016000 w 1025525"/>
                <a:gd name="connsiteY3" fmla="*/ 0 h 346075"/>
                <a:gd name="connsiteX4" fmla="*/ 1016000 w 1025525"/>
                <a:gd name="connsiteY4" fmla="*/ 120650 h 346075"/>
                <a:gd name="connsiteX5" fmla="*/ 736600 w 1025525"/>
                <a:gd name="connsiteY5" fmla="*/ 114300 h 346075"/>
                <a:gd name="connsiteX6" fmla="*/ 739775 w 1025525"/>
                <a:gd name="connsiteY6" fmla="*/ 238125 h 346075"/>
                <a:gd name="connsiteX7" fmla="*/ 1019175 w 1025525"/>
                <a:gd name="connsiteY7" fmla="*/ 231775 h 346075"/>
                <a:gd name="connsiteX8" fmla="*/ 1025525 w 1025525"/>
                <a:gd name="connsiteY8" fmla="*/ 342900 h 346075"/>
                <a:gd name="connsiteX9" fmla="*/ 736600 w 1025525"/>
                <a:gd name="connsiteY9" fmla="*/ 346075 h 346075"/>
                <a:gd name="connsiteX10" fmla="*/ 593725 w 1025525"/>
                <a:gd name="connsiteY10" fmla="*/ 304800 h 346075"/>
                <a:gd name="connsiteX11" fmla="*/ 66675 w 1025525"/>
                <a:gd name="connsiteY11" fmla="*/ 206375 h 346075"/>
                <a:gd name="connsiteX12" fmla="*/ 0 w 1025525"/>
                <a:gd name="connsiteY12" fmla="*/ 79375 h 346075"/>
                <a:gd name="connsiteX0" fmla="*/ 0 w 1025525"/>
                <a:gd name="connsiteY0" fmla="*/ 79375 h 346075"/>
                <a:gd name="connsiteX1" fmla="*/ 0 w 1025525"/>
                <a:gd name="connsiteY1" fmla="*/ 79375 h 346075"/>
                <a:gd name="connsiteX2" fmla="*/ 466725 w 1025525"/>
                <a:gd name="connsiteY2" fmla="*/ 3175 h 346075"/>
                <a:gd name="connsiteX3" fmla="*/ 1016000 w 1025525"/>
                <a:gd name="connsiteY3" fmla="*/ 0 h 346075"/>
                <a:gd name="connsiteX4" fmla="*/ 1016000 w 1025525"/>
                <a:gd name="connsiteY4" fmla="*/ 120650 h 346075"/>
                <a:gd name="connsiteX5" fmla="*/ 736600 w 1025525"/>
                <a:gd name="connsiteY5" fmla="*/ 114300 h 346075"/>
                <a:gd name="connsiteX6" fmla="*/ 739775 w 1025525"/>
                <a:gd name="connsiteY6" fmla="*/ 238125 h 346075"/>
                <a:gd name="connsiteX7" fmla="*/ 1019175 w 1025525"/>
                <a:gd name="connsiteY7" fmla="*/ 231775 h 346075"/>
                <a:gd name="connsiteX8" fmla="*/ 1025525 w 1025525"/>
                <a:gd name="connsiteY8" fmla="*/ 342900 h 346075"/>
                <a:gd name="connsiteX9" fmla="*/ 736600 w 1025525"/>
                <a:gd name="connsiteY9" fmla="*/ 346075 h 346075"/>
                <a:gd name="connsiteX10" fmla="*/ 593725 w 1025525"/>
                <a:gd name="connsiteY10" fmla="*/ 304800 h 346075"/>
                <a:gd name="connsiteX11" fmla="*/ 479424 w 1025525"/>
                <a:gd name="connsiteY11" fmla="*/ 282576 h 346075"/>
                <a:gd name="connsiteX12" fmla="*/ 66675 w 1025525"/>
                <a:gd name="connsiteY12" fmla="*/ 206375 h 346075"/>
                <a:gd name="connsiteX13" fmla="*/ 0 w 1025525"/>
                <a:gd name="connsiteY13" fmla="*/ 79375 h 346075"/>
                <a:gd name="connsiteX0" fmla="*/ 0 w 1025525"/>
                <a:gd name="connsiteY0" fmla="*/ 79375 h 346075"/>
                <a:gd name="connsiteX1" fmla="*/ 0 w 1025525"/>
                <a:gd name="connsiteY1" fmla="*/ 79375 h 346075"/>
                <a:gd name="connsiteX2" fmla="*/ 466725 w 1025525"/>
                <a:gd name="connsiteY2" fmla="*/ 3175 h 346075"/>
                <a:gd name="connsiteX3" fmla="*/ 1016000 w 1025525"/>
                <a:gd name="connsiteY3" fmla="*/ 0 h 346075"/>
                <a:gd name="connsiteX4" fmla="*/ 1016000 w 1025525"/>
                <a:gd name="connsiteY4" fmla="*/ 120650 h 346075"/>
                <a:gd name="connsiteX5" fmla="*/ 736600 w 1025525"/>
                <a:gd name="connsiteY5" fmla="*/ 114300 h 346075"/>
                <a:gd name="connsiteX6" fmla="*/ 739775 w 1025525"/>
                <a:gd name="connsiteY6" fmla="*/ 238125 h 346075"/>
                <a:gd name="connsiteX7" fmla="*/ 1019175 w 1025525"/>
                <a:gd name="connsiteY7" fmla="*/ 231775 h 346075"/>
                <a:gd name="connsiteX8" fmla="*/ 1025525 w 1025525"/>
                <a:gd name="connsiteY8" fmla="*/ 342900 h 346075"/>
                <a:gd name="connsiteX9" fmla="*/ 736600 w 1025525"/>
                <a:gd name="connsiteY9" fmla="*/ 346075 h 346075"/>
                <a:gd name="connsiteX10" fmla="*/ 593725 w 1025525"/>
                <a:gd name="connsiteY10" fmla="*/ 304800 h 346075"/>
                <a:gd name="connsiteX11" fmla="*/ 206374 w 1025525"/>
                <a:gd name="connsiteY11" fmla="*/ 231776 h 346075"/>
                <a:gd name="connsiteX12" fmla="*/ 66675 w 1025525"/>
                <a:gd name="connsiteY12" fmla="*/ 206375 h 346075"/>
                <a:gd name="connsiteX13" fmla="*/ 0 w 1025525"/>
                <a:gd name="connsiteY13" fmla="*/ 79375 h 346075"/>
                <a:gd name="connsiteX0" fmla="*/ 0 w 1025525"/>
                <a:gd name="connsiteY0" fmla="*/ 79375 h 346075"/>
                <a:gd name="connsiteX1" fmla="*/ 0 w 1025525"/>
                <a:gd name="connsiteY1" fmla="*/ 79375 h 346075"/>
                <a:gd name="connsiteX2" fmla="*/ 466725 w 1025525"/>
                <a:gd name="connsiteY2" fmla="*/ 3175 h 346075"/>
                <a:gd name="connsiteX3" fmla="*/ 1016000 w 1025525"/>
                <a:gd name="connsiteY3" fmla="*/ 0 h 346075"/>
                <a:gd name="connsiteX4" fmla="*/ 1016000 w 1025525"/>
                <a:gd name="connsiteY4" fmla="*/ 120650 h 346075"/>
                <a:gd name="connsiteX5" fmla="*/ 736600 w 1025525"/>
                <a:gd name="connsiteY5" fmla="*/ 114300 h 346075"/>
                <a:gd name="connsiteX6" fmla="*/ 739775 w 1025525"/>
                <a:gd name="connsiteY6" fmla="*/ 238125 h 346075"/>
                <a:gd name="connsiteX7" fmla="*/ 1019175 w 1025525"/>
                <a:gd name="connsiteY7" fmla="*/ 231775 h 346075"/>
                <a:gd name="connsiteX8" fmla="*/ 1025525 w 1025525"/>
                <a:gd name="connsiteY8" fmla="*/ 342900 h 346075"/>
                <a:gd name="connsiteX9" fmla="*/ 736600 w 1025525"/>
                <a:gd name="connsiteY9" fmla="*/ 346075 h 346075"/>
                <a:gd name="connsiteX10" fmla="*/ 593725 w 1025525"/>
                <a:gd name="connsiteY10" fmla="*/ 304800 h 346075"/>
                <a:gd name="connsiteX11" fmla="*/ 476249 w 1025525"/>
                <a:gd name="connsiteY11" fmla="*/ 234951 h 346075"/>
                <a:gd name="connsiteX12" fmla="*/ 66675 w 1025525"/>
                <a:gd name="connsiteY12" fmla="*/ 206375 h 346075"/>
                <a:gd name="connsiteX13" fmla="*/ 0 w 1025525"/>
                <a:gd name="connsiteY13" fmla="*/ 79375 h 346075"/>
                <a:gd name="connsiteX0" fmla="*/ 0 w 1025525"/>
                <a:gd name="connsiteY0" fmla="*/ 79375 h 346075"/>
                <a:gd name="connsiteX1" fmla="*/ 0 w 1025525"/>
                <a:gd name="connsiteY1" fmla="*/ 79375 h 346075"/>
                <a:gd name="connsiteX2" fmla="*/ 466725 w 1025525"/>
                <a:gd name="connsiteY2" fmla="*/ 3175 h 346075"/>
                <a:gd name="connsiteX3" fmla="*/ 1016000 w 1025525"/>
                <a:gd name="connsiteY3" fmla="*/ 0 h 346075"/>
                <a:gd name="connsiteX4" fmla="*/ 1016000 w 1025525"/>
                <a:gd name="connsiteY4" fmla="*/ 120650 h 346075"/>
                <a:gd name="connsiteX5" fmla="*/ 736600 w 1025525"/>
                <a:gd name="connsiteY5" fmla="*/ 114300 h 346075"/>
                <a:gd name="connsiteX6" fmla="*/ 739775 w 1025525"/>
                <a:gd name="connsiteY6" fmla="*/ 238125 h 346075"/>
                <a:gd name="connsiteX7" fmla="*/ 1019175 w 1025525"/>
                <a:gd name="connsiteY7" fmla="*/ 231775 h 346075"/>
                <a:gd name="connsiteX8" fmla="*/ 1025525 w 1025525"/>
                <a:gd name="connsiteY8" fmla="*/ 342900 h 346075"/>
                <a:gd name="connsiteX9" fmla="*/ 736600 w 1025525"/>
                <a:gd name="connsiteY9" fmla="*/ 346075 h 346075"/>
                <a:gd name="connsiteX10" fmla="*/ 593725 w 1025525"/>
                <a:gd name="connsiteY10" fmla="*/ 304800 h 346075"/>
                <a:gd name="connsiteX11" fmla="*/ 476249 w 1025525"/>
                <a:gd name="connsiteY11" fmla="*/ 234951 h 346075"/>
                <a:gd name="connsiteX12" fmla="*/ 92075 w 1025525"/>
                <a:gd name="connsiteY12" fmla="*/ 127000 h 346075"/>
                <a:gd name="connsiteX13" fmla="*/ 0 w 1025525"/>
                <a:gd name="connsiteY13" fmla="*/ 79375 h 34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25525" h="346075">
                  <a:moveTo>
                    <a:pt x="0" y="79375"/>
                  </a:moveTo>
                  <a:lnTo>
                    <a:pt x="0" y="79375"/>
                  </a:lnTo>
                  <a:lnTo>
                    <a:pt x="466725" y="3175"/>
                  </a:lnTo>
                  <a:lnTo>
                    <a:pt x="1016000" y="0"/>
                  </a:lnTo>
                  <a:cubicBezTo>
                    <a:pt x="1014942" y="33867"/>
                    <a:pt x="1017058" y="86783"/>
                    <a:pt x="1016000" y="120650"/>
                  </a:cubicBezTo>
                  <a:lnTo>
                    <a:pt x="736600" y="114300"/>
                  </a:lnTo>
                  <a:cubicBezTo>
                    <a:pt x="737658" y="148167"/>
                    <a:pt x="738717" y="204258"/>
                    <a:pt x="739775" y="238125"/>
                  </a:cubicBezTo>
                  <a:lnTo>
                    <a:pt x="1019175" y="231775"/>
                  </a:lnTo>
                  <a:cubicBezTo>
                    <a:pt x="1020233" y="275167"/>
                    <a:pt x="1024467" y="299508"/>
                    <a:pt x="1025525" y="342900"/>
                  </a:cubicBezTo>
                  <a:lnTo>
                    <a:pt x="736600" y="346075"/>
                  </a:lnTo>
                  <a:lnTo>
                    <a:pt x="593725" y="304800"/>
                  </a:lnTo>
                  <a:lnTo>
                    <a:pt x="476249" y="234951"/>
                  </a:lnTo>
                  <a:lnTo>
                    <a:pt x="92075" y="127000"/>
                  </a:lnTo>
                  <a:lnTo>
                    <a:pt x="0" y="79375"/>
                  </a:lnTo>
                  <a:close/>
                </a:path>
              </a:pathLst>
            </a:custGeom>
            <a:noFill/>
            <a:ln w="19050">
              <a:solidFill>
                <a:srgbClr val="0432FF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432FF"/>
                </a:solidFill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6A35E66-BD71-78CB-B432-1FA46C80DC66}"/>
                </a:ext>
              </a:extLst>
            </p:cNvPr>
            <p:cNvSpPr txBox="1"/>
            <p:nvPr/>
          </p:nvSpPr>
          <p:spPr>
            <a:xfrm>
              <a:off x="3285234" y="1168199"/>
              <a:ext cx="6415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>
                  <a:solidFill>
                    <a:srgbClr val="0432FF"/>
                  </a:solidFill>
                </a:rPr>
                <a:t>G-IV (PM)</a:t>
              </a:r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B76F894B-D22A-8231-7463-DD6E2177FFAE}"/>
                </a:ext>
              </a:extLst>
            </p:cNvPr>
            <p:cNvSpPr/>
            <p:nvPr/>
          </p:nvSpPr>
          <p:spPr>
            <a:xfrm>
              <a:off x="2759074" y="1243098"/>
              <a:ext cx="473075" cy="314325"/>
            </a:xfrm>
            <a:custGeom>
              <a:avLst/>
              <a:gdLst>
                <a:gd name="connsiteX0" fmla="*/ 0 w 542925"/>
                <a:gd name="connsiteY0" fmla="*/ 282575 h 479425"/>
                <a:gd name="connsiteX1" fmla="*/ 0 w 542925"/>
                <a:gd name="connsiteY1" fmla="*/ 282575 h 479425"/>
                <a:gd name="connsiteX2" fmla="*/ 152400 w 542925"/>
                <a:gd name="connsiteY2" fmla="*/ 3175 h 479425"/>
                <a:gd name="connsiteX3" fmla="*/ 533400 w 542925"/>
                <a:gd name="connsiteY3" fmla="*/ 0 h 479425"/>
                <a:gd name="connsiteX4" fmla="*/ 533400 w 542925"/>
                <a:gd name="connsiteY4" fmla="*/ 104775 h 479425"/>
                <a:gd name="connsiteX5" fmla="*/ 244475 w 542925"/>
                <a:gd name="connsiteY5" fmla="*/ 107950 h 479425"/>
                <a:gd name="connsiteX6" fmla="*/ 244475 w 542925"/>
                <a:gd name="connsiteY6" fmla="*/ 184150 h 479425"/>
                <a:gd name="connsiteX7" fmla="*/ 539750 w 542925"/>
                <a:gd name="connsiteY7" fmla="*/ 174625 h 479425"/>
                <a:gd name="connsiteX8" fmla="*/ 542925 w 542925"/>
                <a:gd name="connsiteY8" fmla="*/ 254000 h 479425"/>
                <a:gd name="connsiteX9" fmla="*/ 206375 w 542925"/>
                <a:gd name="connsiteY9" fmla="*/ 250825 h 479425"/>
                <a:gd name="connsiteX10" fmla="*/ 215900 w 542925"/>
                <a:gd name="connsiteY10" fmla="*/ 374650 h 479425"/>
                <a:gd name="connsiteX11" fmla="*/ 536575 w 542925"/>
                <a:gd name="connsiteY11" fmla="*/ 365125 h 479425"/>
                <a:gd name="connsiteX12" fmla="*/ 530225 w 542925"/>
                <a:gd name="connsiteY12" fmla="*/ 479425 h 479425"/>
                <a:gd name="connsiteX13" fmla="*/ 57150 w 542925"/>
                <a:gd name="connsiteY13" fmla="*/ 466725 h 479425"/>
                <a:gd name="connsiteX14" fmla="*/ 0 w 542925"/>
                <a:gd name="connsiteY14" fmla="*/ 282575 h 479425"/>
                <a:gd name="connsiteX0" fmla="*/ 0 w 542925"/>
                <a:gd name="connsiteY0" fmla="*/ 279400 h 476250"/>
                <a:gd name="connsiteX1" fmla="*/ 0 w 542925"/>
                <a:gd name="connsiteY1" fmla="*/ 279400 h 476250"/>
                <a:gd name="connsiteX2" fmla="*/ 152400 w 542925"/>
                <a:gd name="connsiteY2" fmla="*/ 0 h 476250"/>
                <a:gd name="connsiteX3" fmla="*/ 536575 w 542925"/>
                <a:gd name="connsiteY3" fmla="*/ 0 h 476250"/>
                <a:gd name="connsiteX4" fmla="*/ 533400 w 542925"/>
                <a:gd name="connsiteY4" fmla="*/ 101600 h 476250"/>
                <a:gd name="connsiteX5" fmla="*/ 244475 w 542925"/>
                <a:gd name="connsiteY5" fmla="*/ 104775 h 476250"/>
                <a:gd name="connsiteX6" fmla="*/ 244475 w 542925"/>
                <a:gd name="connsiteY6" fmla="*/ 180975 h 476250"/>
                <a:gd name="connsiteX7" fmla="*/ 539750 w 542925"/>
                <a:gd name="connsiteY7" fmla="*/ 171450 h 476250"/>
                <a:gd name="connsiteX8" fmla="*/ 542925 w 542925"/>
                <a:gd name="connsiteY8" fmla="*/ 250825 h 476250"/>
                <a:gd name="connsiteX9" fmla="*/ 206375 w 542925"/>
                <a:gd name="connsiteY9" fmla="*/ 247650 h 476250"/>
                <a:gd name="connsiteX10" fmla="*/ 215900 w 542925"/>
                <a:gd name="connsiteY10" fmla="*/ 371475 h 476250"/>
                <a:gd name="connsiteX11" fmla="*/ 536575 w 542925"/>
                <a:gd name="connsiteY11" fmla="*/ 361950 h 476250"/>
                <a:gd name="connsiteX12" fmla="*/ 530225 w 542925"/>
                <a:gd name="connsiteY12" fmla="*/ 476250 h 476250"/>
                <a:gd name="connsiteX13" fmla="*/ 57150 w 542925"/>
                <a:gd name="connsiteY13" fmla="*/ 463550 h 476250"/>
                <a:gd name="connsiteX14" fmla="*/ 0 w 542925"/>
                <a:gd name="connsiteY14" fmla="*/ 279400 h 47625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187325 h 482600"/>
                <a:gd name="connsiteX7" fmla="*/ 539750 w 542925"/>
                <a:gd name="connsiteY7" fmla="*/ 17780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01600 h 482600"/>
                <a:gd name="connsiteX6" fmla="*/ 244475 w 542925"/>
                <a:gd name="connsiteY6" fmla="*/ 187325 h 482600"/>
                <a:gd name="connsiteX7" fmla="*/ 539750 w 542925"/>
                <a:gd name="connsiteY7" fmla="*/ 17780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187325 h 482600"/>
                <a:gd name="connsiteX7" fmla="*/ 539750 w 542925"/>
                <a:gd name="connsiteY7" fmla="*/ 17780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9750 w 542925"/>
                <a:gd name="connsiteY7" fmla="*/ 17780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2571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320675 h 482600"/>
                <a:gd name="connsiteX9" fmla="*/ 206375 w 542925"/>
                <a:gd name="connsiteY9" fmla="*/ 25400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320675 h 482600"/>
                <a:gd name="connsiteX9" fmla="*/ 241300 w 542925"/>
                <a:gd name="connsiteY9" fmla="*/ 314325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320675 h 482600"/>
                <a:gd name="connsiteX9" fmla="*/ 244475 w 542925"/>
                <a:gd name="connsiteY9" fmla="*/ 311150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42925"/>
                <a:gd name="connsiteY0" fmla="*/ 285750 h 482600"/>
                <a:gd name="connsiteX1" fmla="*/ 0 w 542925"/>
                <a:gd name="connsiteY1" fmla="*/ 285750 h 482600"/>
                <a:gd name="connsiteX2" fmla="*/ 152400 w 542925"/>
                <a:gd name="connsiteY2" fmla="*/ 6350 h 482600"/>
                <a:gd name="connsiteX3" fmla="*/ 533400 w 542925"/>
                <a:gd name="connsiteY3" fmla="*/ 0 h 482600"/>
                <a:gd name="connsiteX4" fmla="*/ 533400 w 542925"/>
                <a:gd name="connsiteY4" fmla="*/ 107950 h 482600"/>
                <a:gd name="connsiteX5" fmla="*/ 244475 w 542925"/>
                <a:gd name="connsiteY5" fmla="*/ 111125 h 482600"/>
                <a:gd name="connsiteX6" fmla="*/ 244475 w 542925"/>
                <a:gd name="connsiteY6" fmla="*/ 212725 h 482600"/>
                <a:gd name="connsiteX7" fmla="*/ 536575 w 542925"/>
                <a:gd name="connsiteY7" fmla="*/ 209550 h 482600"/>
                <a:gd name="connsiteX8" fmla="*/ 542925 w 542925"/>
                <a:gd name="connsiteY8" fmla="*/ 320675 h 482600"/>
                <a:gd name="connsiteX9" fmla="*/ 244475 w 542925"/>
                <a:gd name="connsiteY9" fmla="*/ 320675 h 482600"/>
                <a:gd name="connsiteX10" fmla="*/ 215900 w 542925"/>
                <a:gd name="connsiteY10" fmla="*/ 377825 h 482600"/>
                <a:gd name="connsiteX11" fmla="*/ 536575 w 542925"/>
                <a:gd name="connsiteY11" fmla="*/ 368300 h 482600"/>
                <a:gd name="connsiteX12" fmla="*/ 530225 w 542925"/>
                <a:gd name="connsiteY12" fmla="*/ 482600 h 482600"/>
                <a:gd name="connsiteX13" fmla="*/ 57150 w 542925"/>
                <a:gd name="connsiteY13" fmla="*/ 469900 h 482600"/>
                <a:gd name="connsiteX14" fmla="*/ 0 w 542925"/>
                <a:gd name="connsiteY14" fmla="*/ 285750 h 482600"/>
                <a:gd name="connsiteX0" fmla="*/ 0 w 536575"/>
                <a:gd name="connsiteY0" fmla="*/ 285750 h 482600"/>
                <a:gd name="connsiteX1" fmla="*/ 0 w 536575"/>
                <a:gd name="connsiteY1" fmla="*/ 285750 h 482600"/>
                <a:gd name="connsiteX2" fmla="*/ 152400 w 536575"/>
                <a:gd name="connsiteY2" fmla="*/ 6350 h 482600"/>
                <a:gd name="connsiteX3" fmla="*/ 533400 w 536575"/>
                <a:gd name="connsiteY3" fmla="*/ 0 h 482600"/>
                <a:gd name="connsiteX4" fmla="*/ 533400 w 536575"/>
                <a:gd name="connsiteY4" fmla="*/ 107950 h 482600"/>
                <a:gd name="connsiteX5" fmla="*/ 244475 w 536575"/>
                <a:gd name="connsiteY5" fmla="*/ 111125 h 482600"/>
                <a:gd name="connsiteX6" fmla="*/ 244475 w 536575"/>
                <a:gd name="connsiteY6" fmla="*/ 212725 h 482600"/>
                <a:gd name="connsiteX7" fmla="*/ 536575 w 536575"/>
                <a:gd name="connsiteY7" fmla="*/ 209550 h 482600"/>
                <a:gd name="connsiteX8" fmla="*/ 536575 w 536575"/>
                <a:gd name="connsiteY8" fmla="*/ 327025 h 482600"/>
                <a:gd name="connsiteX9" fmla="*/ 244475 w 536575"/>
                <a:gd name="connsiteY9" fmla="*/ 320675 h 482600"/>
                <a:gd name="connsiteX10" fmla="*/ 215900 w 536575"/>
                <a:gd name="connsiteY10" fmla="*/ 377825 h 482600"/>
                <a:gd name="connsiteX11" fmla="*/ 536575 w 536575"/>
                <a:gd name="connsiteY11" fmla="*/ 368300 h 482600"/>
                <a:gd name="connsiteX12" fmla="*/ 530225 w 536575"/>
                <a:gd name="connsiteY12" fmla="*/ 482600 h 482600"/>
                <a:gd name="connsiteX13" fmla="*/ 57150 w 536575"/>
                <a:gd name="connsiteY13" fmla="*/ 469900 h 482600"/>
                <a:gd name="connsiteX14" fmla="*/ 0 w 536575"/>
                <a:gd name="connsiteY14" fmla="*/ 285750 h 482600"/>
                <a:gd name="connsiteX0" fmla="*/ 0 w 539750"/>
                <a:gd name="connsiteY0" fmla="*/ 285750 h 482600"/>
                <a:gd name="connsiteX1" fmla="*/ 0 w 539750"/>
                <a:gd name="connsiteY1" fmla="*/ 285750 h 482600"/>
                <a:gd name="connsiteX2" fmla="*/ 152400 w 539750"/>
                <a:gd name="connsiteY2" fmla="*/ 6350 h 482600"/>
                <a:gd name="connsiteX3" fmla="*/ 533400 w 539750"/>
                <a:gd name="connsiteY3" fmla="*/ 0 h 482600"/>
                <a:gd name="connsiteX4" fmla="*/ 533400 w 539750"/>
                <a:gd name="connsiteY4" fmla="*/ 107950 h 482600"/>
                <a:gd name="connsiteX5" fmla="*/ 244475 w 539750"/>
                <a:gd name="connsiteY5" fmla="*/ 111125 h 482600"/>
                <a:gd name="connsiteX6" fmla="*/ 244475 w 539750"/>
                <a:gd name="connsiteY6" fmla="*/ 212725 h 482600"/>
                <a:gd name="connsiteX7" fmla="*/ 536575 w 539750"/>
                <a:gd name="connsiteY7" fmla="*/ 209550 h 482600"/>
                <a:gd name="connsiteX8" fmla="*/ 539750 w 539750"/>
                <a:gd name="connsiteY8" fmla="*/ 339725 h 482600"/>
                <a:gd name="connsiteX9" fmla="*/ 244475 w 539750"/>
                <a:gd name="connsiteY9" fmla="*/ 320675 h 482600"/>
                <a:gd name="connsiteX10" fmla="*/ 215900 w 539750"/>
                <a:gd name="connsiteY10" fmla="*/ 377825 h 482600"/>
                <a:gd name="connsiteX11" fmla="*/ 536575 w 539750"/>
                <a:gd name="connsiteY11" fmla="*/ 368300 h 482600"/>
                <a:gd name="connsiteX12" fmla="*/ 530225 w 539750"/>
                <a:gd name="connsiteY12" fmla="*/ 482600 h 482600"/>
                <a:gd name="connsiteX13" fmla="*/ 57150 w 539750"/>
                <a:gd name="connsiteY13" fmla="*/ 469900 h 482600"/>
                <a:gd name="connsiteX14" fmla="*/ 0 w 539750"/>
                <a:gd name="connsiteY14" fmla="*/ 285750 h 482600"/>
                <a:gd name="connsiteX0" fmla="*/ 0 w 539750"/>
                <a:gd name="connsiteY0" fmla="*/ 285750 h 482600"/>
                <a:gd name="connsiteX1" fmla="*/ 0 w 539750"/>
                <a:gd name="connsiteY1" fmla="*/ 285750 h 482600"/>
                <a:gd name="connsiteX2" fmla="*/ 152400 w 539750"/>
                <a:gd name="connsiteY2" fmla="*/ 6350 h 482600"/>
                <a:gd name="connsiteX3" fmla="*/ 533400 w 539750"/>
                <a:gd name="connsiteY3" fmla="*/ 0 h 482600"/>
                <a:gd name="connsiteX4" fmla="*/ 533400 w 539750"/>
                <a:gd name="connsiteY4" fmla="*/ 107950 h 482600"/>
                <a:gd name="connsiteX5" fmla="*/ 244475 w 539750"/>
                <a:gd name="connsiteY5" fmla="*/ 111125 h 482600"/>
                <a:gd name="connsiteX6" fmla="*/ 244475 w 539750"/>
                <a:gd name="connsiteY6" fmla="*/ 212725 h 482600"/>
                <a:gd name="connsiteX7" fmla="*/ 536575 w 539750"/>
                <a:gd name="connsiteY7" fmla="*/ 209550 h 482600"/>
                <a:gd name="connsiteX8" fmla="*/ 539750 w 539750"/>
                <a:gd name="connsiteY8" fmla="*/ 339725 h 482600"/>
                <a:gd name="connsiteX9" fmla="*/ 244475 w 539750"/>
                <a:gd name="connsiteY9" fmla="*/ 320675 h 482600"/>
                <a:gd name="connsiteX10" fmla="*/ 250825 w 539750"/>
                <a:gd name="connsiteY10" fmla="*/ 422275 h 482600"/>
                <a:gd name="connsiteX11" fmla="*/ 536575 w 539750"/>
                <a:gd name="connsiteY11" fmla="*/ 368300 h 482600"/>
                <a:gd name="connsiteX12" fmla="*/ 530225 w 539750"/>
                <a:gd name="connsiteY12" fmla="*/ 482600 h 482600"/>
                <a:gd name="connsiteX13" fmla="*/ 57150 w 539750"/>
                <a:gd name="connsiteY13" fmla="*/ 469900 h 482600"/>
                <a:gd name="connsiteX14" fmla="*/ 0 w 539750"/>
                <a:gd name="connsiteY14" fmla="*/ 285750 h 482600"/>
                <a:gd name="connsiteX0" fmla="*/ 0 w 539750"/>
                <a:gd name="connsiteY0" fmla="*/ 285750 h 482600"/>
                <a:gd name="connsiteX1" fmla="*/ 0 w 539750"/>
                <a:gd name="connsiteY1" fmla="*/ 285750 h 482600"/>
                <a:gd name="connsiteX2" fmla="*/ 152400 w 539750"/>
                <a:gd name="connsiteY2" fmla="*/ 6350 h 482600"/>
                <a:gd name="connsiteX3" fmla="*/ 533400 w 539750"/>
                <a:gd name="connsiteY3" fmla="*/ 0 h 482600"/>
                <a:gd name="connsiteX4" fmla="*/ 533400 w 539750"/>
                <a:gd name="connsiteY4" fmla="*/ 107950 h 482600"/>
                <a:gd name="connsiteX5" fmla="*/ 244475 w 539750"/>
                <a:gd name="connsiteY5" fmla="*/ 111125 h 482600"/>
                <a:gd name="connsiteX6" fmla="*/ 244475 w 539750"/>
                <a:gd name="connsiteY6" fmla="*/ 212725 h 482600"/>
                <a:gd name="connsiteX7" fmla="*/ 536575 w 539750"/>
                <a:gd name="connsiteY7" fmla="*/ 209550 h 482600"/>
                <a:gd name="connsiteX8" fmla="*/ 539750 w 539750"/>
                <a:gd name="connsiteY8" fmla="*/ 339725 h 482600"/>
                <a:gd name="connsiteX9" fmla="*/ 254000 w 539750"/>
                <a:gd name="connsiteY9" fmla="*/ 314325 h 482600"/>
                <a:gd name="connsiteX10" fmla="*/ 250825 w 539750"/>
                <a:gd name="connsiteY10" fmla="*/ 422275 h 482600"/>
                <a:gd name="connsiteX11" fmla="*/ 536575 w 539750"/>
                <a:gd name="connsiteY11" fmla="*/ 368300 h 482600"/>
                <a:gd name="connsiteX12" fmla="*/ 530225 w 539750"/>
                <a:gd name="connsiteY12" fmla="*/ 482600 h 482600"/>
                <a:gd name="connsiteX13" fmla="*/ 57150 w 539750"/>
                <a:gd name="connsiteY13" fmla="*/ 469900 h 482600"/>
                <a:gd name="connsiteX14" fmla="*/ 0 w 539750"/>
                <a:gd name="connsiteY14" fmla="*/ 285750 h 482600"/>
                <a:gd name="connsiteX0" fmla="*/ 0 w 536666"/>
                <a:gd name="connsiteY0" fmla="*/ 285750 h 482600"/>
                <a:gd name="connsiteX1" fmla="*/ 0 w 536666"/>
                <a:gd name="connsiteY1" fmla="*/ 285750 h 482600"/>
                <a:gd name="connsiteX2" fmla="*/ 152400 w 536666"/>
                <a:gd name="connsiteY2" fmla="*/ 6350 h 482600"/>
                <a:gd name="connsiteX3" fmla="*/ 533400 w 536666"/>
                <a:gd name="connsiteY3" fmla="*/ 0 h 482600"/>
                <a:gd name="connsiteX4" fmla="*/ 533400 w 536666"/>
                <a:gd name="connsiteY4" fmla="*/ 107950 h 482600"/>
                <a:gd name="connsiteX5" fmla="*/ 244475 w 536666"/>
                <a:gd name="connsiteY5" fmla="*/ 111125 h 482600"/>
                <a:gd name="connsiteX6" fmla="*/ 244475 w 536666"/>
                <a:gd name="connsiteY6" fmla="*/ 212725 h 482600"/>
                <a:gd name="connsiteX7" fmla="*/ 536575 w 536666"/>
                <a:gd name="connsiteY7" fmla="*/ 209550 h 482600"/>
                <a:gd name="connsiteX8" fmla="*/ 530225 w 536666"/>
                <a:gd name="connsiteY8" fmla="*/ 320675 h 482600"/>
                <a:gd name="connsiteX9" fmla="*/ 254000 w 536666"/>
                <a:gd name="connsiteY9" fmla="*/ 314325 h 482600"/>
                <a:gd name="connsiteX10" fmla="*/ 250825 w 536666"/>
                <a:gd name="connsiteY10" fmla="*/ 422275 h 482600"/>
                <a:gd name="connsiteX11" fmla="*/ 536575 w 536666"/>
                <a:gd name="connsiteY11" fmla="*/ 368300 h 482600"/>
                <a:gd name="connsiteX12" fmla="*/ 530225 w 536666"/>
                <a:gd name="connsiteY12" fmla="*/ 482600 h 482600"/>
                <a:gd name="connsiteX13" fmla="*/ 57150 w 536666"/>
                <a:gd name="connsiteY13" fmla="*/ 469900 h 482600"/>
                <a:gd name="connsiteX14" fmla="*/ 0 w 536666"/>
                <a:gd name="connsiteY14" fmla="*/ 285750 h 482600"/>
                <a:gd name="connsiteX0" fmla="*/ 0 w 536666"/>
                <a:gd name="connsiteY0" fmla="*/ 285750 h 482600"/>
                <a:gd name="connsiteX1" fmla="*/ 0 w 536666"/>
                <a:gd name="connsiteY1" fmla="*/ 285750 h 482600"/>
                <a:gd name="connsiteX2" fmla="*/ 152400 w 536666"/>
                <a:gd name="connsiteY2" fmla="*/ 6350 h 482600"/>
                <a:gd name="connsiteX3" fmla="*/ 533400 w 536666"/>
                <a:gd name="connsiteY3" fmla="*/ 0 h 482600"/>
                <a:gd name="connsiteX4" fmla="*/ 533400 w 536666"/>
                <a:gd name="connsiteY4" fmla="*/ 107950 h 482600"/>
                <a:gd name="connsiteX5" fmla="*/ 244475 w 536666"/>
                <a:gd name="connsiteY5" fmla="*/ 111125 h 482600"/>
                <a:gd name="connsiteX6" fmla="*/ 244475 w 536666"/>
                <a:gd name="connsiteY6" fmla="*/ 212725 h 482600"/>
                <a:gd name="connsiteX7" fmla="*/ 536575 w 536666"/>
                <a:gd name="connsiteY7" fmla="*/ 209550 h 482600"/>
                <a:gd name="connsiteX8" fmla="*/ 530225 w 536666"/>
                <a:gd name="connsiteY8" fmla="*/ 320675 h 482600"/>
                <a:gd name="connsiteX9" fmla="*/ 254000 w 536666"/>
                <a:gd name="connsiteY9" fmla="*/ 314325 h 482600"/>
                <a:gd name="connsiteX10" fmla="*/ 257175 w 536666"/>
                <a:gd name="connsiteY10" fmla="*/ 422275 h 482600"/>
                <a:gd name="connsiteX11" fmla="*/ 536575 w 536666"/>
                <a:gd name="connsiteY11" fmla="*/ 368300 h 482600"/>
                <a:gd name="connsiteX12" fmla="*/ 530225 w 536666"/>
                <a:gd name="connsiteY12" fmla="*/ 482600 h 482600"/>
                <a:gd name="connsiteX13" fmla="*/ 57150 w 536666"/>
                <a:gd name="connsiteY13" fmla="*/ 469900 h 482600"/>
                <a:gd name="connsiteX14" fmla="*/ 0 w 536666"/>
                <a:gd name="connsiteY14" fmla="*/ 285750 h 482600"/>
                <a:gd name="connsiteX0" fmla="*/ 0 w 536666"/>
                <a:gd name="connsiteY0" fmla="*/ 285750 h 482600"/>
                <a:gd name="connsiteX1" fmla="*/ 0 w 536666"/>
                <a:gd name="connsiteY1" fmla="*/ 285750 h 482600"/>
                <a:gd name="connsiteX2" fmla="*/ 152400 w 536666"/>
                <a:gd name="connsiteY2" fmla="*/ 6350 h 482600"/>
                <a:gd name="connsiteX3" fmla="*/ 533400 w 536666"/>
                <a:gd name="connsiteY3" fmla="*/ 0 h 482600"/>
                <a:gd name="connsiteX4" fmla="*/ 533400 w 536666"/>
                <a:gd name="connsiteY4" fmla="*/ 107950 h 482600"/>
                <a:gd name="connsiteX5" fmla="*/ 244475 w 536666"/>
                <a:gd name="connsiteY5" fmla="*/ 111125 h 482600"/>
                <a:gd name="connsiteX6" fmla="*/ 244475 w 536666"/>
                <a:gd name="connsiteY6" fmla="*/ 212725 h 482600"/>
                <a:gd name="connsiteX7" fmla="*/ 536575 w 536666"/>
                <a:gd name="connsiteY7" fmla="*/ 209550 h 482600"/>
                <a:gd name="connsiteX8" fmla="*/ 530225 w 536666"/>
                <a:gd name="connsiteY8" fmla="*/ 320675 h 482600"/>
                <a:gd name="connsiteX9" fmla="*/ 254000 w 536666"/>
                <a:gd name="connsiteY9" fmla="*/ 314325 h 482600"/>
                <a:gd name="connsiteX10" fmla="*/ 257175 w 536666"/>
                <a:gd name="connsiteY10" fmla="*/ 422275 h 482600"/>
                <a:gd name="connsiteX11" fmla="*/ 536575 w 536666"/>
                <a:gd name="connsiteY11" fmla="*/ 387350 h 482600"/>
                <a:gd name="connsiteX12" fmla="*/ 530225 w 536666"/>
                <a:gd name="connsiteY12" fmla="*/ 482600 h 482600"/>
                <a:gd name="connsiteX13" fmla="*/ 57150 w 536666"/>
                <a:gd name="connsiteY13" fmla="*/ 469900 h 482600"/>
                <a:gd name="connsiteX14" fmla="*/ 0 w 536666"/>
                <a:gd name="connsiteY14" fmla="*/ 285750 h 482600"/>
                <a:gd name="connsiteX0" fmla="*/ 0 w 539750"/>
                <a:gd name="connsiteY0" fmla="*/ 285750 h 473075"/>
                <a:gd name="connsiteX1" fmla="*/ 0 w 539750"/>
                <a:gd name="connsiteY1" fmla="*/ 285750 h 473075"/>
                <a:gd name="connsiteX2" fmla="*/ 152400 w 539750"/>
                <a:gd name="connsiteY2" fmla="*/ 6350 h 473075"/>
                <a:gd name="connsiteX3" fmla="*/ 533400 w 539750"/>
                <a:gd name="connsiteY3" fmla="*/ 0 h 473075"/>
                <a:gd name="connsiteX4" fmla="*/ 533400 w 539750"/>
                <a:gd name="connsiteY4" fmla="*/ 107950 h 473075"/>
                <a:gd name="connsiteX5" fmla="*/ 244475 w 539750"/>
                <a:gd name="connsiteY5" fmla="*/ 111125 h 473075"/>
                <a:gd name="connsiteX6" fmla="*/ 244475 w 539750"/>
                <a:gd name="connsiteY6" fmla="*/ 212725 h 473075"/>
                <a:gd name="connsiteX7" fmla="*/ 536575 w 539750"/>
                <a:gd name="connsiteY7" fmla="*/ 209550 h 473075"/>
                <a:gd name="connsiteX8" fmla="*/ 530225 w 539750"/>
                <a:gd name="connsiteY8" fmla="*/ 320675 h 473075"/>
                <a:gd name="connsiteX9" fmla="*/ 254000 w 539750"/>
                <a:gd name="connsiteY9" fmla="*/ 314325 h 473075"/>
                <a:gd name="connsiteX10" fmla="*/ 257175 w 539750"/>
                <a:gd name="connsiteY10" fmla="*/ 422275 h 473075"/>
                <a:gd name="connsiteX11" fmla="*/ 536575 w 539750"/>
                <a:gd name="connsiteY11" fmla="*/ 387350 h 473075"/>
                <a:gd name="connsiteX12" fmla="*/ 539750 w 539750"/>
                <a:gd name="connsiteY12" fmla="*/ 473075 h 473075"/>
                <a:gd name="connsiteX13" fmla="*/ 57150 w 539750"/>
                <a:gd name="connsiteY13" fmla="*/ 469900 h 473075"/>
                <a:gd name="connsiteX14" fmla="*/ 0 w 539750"/>
                <a:gd name="connsiteY14" fmla="*/ 285750 h 473075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11125 h 476250"/>
                <a:gd name="connsiteX6" fmla="*/ 244475 w 539750"/>
                <a:gd name="connsiteY6" fmla="*/ 212725 h 476250"/>
                <a:gd name="connsiteX7" fmla="*/ 53657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22275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11125 h 476250"/>
                <a:gd name="connsiteX6" fmla="*/ 244475 w 539750"/>
                <a:gd name="connsiteY6" fmla="*/ 212725 h 476250"/>
                <a:gd name="connsiteX7" fmla="*/ 53657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11125 h 476250"/>
                <a:gd name="connsiteX6" fmla="*/ 244475 w 539750"/>
                <a:gd name="connsiteY6" fmla="*/ 212725 h 476250"/>
                <a:gd name="connsiteX7" fmla="*/ 52705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01600 h 476250"/>
                <a:gd name="connsiteX6" fmla="*/ 244475 w 539750"/>
                <a:gd name="connsiteY6" fmla="*/ 212725 h 476250"/>
                <a:gd name="connsiteX7" fmla="*/ 52705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4475 w 539750"/>
                <a:gd name="connsiteY6" fmla="*/ 212725 h 476250"/>
                <a:gd name="connsiteX7" fmla="*/ 52705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2725 h 476250"/>
                <a:gd name="connsiteX7" fmla="*/ 52705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2725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7650 w 539750"/>
                <a:gd name="connsiteY6" fmla="*/ 219075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60350 w 539750"/>
                <a:gd name="connsiteY10" fmla="*/ 40640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7650 w 539750"/>
                <a:gd name="connsiteY6" fmla="*/ 219075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3873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7650 w 539750"/>
                <a:gd name="connsiteY6" fmla="*/ 219075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4475 w 539750"/>
                <a:gd name="connsiteY6" fmla="*/ 228600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5900 h 476250"/>
                <a:gd name="connsiteX7" fmla="*/ 530225 w 539750"/>
                <a:gd name="connsiteY7" fmla="*/ 209550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5900 h 476250"/>
                <a:gd name="connsiteX7" fmla="*/ 533400 w 539750"/>
                <a:gd name="connsiteY7" fmla="*/ 206375 h 476250"/>
                <a:gd name="connsiteX8" fmla="*/ 530225 w 539750"/>
                <a:gd name="connsiteY8" fmla="*/ 320675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38125 w 539750"/>
                <a:gd name="connsiteY6" fmla="*/ 215900 h 476250"/>
                <a:gd name="connsiteX7" fmla="*/ 533400 w 539750"/>
                <a:gd name="connsiteY7" fmla="*/ 20637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4475 w 539750"/>
                <a:gd name="connsiteY6" fmla="*/ 212725 h 476250"/>
                <a:gd name="connsiteX7" fmla="*/ 533400 w 539750"/>
                <a:gd name="connsiteY7" fmla="*/ 20637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27050 w 539750"/>
                <a:gd name="connsiteY11" fmla="*/ 403225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4475 w 539750"/>
                <a:gd name="connsiteY6" fmla="*/ 212725 h 476250"/>
                <a:gd name="connsiteX7" fmla="*/ 533400 w 539750"/>
                <a:gd name="connsiteY7" fmla="*/ 20637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4000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4475 w 540055"/>
                <a:gd name="connsiteY6" fmla="*/ 212725 h 476250"/>
                <a:gd name="connsiteX7" fmla="*/ 539750 w 540055"/>
                <a:gd name="connsiteY7" fmla="*/ 203200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4475 w 540055"/>
                <a:gd name="connsiteY6" fmla="*/ 209550 h 476250"/>
                <a:gd name="connsiteX7" fmla="*/ 539750 w 540055"/>
                <a:gd name="connsiteY7" fmla="*/ 203200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4475 w 540055"/>
                <a:gd name="connsiteY6" fmla="*/ 209550 h 476250"/>
                <a:gd name="connsiteX7" fmla="*/ 539750 w 540055"/>
                <a:gd name="connsiteY7" fmla="*/ 200025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7650 w 540055"/>
                <a:gd name="connsiteY6" fmla="*/ 203200 h 476250"/>
                <a:gd name="connsiteX7" fmla="*/ 539750 w 540055"/>
                <a:gd name="connsiteY7" fmla="*/ 200025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40055"/>
                <a:gd name="connsiteY0" fmla="*/ 285750 h 476250"/>
                <a:gd name="connsiteX1" fmla="*/ 0 w 540055"/>
                <a:gd name="connsiteY1" fmla="*/ 285750 h 476250"/>
                <a:gd name="connsiteX2" fmla="*/ 152400 w 540055"/>
                <a:gd name="connsiteY2" fmla="*/ 6350 h 476250"/>
                <a:gd name="connsiteX3" fmla="*/ 533400 w 540055"/>
                <a:gd name="connsiteY3" fmla="*/ 0 h 476250"/>
                <a:gd name="connsiteX4" fmla="*/ 533400 w 540055"/>
                <a:gd name="connsiteY4" fmla="*/ 107950 h 476250"/>
                <a:gd name="connsiteX5" fmla="*/ 241300 w 540055"/>
                <a:gd name="connsiteY5" fmla="*/ 111125 h 476250"/>
                <a:gd name="connsiteX6" fmla="*/ 247650 w 540055"/>
                <a:gd name="connsiteY6" fmla="*/ 209550 h 476250"/>
                <a:gd name="connsiteX7" fmla="*/ 539750 w 540055"/>
                <a:gd name="connsiteY7" fmla="*/ 200025 h 476250"/>
                <a:gd name="connsiteX8" fmla="*/ 539750 w 540055"/>
                <a:gd name="connsiteY8" fmla="*/ 317500 h 476250"/>
                <a:gd name="connsiteX9" fmla="*/ 254000 w 540055"/>
                <a:gd name="connsiteY9" fmla="*/ 314325 h 476250"/>
                <a:gd name="connsiteX10" fmla="*/ 257175 w 540055"/>
                <a:gd name="connsiteY10" fmla="*/ 400050 h 476250"/>
                <a:gd name="connsiteX11" fmla="*/ 536575 w 540055"/>
                <a:gd name="connsiteY11" fmla="*/ 400050 h 476250"/>
                <a:gd name="connsiteX12" fmla="*/ 539750 w 540055"/>
                <a:gd name="connsiteY12" fmla="*/ 473075 h 476250"/>
                <a:gd name="connsiteX13" fmla="*/ 60325 w 540055"/>
                <a:gd name="connsiteY13" fmla="*/ 476250 h 476250"/>
                <a:gd name="connsiteX14" fmla="*/ 0 w 540055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1300 w 539750"/>
                <a:gd name="connsiteY5" fmla="*/ 111125 h 476250"/>
                <a:gd name="connsiteX6" fmla="*/ 247650 w 539750"/>
                <a:gd name="connsiteY6" fmla="*/ 209550 h 476250"/>
                <a:gd name="connsiteX7" fmla="*/ 536575 w 539750"/>
                <a:gd name="connsiteY7" fmla="*/ 21272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4000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7650 w 539750"/>
                <a:gd name="connsiteY5" fmla="*/ 117475 h 476250"/>
                <a:gd name="connsiteX6" fmla="*/ 247650 w 539750"/>
                <a:gd name="connsiteY6" fmla="*/ 209550 h 476250"/>
                <a:gd name="connsiteX7" fmla="*/ 536575 w 539750"/>
                <a:gd name="connsiteY7" fmla="*/ 21272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4000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539750"/>
                <a:gd name="connsiteY0" fmla="*/ 285750 h 476250"/>
                <a:gd name="connsiteX1" fmla="*/ 0 w 539750"/>
                <a:gd name="connsiteY1" fmla="*/ 285750 h 476250"/>
                <a:gd name="connsiteX2" fmla="*/ 152400 w 539750"/>
                <a:gd name="connsiteY2" fmla="*/ 6350 h 476250"/>
                <a:gd name="connsiteX3" fmla="*/ 533400 w 539750"/>
                <a:gd name="connsiteY3" fmla="*/ 0 h 476250"/>
                <a:gd name="connsiteX4" fmla="*/ 533400 w 539750"/>
                <a:gd name="connsiteY4" fmla="*/ 107950 h 476250"/>
                <a:gd name="connsiteX5" fmla="*/ 244475 w 539750"/>
                <a:gd name="connsiteY5" fmla="*/ 111125 h 476250"/>
                <a:gd name="connsiteX6" fmla="*/ 247650 w 539750"/>
                <a:gd name="connsiteY6" fmla="*/ 209550 h 476250"/>
                <a:gd name="connsiteX7" fmla="*/ 536575 w 539750"/>
                <a:gd name="connsiteY7" fmla="*/ 212725 h 476250"/>
                <a:gd name="connsiteX8" fmla="*/ 539750 w 539750"/>
                <a:gd name="connsiteY8" fmla="*/ 317500 h 476250"/>
                <a:gd name="connsiteX9" fmla="*/ 254000 w 539750"/>
                <a:gd name="connsiteY9" fmla="*/ 314325 h 476250"/>
                <a:gd name="connsiteX10" fmla="*/ 257175 w 539750"/>
                <a:gd name="connsiteY10" fmla="*/ 400050 h 476250"/>
                <a:gd name="connsiteX11" fmla="*/ 536575 w 539750"/>
                <a:gd name="connsiteY11" fmla="*/ 400050 h 476250"/>
                <a:gd name="connsiteX12" fmla="*/ 539750 w 539750"/>
                <a:gd name="connsiteY12" fmla="*/ 473075 h 476250"/>
                <a:gd name="connsiteX13" fmla="*/ 60325 w 539750"/>
                <a:gd name="connsiteY13" fmla="*/ 476250 h 476250"/>
                <a:gd name="connsiteX14" fmla="*/ 0 w 539750"/>
                <a:gd name="connsiteY14" fmla="*/ 285750 h 476250"/>
                <a:gd name="connsiteX0" fmla="*/ 0 w 1025525"/>
                <a:gd name="connsiteY0" fmla="*/ 279400 h 469900"/>
                <a:gd name="connsiteX1" fmla="*/ 0 w 1025525"/>
                <a:gd name="connsiteY1" fmla="*/ 279400 h 469900"/>
                <a:gd name="connsiteX2" fmla="*/ 152400 w 1025525"/>
                <a:gd name="connsiteY2" fmla="*/ 0 h 469900"/>
                <a:gd name="connsiteX3" fmla="*/ 1025525 w 1025525"/>
                <a:gd name="connsiteY3" fmla="*/ 190500 h 469900"/>
                <a:gd name="connsiteX4" fmla="*/ 533400 w 1025525"/>
                <a:gd name="connsiteY4" fmla="*/ 101600 h 469900"/>
                <a:gd name="connsiteX5" fmla="*/ 244475 w 1025525"/>
                <a:gd name="connsiteY5" fmla="*/ 104775 h 469900"/>
                <a:gd name="connsiteX6" fmla="*/ 247650 w 1025525"/>
                <a:gd name="connsiteY6" fmla="*/ 203200 h 469900"/>
                <a:gd name="connsiteX7" fmla="*/ 536575 w 1025525"/>
                <a:gd name="connsiteY7" fmla="*/ 206375 h 469900"/>
                <a:gd name="connsiteX8" fmla="*/ 539750 w 1025525"/>
                <a:gd name="connsiteY8" fmla="*/ 311150 h 469900"/>
                <a:gd name="connsiteX9" fmla="*/ 254000 w 1025525"/>
                <a:gd name="connsiteY9" fmla="*/ 307975 h 469900"/>
                <a:gd name="connsiteX10" fmla="*/ 257175 w 1025525"/>
                <a:gd name="connsiteY10" fmla="*/ 393700 h 469900"/>
                <a:gd name="connsiteX11" fmla="*/ 536575 w 1025525"/>
                <a:gd name="connsiteY11" fmla="*/ 393700 h 469900"/>
                <a:gd name="connsiteX12" fmla="*/ 539750 w 1025525"/>
                <a:gd name="connsiteY12" fmla="*/ 466725 h 469900"/>
                <a:gd name="connsiteX13" fmla="*/ 60325 w 1025525"/>
                <a:gd name="connsiteY13" fmla="*/ 469900 h 469900"/>
                <a:gd name="connsiteX14" fmla="*/ 0 w 1025525"/>
                <a:gd name="connsiteY14" fmla="*/ 279400 h 469900"/>
                <a:gd name="connsiteX0" fmla="*/ 0 w 1063645"/>
                <a:gd name="connsiteY0" fmla="*/ 279400 h 469900"/>
                <a:gd name="connsiteX1" fmla="*/ 0 w 1063645"/>
                <a:gd name="connsiteY1" fmla="*/ 279400 h 469900"/>
                <a:gd name="connsiteX2" fmla="*/ 152400 w 1063645"/>
                <a:gd name="connsiteY2" fmla="*/ 0 h 469900"/>
                <a:gd name="connsiteX3" fmla="*/ 1025525 w 1063645"/>
                <a:gd name="connsiteY3" fmla="*/ 190500 h 469900"/>
                <a:gd name="connsiteX4" fmla="*/ 1063625 w 1063645"/>
                <a:gd name="connsiteY4" fmla="*/ 301625 h 469900"/>
                <a:gd name="connsiteX5" fmla="*/ 244475 w 1063645"/>
                <a:gd name="connsiteY5" fmla="*/ 104775 h 469900"/>
                <a:gd name="connsiteX6" fmla="*/ 247650 w 1063645"/>
                <a:gd name="connsiteY6" fmla="*/ 203200 h 469900"/>
                <a:gd name="connsiteX7" fmla="*/ 536575 w 1063645"/>
                <a:gd name="connsiteY7" fmla="*/ 206375 h 469900"/>
                <a:gd name="connsiteX8" fmla="*/ 539750 w 1063645"/>
                <a:gd name="connsiteY8" fmla="*/ 311150 h 469900"/>
                <a:gd name="connsiteX9" fmla="*/ 254000 w 1063645"/>
                <a:gd name="connsiteY9" fmla="*/ 307975 h 469900"/>
                <a:gd name="connsiteX10" fmla="*/ 257175 w 1063645"/>
                <a:gd name="connsiteY10" fmla="*/ 393700 h 469900"/>
                <a:gd name="connsiteX11" fmla="*/ 536575 w 1063645"/>
                <a:gd name="connsiteY11" fmla="*/ 393700 h 469900"/>
                <a:gd name="connsiteX12" fmla="*/ 539750 w 1063645"/>
                <a:gd name="connsiteY12" fmla="*/ 466725 h 469900"/>
                <a:gd name="connsiteX13" fmla="*/ 60325 w 1063645"/>
                <a:gd name="connsiteY13" fmla="*/ 469900 h 469900"/>
                <a:gd name="connsiteX14" fmla="*/ 0 w 1063645"/>
                <a:gd name="connsiteY14" fmla="*/ 279400 h 469900"/>
                <a:gd name="connsiteX0" fmla="*/ 0 w 1063645"/>
                <a:gd name="connsiteY0" fmla="*/ 279400 h 469900"/>
                <a:gd name="connsiteX1" fmla="*/ 0 w 1063645"/>
                <a:gd name="connsiteY1" fmla="*/ 279400 h 469900"/>
                <a:gd name="connsiteX2" fmla="*/ 152400 w 1063645"/>
                <a:gd name="connsiteY2" fmla="*/ 0 h 469900"/>
                <a:gd name="connsiteX3" fmla="*/ 1025525 w 1063645"/>
                <a:gd name="connsiteY3" fmla="*/ 190500 h 469900"/>
                <a:gd name="connsiteX4" fmla="*/ 1063625 w 1063645"/>
                <a:gd name="connsiteY4" fmla="*/ 301625 h 469900"/>
                <a:gd name="connsiteX5" fmla="*/ 723900 w 1063645"/>
                <a:gd name="connsiteY5" fmla="*/ 266700 h 469900"/>
                <a:gd name="connsiteX6" fmla="*/ 247650 w 1063645"/>
                <a:gd name="connsiteY6" fmla="*/ 203200 h 469900"/>
                <a:gd name="connsiteX7" fmla="*/ 536575 w 1063645"/>
                <a:gd name="connsiteY7" fmla="*/ 206375 h 469900"/>
                <a:gd name="connsiteX8" fmla="*/ 539750 w 1063645"/>
                <a:gd name="connsiteY8" fmla="*/ 311150 h 469900"/>
                <a:gd name="connsiteX9" fmla="*/ 254000 w 1063645"/>
                <a:gd name="connsiteY9" fmla="*/ 307975 h 469900"/>
                <a:gd name="connsiteX10" fmla="*/ 257175 w 1063645"/>
                <a:gd name="connsiteY10" fmla="*/ 393700 h 469900"/>
                <a:gd name="connsiteX11" fmla="*/ 536575 w 1063645"/>
                <a:gd name="connsiteY11" fmla="*/ 393700 h 469900"/>
                <a:gd name="connsiteX12" fmla="*/ 539750 w 1063645"/>
                <a:gd name="connsiteY12" fmla="*/ 466725 h 469900"/>
                <a:gd name="connsiteX13" fmla="*/ 60325 w 1063645"/>
                <a:gd name="connsiteY13" fmla="*/ 469900 h 469900"/>
                <a:gd name="connsiteX14" fmla="*/ 0 w 1063645"/>
                <a:gd name="connsiteY14" fmla="*/ 279400 h 469900"/>
                <a:gd name="connsiteX0" fmla="*/ 0 w 1063645"/>
                <a:gd name="connsiteY0" fmla="*/ 279400 h 469900"/>
                <a:gd name="connsiteX1" fmla="*/ 0 w 1063645"/>
                <a:gd name="connsiteY1" fmla="*/ 279400 h 469900"/>
                <a:gd name="connsiteX2" fmla="*/ 152400 w 1063645"/>
                <a:gd name="connsiteY2" fmla="*/ 0 h 469900"/>
                <a:gd name="connsiteX3" fmla="*/ 1025525 w 1063645"/>
                <a:gd name="connsiteY3" fmla="*/ 190500 h 469900"/>
                <a:gd name="connsiteX4" fmla="*/ 1063625 w 1063645"/>
                <a:gd name="connsiteY4" fmla="*/ 301625 h 469900"/>
                <a:gd name="connsiteX5" fmla="*/ 723900 w 1063645"/>
                <a:gd name="connsiteY5" fmla="*/ 266700 h 469900"/>
                <a:gd name="connsiteX6" fmla="*/ 752475 w 1063645"/>
                <a:gd name="connsiteY6" fmla="*/ 393700 h 469900"/>
                <a:gd name="connsiteX7" fmla="*/ 536575 w 1063645"/>
                <a:gd name="connsiteY7" fmla="*/ 206375 h 469900"/>
                <a:gd name="connsiteX8" fmla="*/ 539750 w 1063645"/>
                <a:gd name="connsiteY8" fmla="*/ 311150 h 469900"/>
                <a:gd name="connsiteX9" fmla="*/ 254000 w 1063645"/>
                <a:gd name="connsiteY9" fmla="*/ 307975 h 469900"/>
                <a:gd name="connsiteX10" fmla="*/ 257175 w 1063645"/>
                <a:gd name="connsiteY10" fmla="*/ 393700 h 469900"/>
                <a:gd name="connsiteX11" fmla="*/ 536575 w 1063645"/>
                <a:gd name="connsiteY11" fmla="*/ 393700 h 469900"/>
                <a:gd name="connsiteX12" fmla="*/ 539750 w 1063645"/>
                <a:gd name="connsiteY12" fmla="*/ 466725 h 469900"/>
                <a:gd name="connsiteX13" fmla="*/ 60325 w 1063645"/>
                <a:gd name="connsiteY13" fmla="*/ 469900 h 469900"/>
                <a:gd name="connsiteX14" fmla="*/ 0 w 1063645"/>
                <a:gd name="connsiteY14" fmla="*/ 279400 h 469900"/>
                <a:gd name="connsiteX0" fmla="*/ 0 w 1082676"/>
                <a:gd name="connsiteY0" fmla="*/ 279400 h 469900"/>
                <a:gd name="connsiteX1" fmla="*/ 0 w 1082676"/>
                <a:gd name="connsiteY1" fmla="*/ 279400 h 469900"/>
                <a:gd name="connsiteX2" fmla="*/ 152400 w 1082676"/>
                <a:gd name="connsiteY2" fmla="*/ 0 h 469900"/>
                <a:gd name="connsiteX3" fmla="*/ 1025525 w 1082676"/>
                <a:gd name="connsiteY3" fmla="*/ 190500 h 469900"/>
                <a:gd name="connsiteX4" fmla="*/ 1063625 w 1082676"/>
                <a:gd name="connsiteY4" fmla="*/ 301625 h 469900"/>
                <a:gd name="connsiteX5" fmla="*/ 723900 w 1082676"/>
                <a:gd name="connsiteY5" fmla="*/ 266700 h 469900"/>
                <a:gd name="connsiteX6" fmla="*/ 752475 w 1082676"/>
                <a:gd name="connsiteY6" fmla="*/ 393700 h 469900"/>
                <a:gd name="connsiteX7" fmla="*/ 1082675 w 1082676"/>
                <a:gd name="connsiteY7" fmla="*/ 396875 h 469900"/>
                <a:gd name="connsiteX8" fmla="*/ 539750 w 1082676"/>
                <a:gd name="connsiteY8" fmla="*/ 311150 h 469900"/>
                <a:gd name="connsiteX9" fmla="*/ 254000 w 1082676"/>
                <a:gd name="connsiteY9" fmla="*/ 307975 h 469900"/>
                <a:gd name="connsiteX10" fmla="*/ 257175 w 1082676"/>
                <a:gd name="connsiteY10" fmla="*/ 393700 h 469900"/>
                <a:gd name="connsiteX11" fmla="*/ 536575 w 1082676"/>
                <a:gd name="connsiteY11" fmla="*/ 393700 h 469900"/>
                <a:gd name="connsiteX12" fmla="*/ 539750 w 1082676"/>
                <a:gd name="connsiteY12" fmla="*/ 466725 h 469900"/>
                <a:gd name="connsiteX13" fmla="*/ 60325 w 1082676"/>
                <a:gd name="connsiteY13" fmla="*/ 469900 h 469900"/>
                <a:gd name="connsiteX14" fmla="*/ 0 w 1082676"/>
                <a:gd name="connsiteY14" fmla="*/ 279400 h 469900"/>
                <a:gd name="connsiteX0" fmla="*/ 0 w 1082719"/>
                <a:gd name="connsiteY0" fmla="*/ 279400 h 546100"/>
                <a:gd name="connsiteX1" fmla="*/ 0 w 1082719"/>
                <a:gd name="connsiteY1" fmla="*/ 279400 h 546100"/>
                <a:gd name="connsiteX2" fmla="*/ 152400 w 1082719"/>
                <a:gd name="connsiteY2" fmla="*/ 0 h 546100"/>
                <a:gd name="connsiteX3" fmla="*/ 1025525 w 1082719"/>
                <a:gd name="connsiteY3" fmla="*/ 190500 h 546100"/>
                <a:gd name="connsiteX4" fmla="*/ 1063625 w 1082719"/>
                <a:gd name="connsiteY4" fmla="*/ 301625 h 546100"/>
                <a:gd name="connsiteX5" fmla="*/ 723900 w 1082719"/>
                <a:gd name="connsiteY5" fmla="*/ 266700 h 546100"/>
                <a:gd name="connsiteX6" fmla="*/ 752475 w 1082719"/>
                <a:gd name="connsiteY6" fmla="*/ 393700 h 546100"/>
                <a:gd name="connsiteX7" fmla="*/ 1082675 w 1082719"/>
                <a:gd name="connsiteY7" fmla="*/ 396875 h 546100"/>
                <a:gd name="connsiteX8" fmla="*/ 1066800 w 1082719"/>
                <a:gd name="connsiteY8" fmla="*/ 546100 h 546100"/>
                <a:gd name="connsiteX9" fmla="*/ 254000 w 1082719"/>
                <a:gd name="connsiteY9" fmla="*/ 307975 h 546100"/>
                <a:gd name="connsiteX10" fmla="*/ 257175 w 1082719"/>
                <a:gd name="connsiteY10" fmla="*/ 393700 h 546100"/>
                <a:gd name="connsiteX11" fmla="*/ 536575 w 1082719"/>
                <a:gd name="connsiteY11" fmla="*/ 393700 h 546100"/>
                <a:gd name="connsiteX12" fmla="*/ 539750 w 1082719"/>
                <a:gd name="connsiteY12" fmla="*/ 466725 h 546100"/>
                <a:gd name="connsiteX13" fmla="*/ 60325 w 1082719"/>
                <a:gd name="connsiteY13" fmla="*/ 469900 h 546100"/>
                <a:gd name="connsiteX14" fmla="*/ 0 w 1082719"/>
                <a:gd name="connsiteY14" fmla="*/ 279400 h 546100"/>
                <a:gd name="connsiteX0" fmla="*/ 0 w 1082719"/>
                <a:gd name="connsiteY0" fmla="*/ 279400 h 546100"/>
                <a:gd name="connsiteX1" fmla="*/ 0 w 1082719"/>
                <a:gd name="connsiteY1" fmla="*/ 279400 h 546100"/>
                <a:gd name="connsiteX2" fmla="*/ 152400 w 1082719"/>
                <a:gd name="connsiteY2" fmla="*/ 0 h 546100"/>
                <a:gd name="connsiteX3" fmla="*/ 1025525 w 1082719"/>
                <a:gd name="connsiteY3" fmla="*/ 190500 h 546100"/>
                <a:gd name="connsiteX4" fmla="*/ 1063625 w 1082719"/>
                <a:gd name="connsiteY4" fmla="*/ 301625 h 546100"/>
                <a:gd name="connsiteX5" fmla="*/ 723900 w 1082719"/>
                <a:gd name="connsiteY5" fmla="*/ 266700 h 546100"/>
                <a:gd name="connsiteX6" fmla="*/ 752475 w 1082719"/>
                <a:gd name="connsiteY6" fmla="*/ 393700 h 546100"/>
                <a:gd name="connsiteX7" fmla="*/ 1082675 w 1082719"/>
                <a:gd name="connsiteY7" fmla="*/ 396875 h 546100"/>
                <a:gd name="connsiteX8" fmla="*/ 1066800 w 1082719"/>
                <a:gd name="connsiteY8" fmla="*/ 546100 h 546100"/>
                <a:gd name="connsiteX9" fmla="*/ 774700 w 1082719"/>
                <a:gd name="connsiteY9" fmla="*/ 479425 h 546100"/>
                <a:gd name="connsiteX10" fmla="*/ 257175 w 1082719"/>
                <a:gd name="connsiteY10" fmla="*/ 393700 h 546100"/>
                <a:gd name="connsiteX11" fmla="*/ 536575 w 1082719"/>
                <a:gd name="connsiteY11" fmla="*/ 393700 h 546100"/>
                <a:gd name="connsiteX12" fmla="*/ 539750 w 1082719"/>
                <a:gd name="connsiteY12" fmla="*/ 466725 h 546100"/>
                <a:gd name="connsiteX13" fmla="*/ 60325 w 1082719"/>
                <a:gd name="connsiteY13" fmla="*/ 469900 h 546100"/>
                <a:gd name="connsiteX14" fmla="*/ 0 w 1082719"/>
                <a:gd name="connsiteY14" fmla="*/ 279400 h 546100"/>
                <a:gd name="connsiteX0" fmla="*/ 0 w 1082719"/>
                <a:gd name="connsiteY0" fmla="*/ 279400 h 660400"/>
                <a:gd name="connsiteX1" fmla="*/ 0 w 1082719"/>
                <a:gd name="connsiteY1" fmla="*/ 279400 h 660400"/>
                <a:gd name="connsiteX2" fmla="*/ 152400 w 1082719"/>
                <a:gd name="connsiteY2" fmla="*/ 0 h 660400"/>
                <a:gd name="connsiteX3" fmla="*/ 1025525 w 1082719"/>
                <a:gd name="connsiteY3" fmla="*/ 190500 h 660400"/>
                <a:gd name="connsiteX4" fmla="*/ 1063625 w 1082719"/>
                <a:gd name="connsiteY4" fmla="*/ 301625 h 660400"/>
                <a:gd name="connsiteX5" fmla="*/ 723900 w 1082719"/>
                <a:gd name="connsiteY5" fmla="*/ 266700 h 660400"/>
                <a:gd name="connsiteX6" fmla="*/ 752475 w 1082719"/>
                <a:gd name="connsiteY6" fmla="*/ 393700 h 660400"/>
                <a:gd name="connsiteX7" fmla="*/ 1082675 w 1082719"/>
                <a:gd name="connsiteY7" fmla="*/ 396875 h 660400"/>
                <a:gd name="connsiteX8" fmla="*/ 1066800 w 1082719"/>
                <a:gd name="connsiteY8" fmla="*/ 546100 h 660400"/>
                <a:gd name="connsiteX9" fmla="*/ 774700 w 1082719"/>
                <a:gd name="connsiteY9" fmla="*/ 479425 h 660400"/>
                <a:gd name="connsiteX10" fmla="*/ 1057275 w 1082719"/>
                <a:gd name="connsiteY10" fmla="*/ 660400 h 660400"/>
                <a:gd name="connsiteX11" fmla="*/ 536575 w 1082719"/>
                <a:gd name="connsiteY11" fmla="*/ 393700 h 660400"/>
                <a:gd name="connsiteX12" fmla="*/ 539750 w 1082719"/>
                <a:gd name="connsiteY12" fmla="*/ 466725 h 660400"/>
                <a:gd name="connsiteX13" fmla="*/ 60325 w 1082719"/>
                <a:gd name="connsiteY13" fmla="*/ 469900 h 660400"/>
                <a:gd name="connsiteX14" fmla="*/ 0 w 1082719"/>
                <a:gd name="connsiteY14" fmla="*/ 279400 h 660400"/>
                <a:gd name="connsiteX0" fmla="*/ 0 w 1082719"/>
                <a:gd name="connsiteY0" fmla="*/ 279400 h 660400"/>
                <a:gd name="connsiteX1" fmla="*/ 0 w 1082719"/>
                <a:gd name="connsiteY1" fmla="*/ 279400 h 660400"/>
                <a:gd name="connsiteX2" fmla="*/ 152400 w 1082719"/>
                <a:gd name="connsiteY2" fmla="*/ 0 h 660400"/>
                <a:gd name="connsiteX3" fmla="*/ 1025525 w 1082719"/>
                <a:gd name="connsiteY3" fmla="*/ 190500 h 660400"/>
                <a:gd name="connsiteX4" fmla="*/ 1063625 w 1082719"/>
                <a:gd name="connsiteY4" fmla="*/ 301625 h 660400"/>
                <a:gd name="connsiteX5" fmla="*/ 723900 w 1082719"/>
                <a:gd name="connsiteY5" fmla="*/ 266700 h 660400"/>
                <a:gd name="connsiteX6" fmla="*/ 752475 w 1082719"/>
                <a:gd name="connsiteY6" fmla="*/ 393700 h 660400"/>
                <a:gd name="connsiteX7" fmla="*/ 1082675 w 1082719"/>
                <a:gd name="connsiteY7" fmla="*/ 396875 h 660400"/>
                <a:gd name="connsiteX8" fmla="*/ 1066800 w 1082719"/>
                <a:gd name="connsiteY8" fmla="*/ 546100 h 660400"/>
                <a:gd name="connsiteX9" fmla="*/ 774700 w 1082719"/>
                <a:gd name="connsiteY9" fmla="*/ 479425 h 660400"/>
                <a:gd name="connsiteX10" fmla="*/ 1057275 w 1082719"/>
                <a:gd name="connsiteY10" fmla="*/ 660400 h 660400"/>
                <a:gd name="connsiteX11" fmla="*/ 733425 w 1082719"/>
                <a:gd name="connsiteY11" fmla="*/ 654050 h 660400"/>
                <a:gd name="connsiteX12" fmla="*/ 539750 w 1082719"/>
                <a:gd name="connsiteY12" fmla="*/ 466725 h 660400"/>
                <a:gd name="connsiteX13" fmla="*/ 60325 w 1082719"/>
                <a:gd name="connsiteY13" fmla="*/ 469900 h 660400"/>
                <a:gd name="connsiteX14" fmla="*/ 0 w 1082719"/>
                <a:gd name="connsiteY14" fmla="*/ 279400 h 660400"/>
                <a:gd name="connsiteX0" fmla="*/ 0 w 1082719"/>
                <a:gd name="connsiteY0" fmla="*/ 279400 h 660400"/>
                <a:gd name="connsiteX1" fmla="*/ 0 w 1082719"/>
                <a:gd name="connsiteY1" fmla="*/ 279400 h 660400"/>
                <a:gd name="connsiteX2" fmla="*/ 152400 w 1082719"/>
                <a:gd name="connsiteY2" fmla="*/ 0 h 660400"/>
                <a:gd name="connsiteX3" fmla="*/ 1025525 w 1082719"/>
                <a:gd name="connsiteY3" fmla="*/ 190500 h 660400"/>
                <a:gd name="connsiteX4" fmla="*/ 1063625 w 1082719"/>
                <a:gd name="connsiteY4" fmla="*/ 301625 h 660400"/>
                <a:gd name="connsiteX5" fmla="*/ 723900 w 1082719"/>
                <a:gd name="connsiteY5" fmla="*/ 266700 h 660400"/>
                <a:gd name="connsiteX6" fmla="*/ 752475 w 1082719"/>
                <a:gd name="connsiteY6" fmla="*/ 393700 h 660400"/>
                <a:gd name="connsiteX7" fmla="*/ 1082675 w 1082719"/>
                <a:gd name="connsiteY7" fmla="*/ 396875 h 660400"/>
                <a:gd name="connsiteX8" fmla="*/ 1066800 w 1082719"/>
                <a:gd name="connsiteY8" fmla="*/ 546100 h 660400"/>
                <a:gd name="connsiteX9" fmla="*/ 774700 w 1082719"/>
                <a:gd name="connsiteY9" fmla="*/ 479425 h 660400"/>
                <a:gd name="connsiteX10" fmla="*/ 1057275 w 1082719"/>
                <a:gd name="connsiteY10" fmla="*/ 660400 h 660400"/>
                <a:gd name="connsiteX11" fmla="*/ 733425 w 1082719"/>
                <a:gd name="connsiteY11" fmla="*/ 654050 h 660400"/>
                <a:gd name="connsiteX12" fmla="*/ 412750 w 1082719"/>
                <a:gd name="connsiteY12" fmla="*/ 552450 h 660400"/>
                <a:gd name="connsiteX13" fmla="*/ 60325 w 1082719"/>
                <a:gd name="connsiteY13" fmla="*/ 469900 h 660400"/>
                <a:gd name="connsiteX14" fmla="*/ 0 w 1082719"/>
                <a:gd name="connsiteY14" fmla="*/ 279400 h 660400"/>
                <a:gd name="connsiteX0" fmla="*/ 0 w 1082719"/>
                <a:gd name="connsiteY0" fmla="*/ 88900 h 469900"/>
                <a:gd name="connsiteX1" fmla="*/ 0 w 1082719"/>
                <a:gd name="connsiteY1" fmla="*/ 88900 h 469900"/>
                <a:gd name="connsiteX2" fmla="*/ 466725 w 1082719"/>
                <a:gd name="connsiteY2" fmla="*/ 12700 h 469900"/>
                <a:gd name="connsiteX3" fmla="*/ 1025525 w 1082719"/>
                <a:gd name="connsiteY3" fmla="*/ 0 h 469900"/>
                <a:gd name="connsiteX4" fmla="*/ 1063625 w 1082719"/>
                <a:gd name="connsiteY4" fmla="*/ 111125 h 469900"/>
                <a:gd name="connsiteX5" fmla="*/ 723900 w 1082719"/>
                <a:gd name="connsiteY5" fmla="*/ 76200 h 469900"/>
                <a:gd name="connsiteX6" fmla="*/ 752475 w 1082719"/>
                <a:gd name="connsiteY6" fmla="*/ 203200 h 469900"/>
                <a:gd name="connsiteX7" fmla="*/ 1082675 w 1082719"/>
                <a:gd name="connsiteY7" fmla="*/ 206375 h 469900"/>
                <a:gd name="connsiteX8" fmla="*/ 1066800 w 1082719"/>
                <a:gd name="connsiteY8" fmla="*/ 355600 h 469900"/>
                <a:gd name="connsiteX9" fmla="*/ 774700 w 1082719"/>
                <a:gd name="connsiteY9" fmla="*/ 288925 h 469900"/>
                <a:gd name="connsiteX10" fmla="*/ 1057275 w 1082719"/>
                <a:gd name="connsiteY10" fmla="*/ 469900 h 469900"/>
                <a:gd name="connsiteX11" fmla="*/ 733425 w 1082719"/>
                <a:gd name="connsiteY11" fmla="*/ 463550 h 469900"/>
                <a:gd name="connsiteX12" fmla="*/ 412750 w 1082719"/>
                <a:gd name="connsiteY12" fmla="*/ 361950 h 469900"/>
                <a:gd name="connsiteX13" fmla="*/ 60325 w 1082719"/>
                <a:gd name="connsiteY13" fmla="*/ 279400 h 469900"/>
                <a:gd name="connsiteX14" fmla="*/ 0 w 1082719"/>
                <a:gd name="connsiteY14" fmla="*/ 88900 h 469900"/>
                <a:gd name="connsiteX0" fmla="*/ 0 w 1082719"/>
                <a:gd name="connsiteY0" fmla="*/ 76200 h 457200"/>
                <a:gd name="connsiteX1" fmla="*/ 0 w 1082719"/>
                <a:gd name="connsiteY1" fmla="*/ 76200 h 457200"/>
                <a:gd name="connsiteX2" fmla="*/ 466725 w 1082719"/>
                <a:gd name="connsiteY2" fmla="*/ 0 h 457200"/>
                <a:gd name="connsiteX3" fmla="*/ 1006475 w 1082719"/>
                <a:gd name="connsiteY3" fmla="*/ 12700 h 457200"/>
                <a:gd name="connsiteX4" fmla="*/ 1063625 w 1082719"/>
                <a:gd name="connsiteY4" fmla="*/ 98425 h 457200"/>
                <a:gd name="connsiteX5" fmla="*/ 723900 w 1082719"/>
                <a:gd name="connsiteY5" fmla="*/ 63500 h 457200"/>
                <a:gd name="connsiteX6" fmla="*/ 752475 w 1082719"/>
                <a:gd name="connsiteY6" fmla="*/ 190500 h 457200"/>
                <a:gd name="connsiteX7" fmla="*/ 1082675 w 1082719"/>
                <a:gd name="connsiteY7" fmla="*/ 193675 h 457200"/>
                <a:gd name="connsiteX8" fmla="*/ 1066800 w 1082719"/>
                <a:gd name="connsiteY8" fmla="*/ 342900 h 457200"/>
                <a:gd name="connsiteX9" fmla="*/ 774700 w 1082719"/>
                <a:gd name="connsiteY9" fmla="*/ 276225 h 457200"/>
                <a:gd name="connsiteX10" fmla="*/ 1057275 w 1082719"/>
                <a:gd name="connsiteY10" fmla="*/ 457200 h 457200"/>
                <a:gd name="connsiteX11" fmla="*/ 733425 w 1082719"/>
                <a:gd name="connsiteY11" fmla="*/ 450850 h 457200"/>
                <a:gd name="connsiteX12" fmla="*/ 412750 w 1082719"/>
                <a:gd name="connsiteY12" fmla="*/ 349250 h 457200"/>
                <a:gd name="connsiteX13" fmla="*/ 60325 w 1082719"/>
                <a:gd name="connsiteY13" fmla="*/ 266700 h 457200"/>
                <a:gd name="connsiteX14" fmla="*/ 0 w 1082719"/>
                <a:gd name="connsiteY14" fmla="*/ 76200 h 457200"/>
                <a:gd name="connsiteX0" fmla="*/ 0 w 1082719"/>
                <a:gd name="connsiteY0" fmla="*/ 79375 h 460375"/>
                <a:gd name="connsiteX1" fmla="*/ 0 w 1082719"/>
                <a:gd name="connsiteY1" fmla="*/ 79375 h 460375"/>
                <a:gd name="connsiteX2" fmla="*/ 466725 w 1082719"/>
                <a:gd name="connsiteY2" fmla="*/ 3175 h 460375"/>
                <a:gd name="connsiteX3" fmla="*/ 1016000 w 1082719"/>
                <a:gd name="connsiteY3" fmla="*/ 0 h 460375"/>
                <a:gd name="connsiteX4" fmla="*/ 1063625 w 1082719"/>
                <a:gd name="connsiteY4" fmla="*/ 101600 h 460375"/>
                <a:gd name="connsiteX5" fmla="*/ 723900 w 1082719"/>
                <a:gd name="connsiteY5" fmla="*/ 66675 h 460375"/>
                <a:gd name="connsiteX6" fmla="*/ 752475 w 1082719"/>
                <a:gd name="connsiteY6" fmla="*/ 193675 h 460375"/>
                <a:gd name="connsiteX7" fmla="*/ 1082675 w 1082719"/>
                <a:gd name="connsiteY7" fmla="*/ 196850 h 460375"/>
                <a:gd name="connsiteX8" fmla="*/ 1066800 w 1082719"/>
                <a:gd name="connsiteY8" fmla="*/ 346075 h 460375"/>
                <a:gd name="connsiteX9" fmla="*/ 774700 w 1082719"/>
                <a:gd name="connsiteY9" fmla="*/ 279400 h 460375"/>
                <a:gd name="connsiteX10" fmla="*/ 1057275 w 1082719"/>
                <a:gd name="connsiteY10" fmla="*/ 460375 h 460375"/>
                <a:gd name="connsiteX11" fmla="*/ 733425 w 1082719"/>
                <a:gd name="connsiteY11" fmla="*/ 454025 h 460375"/>
                <a:gd name="connsiteX12" fmla="*/ 412750 w 1082719"/>
                <a:gd name="connsiteY12" fmla="*/ 352425 h 460375"/>
                <a:gd name="connsiteX13" fmla="*/ 60325 w 1082719"/>
                <a:gd name="connsiteY13" fmla="*/ 269875 h 460375"/>
                <a:gd name="connsiteX14" fmla="*/ 0 w 1082719"/>
                <a:gd name="connsiteY14" fmla="*/ 79375 h 460375"/>
                <a:gd name="connsiteX0" fmla="*/ 0 w 1082719"/>
                <a:gd name="connsiteY0" fmla="*/ 79375 h 460375"/>
                <a:gd name="connsiteX1" fmla="*/ 0 w 1082719"/>
                <a:gd name="connsiteY1" fmla="*/ 79375 h 460375"/>
                <a:gd name="connsiteX2" fmla="*/ 466725 w 1082719"/>
                <a:gd name="connsiteY2" fmla="*/ 3175 h 460375"/>
                <a:gd name="connsiteX3" fmla="*/ 1016000 w 1082719"/>
                <a:gd name="connsiteY3" fmla="*/ 0 h 460375"/>
                <a:gd name="connsiteX4" fmla="*/ 1016000 w 1082719"/>
                <a:gd name="connsiteY4" fmla="*/ 133350 h 460375"/>
                <a:gd name="connsiteX5" fmla="*/ 723900 w 1082719"/>
                <a:gd name="connsiteY5" fmla="*/ 66675 h 460375"/>
                <a:gd name="connsiteX6" fmla="*/ 752475 w 1082719"/>
                <a:gd name="connsiteY6" fmla="*/ 193675 h 460375"/>
                <a:gd name="connsiteX7" fmla="*/ 1082675 w 1082719"/>
                <a:gd name="connsiteY7" fmla="*/ 196850 h 460375"/>
                <a:gd name="connsiteX8" fmla="*/ 1066800 w 1082719"/>
                <a:gd name="connsiteY8" fmla="*/ 346075 h 460375"/>
                <a:gd name="connsiteX9" fmla="*/ 774700 w 1082719"/>
                <a:gd name="connsiteY9" fmla="*/ 279400 h 460375"/>
                <a:gd name="connsiteX10" fmla="*/ 1057275 w 1082719"/>
                <a:gd name="connsiteY10" fmla="*/ 460375 h 460375"/>
                <a:gd name="connsiteX11" fmla="*/ 733425 w 1082719"/>
                <a:gd name="connsiteY11" fmla="*/ 454025 h 460375"/>
                <a:gd name="connsiteX12" fmla="*/ 412750 w 1082719"/>
                <a:gd name="connsiteY12" fmla="*/ 352425 h 460375"/>
                <a:gd name="connsiteX13" fmla="*/ 60325 w 1082719"/>
                <a:gd name="connsiteY13" fmla="*/ 269875 h 460375"/>
                <a:gd name="connsiteX14" fmla="*/ 0 w 1082719"/>
                <a:gd name="connsiteY14" fmla="*/ 79375 h 460375"/>
                <a:gd name="connsiteX0" fmla="*/ 0 w 1082719"/>
                <a:gd name="connsiteY0" fmla="*/ 79375 h 460375"/>
                <a:gd name="connsiteX1" fmla="*/ 0 w 1082719"/>
                <a:gd name="connsiteY1" fmla="*/ 79375 h 460375"/>
                <a:gd name="connsiteX2" fmla="*/ 466725 w 1082719"/>
                <a:gd name="connsiteY2" fmla="*/ 3175 h 460375"/>
                <a:gd name="connsiteX3" fmla="*/ 1016000 w 1082719"/>
                <a:gd name="connsiteY3" fmla="*/ 0 h 460375"/>
                <a:gd name="connsiteX4" fmla="*/ 1016000 w 1082719"/>
                <a:gd name="connsiteY4" fmla="*/ 133350 h 460375"/>
                <a:gd name="connsiteX5" fmla="*/ 736600 w 1082719"/>
                <a:gd name="connsiteY5" fmla="*/ 120650 h 460375"/>
                <a:gd name="connsiteX6" fmla="*/ 752475 w 1082719"/>
                <a:gd name="connsiteY6" fmla="*/ 193675 h 460375"/>
                <a:gd name="connsiteX7" fmla="*/ 1082675 w 1082719"/>
                <a:gd name="connsiteY7" fmla="*/ 196850 h 460375"/>
                <a:gd name="connsiteX8" fmla="*/ 1066800 w 1082719"/>
                <a:gd name="connsiteY8" fmla="*/ 346075 h 460375"/>
                <a:gd name="connsiteX9" fmla="*/ 774700 w 1082719"/>
                <a:gd name="connsiteY9" fmla="*/ 279400 h 460375"/>
                <a:gd name="connsiteX10" fmla="*/ 1057275 w 1082719"/>
                <a:gd name="connsiteY10" fmla="*/ 460375 h 460375"/>
                <a:gd name="connsiteX11" fmla="*/ 733425 w 1082719"/>
                <a:gd name="connsiteY11" fmla="*/ 454025 h 460375"/>
                <a:gd name="connsiteX12" fmla="*/ 412750 w 1082719"/>
                <a:gd name="connsiteY12" fmla="*/ 352425 h 460375"/>
                <a:gd name="connsiteX13" fmla="*/ 60325 w 1082719"/>
                <a:gd name="connsiteY13" fmla="*/ 269875 h 460375"/>
                <a:gd name="connsiteX14" fmla="*/ 0 w 1082719"/>
                <a:gd name="connsiteY14" fmla="*/ 79375 h 460375"/>
                <a:gd name="connsiteX0" fmla="*/ 0 w 1082719"/>
                <a:gd name="connsiteY0" fmla="*/ 79375 h 460375"/>
                <a:gd name="connsiteX1" fmla="*/ 0 w 1082719"/>
                <a:gd name="connsiteY1" fmla="*/ 79375 h 460375"/>
                <a:gd name="connsiteX2" fmla="*/ 466725 w 1082719"/>
                <a:gd name="connsiteY2" fmla="*/ 3175 h 460375"/>
                <a:gd name="connsiteX3" fmla="*/ 1016000 w 1082719"/>
                <a:gd name="connsiteY3" fmla="*/ 0 h 460375"/>
                <a:gd name="connsiteX4" fmla="*/ 1016000 w 1082719"/>
                <a:gd name="connsiteY4" fmla="*/ 133350 h 460375"/>
                <a:gd name="connsiteX5" fmla="*/ 736600 w 1082719"/>
                <a:gd name="connsiteY5" fmla="*/ 120650 h 460375"/>
                <a:gd name="connsiteX6" fmla="*/ 742950 w 1082719"/>
                <a:gd name="connsiteY6" fmla="*/ 219075 h 460375"/>
                <a:gd name="connsiteX7" fmla="*/ 1082675 w 1082719"/>
                <a:gd name="connsiteY7" fmla="*/ 196850 h 460375"/>
                <a:gd name="connsiteX8" fmla="*/ 1066800 w 1082719"/>
                <a:gd name="connsiteY8" fmla="*/ 346075 h 460375"/>
                <a:gd name="connsiteX9" fmla="*/ 774700 w 1082719"/>
                <a:gd name="connsiteY9" fmla="*/ 279400 h 460375"/>
                <a:gd name="connsiteX10" fmla="*/ 1057275 w 1082719"/>
                <a:gd name="connsiteY10" fmla="*/ 460375 h 460375"/>
                <a:gd name="connsiteX11" fmla="*/ 733425 w 1082719"/>
                <a:gd name="connsiteY11" fmla="*/ 454025 h 460375"/>
                <a:gd name="connsiteX12" fmla="*/ 412750 w 1082719"/>
                <a:gd name="connsiteY12" fmla="*/ 352425 h 460375"/>
                <a:gd name="connsiteX13" fmla="*/ 60325 w 1082719"/>
                <a:gd name="connsiteY13" fmla="*/ 269875 h 460375"/>
                <a:gd name="connsiteX14" fmla="*/ 0 w 1082719"/>
                <a:gd name="connsiteY14" fmla="*/ 79375 h 460375"/>
                <a:gd name="connsiteX0" fmla="*/ 0 w 1082719"/>
                <a:gd name="connsiteY0" fmla="*/ 79375 h 460375"/>
                <a:gd name="connsiteX1" fmla="*/ 0 w 1082719"/>
                <a:gd name="connsiteY1" fmla="*/ 79375 h 460375"/>
                <a:gd name="connsiteX2" fmla="*/ 466725 w 1082719"/>
                <a:gd name="connsiteY2" fmla="*/ 3175 h 460375"/>
                <a:gd name="connsiteX3" fmla="*/ 1016000 w 1082719"/>
                <a:gd name="connsiteY3" fmla="*/ 0 h 460375"/>
                <a:gd name="connsiteX4" fmla="*/ 1012825 w 1082719"/>
                <a:gd name="connsiteY4" fmla="*/ 120650 h 460375"/>
                <a:gd name="connsiteX5" fmla="*/ 736600 w 1082719"/>
                <a:gd name="connsiteY5" fmla="*/ 120650 h 460375"/>
                <a:gd name="connsiteX6" fmla="*/ 742950 w 1082719"/>
                <a:gd name="connsiteY6" fmla="*/ 219075 h 460375"/>
                <a:gd name="connsiteX7" fmla="*/ 1082675 w 1082719"/>
                <a:gd name="connsiteY7" fmla="*/ 196850 h 460375"/>
                <a:gd name="connsiteX8" fmla="*/ 1066800 w 1082719"/>
                <a:gd name="connsiteY8" fmla="*/ 346075 h 460375"/>
                <a:gd name="connsiteX9" fmla="*/ 774700 w 1082719"/>
                <a:gd name="connsiteY9" fmla="*/ 279400 h 460375"/>
                <a:gd name="connsiteX10" fmla="*/ 1057275 w 1082719"/>
                <a:gd name="connsiteY10" fmla="*/ 460375 h 460375"/>
                <a:gd name="connsiteX11" fmla="*/ 733425 w 1082719"/>
                <a:gd name="connsiteY11" fmla="*/ 454025 h 460375"/>
                <a:gd name="connsiteX12" fmla="*/ 412750 w 1082719"/>
                <a:gd name="connsiteY12" fmla="*/ 352425 h 460375"/>
                <a:gd name="connsiteX13" fmla="*/ 60325 w 1082719"/>
                <a:gd name="connsiteY13" fmla="*/ 269875 h 460375"/>
                <a:gd name="connsiteX14" fmla="*/ 0 w 1082719"/>
                <a:gd name="connsiteY14" fmla="*/ 79375 h 460375"/>
                <a:gd name="connsiteX0" fmla="*/ 0 w 1082719"/>
                <a:gd name="connsiteY0" fmla="*/ 79375 h 460375"/>
                <a:gd name="connsiteX1" fmla="*/ 0 w 1082719"/>
                <a:gd name="connsiteY1" fmla="*/ 79375 h 460375"/>
                <a:gd name="connsiteX2" fmla="*/ 466725 w 1082719"/>
                <a:gd name="connsiteY2" fmla="*/ 3175 h 460375"/>
                <a:gd name="connsiteX3" fmla="*/ 1016000 w 1082719"/>
                <a:gd name="connsiteY3" fmla="*/ 0 h 460375"/>
                <a:gd name="connsiteX4" fmla="*/ 1016000 w 1082719"/>
                <a:gd name="connsiteY4" fmla="*/ 127000 h 460375"/>
                <a:gd name="connsiteX5" fmla="*/ 736600 w 1082719"/>
                <a:gd name="connsiteY5" fmla="*/ 120650 h 460375"/>
                <a:gd name="connsiteX6" fmla="*/ 742950 w 1082719"/>
                <a:gd name="connsiteY6" fmla="*/ 219075 h 460375"/>
                <a:gd name="connsiteX7" fmla="*/ 1082675 w 1082719"/>
                <a:gd name="connsiteY7" fmla="*/ 196850 h 460375"/>
                <a:gd name="connsiteX8" fmla="*/ 1066800 w 1082719"/>
                <a:gd name="connsiteY8" fmla="*/ 346075 h 460375"/>
                <a:gd name="connsiteX9" fmla="*/ 774700 w 1082719"/>
                <a:gd name="connsiteY9" fmla="*/ 279400 h 460375"/>
                <a:gd name="connsiteX10" fmla="*/ 1057275 w 1082719"/>
                <a:gd name="connsiteY10" fmla="*/ 460375 h 460375"/>
                <a:gd name="connsiteX11" fmla="*/ 733425 w 1082719"/>
                <a:gd name="connsiteY11" fmla="*/ 454025 h 460375"/>
                <a:gd name="connsiteX12" fmla="*/ 412750 w 1082719"/>
                <a:gd name="connsiteY12" fmla="*/ 352425 h 460375"/>
                <a:gd name="connsiteX13" fmla="*/ 60325 w 1082719"/>
                <a:gd name="connsiteY13" fmla="*/ 269875 h 460375"/>
                <a:gd name="connsiteX14" fmla="*/ 0 w 1082719"/>
                <a:gd name="connsiteY14" fmla="*/ 79375 h 460375"/>
                <a:gd name="connsiteX0" fmla="*/ 0 w 1082719"/>
                <a:gd name="connsiteY0" fmla="*/ 79375 h 460375"/>
                <a:gd name="connsiteX1" fmla="*/ 0 w 1082719"/>
                <a:gd name="connsiteY1" fmla="*/ 79375 h 460375"/>
                <a:gd name="connsiteX2" fmla="*/ 466725 w 1082719"/>
                <a:gd name="connsiteY2" fmla="*/ 3175 h 460375"/>
                <a:gd name="connsiteX3" fmla="*/ 1016000 w 1082719"/>
                <a:gd name="connsiteY3" fmla="*/ 0 h 460375"/>
                <a:gd name="connsiteX4" fmla="*/ 1016000 w 1082719"/>
                <a:gd name="connsiteY4" fmla="*/ 120650 h 460375"/>
                <a:gd name="connsiteX5" fmla="*/ 736600 w 1082719"/>
                <a:gd name="connsiteY5" fmla="*/ 120650 h 460375"/>
                <a:gd name="connsiteX6" fmla="*/ 742950 w 1082719"/>
                <a:gd name="connsiteY6" fmla="*/ 219075 h 460375"/>
                <a:gd name="connsiteX7" fmla="*/ 1082675 w 1082719"/>
                <a:gd name="connsiteY7" fmla="*/ 196850 h 460375"/>
                <a:gd name="connsiteX8" fmla="*/ 1066800 w 1082719"/>
                <a:gd name="connsiteY8" fmla="*/ 346075 h 460375"/>
                <a:gd name="connsiteX9" fmla="*/ 774700 w 1082719"/>
                <a:gd name="connsiteY9" fmla="*/ 279400 h 460375"/>
                <a:gd name="connsiteX10" fmla="*/ 1057275 w 1082719"/>
                <a:gd name="connsiteY10" fmla="*/ 460375 h 460375"/>
                <a:gd name="connsiteX11" fmla="*/ 733425 w 1082719"/>
                <a:gd name="connsiteY11" fmla="*/ 454025 h 460375"/>
                <a:gd name="connsiteX12" fmla="*/ 412750 w 1082719"/>
                <a:gd name="connsiteY12" fmla="*/ 352425 h 460375"/>
                <a:gd name="connsiteX13" fmla="*/ 60325 w 1082719"/>
                <a:gd name="connsiteY13" fmla="*/ 269875 h 460375"/>
                <a:gd name="connsiteX14" fmla="*/ 0 w 1082719"/>
                <a:gd name="connsiteY14" fmla="*/ 79375 h 460375"/>
                <a:gd name="connsiteX0" fmla="*/ 0 w 1066800"/>
                <a:gd name="connsiteY0" fmla="*/ 79375 h 460375"/>
                <a:gd name="connsiteX1" fmla="*/ 0 w 1066800"/>
                <a:gd name="connsiteY1" fmla="*/ 79375 h 460375"/>
                <a:gd name="connsiteX2" fmla="*/ 466725 w 1066800"/>
                <a:gd name="connsiteY2" fmla="*/ 3175 h 460375"/>
                <a:gd name="connsiteX3" fmla="*/ 1016000 w 1066800"/>
                <a:gd name="connsiteY3" fmla="*/ 0 h 460375"/>
                <a:gd name="connsiteX4" fmla="*/ 1016000 w 1066800"/>
                <a:gd name="connsiteY4" fmla="*/ 120650 h 460375"/>
                <a:gd name="connsiteX5" fmla="*/ 736600 w 1066800"/>
                <a:gd name="connsiteY5" fmla="*/ 120650 h 460375"/>
                <a:gd name="connsiteX6" fmla="*/ 742950 w 1066800"/>
                <a:gd name="connsiteY6" fmla="*/ 219075 h 460375"/>
                <a:gd name="connsiteX7" fmla="*/ 1019175 w 1066800"/>
                <a:gd name="connsiteY7" fmla="*/ 206375 h 460375"/>
                <a:gd name="connsiteX8" fmla="*/ 1066800 w 1066800"/>
                <a:gd name="connsiteY8" fmla="*/ 346075 h 460375"/>
                <a:gd name="connsiteX9" fmla="*/ 774700 w 1066800"/>
                <a:gd name="connsiteY9" fmla="*/ 279400 h 460375"/>
                <a:gd name="connsiteX10" fmla="*/ 1057275 w 1066800"/>
                <a:gd name="connsiteY10" fmla="*/ 460375 h 460375"/>
                <a:gd name="connsiteX11" fmla="*/ 733425 w 1066800"/>
                <a:gd name="connsiteY11" fmla="*/ 454025 h 460375"/>
                <a:gd name="connsiteX12" fmla="*/ 412750 w 1066800"/>
                <a:gd name="connsiteY12" fmla="*/ 352425 h 460375"/>
                <a:gd name="connsiteX13" fmla="*/ 60325 w 1066800"/>
                <a:gd name="connsiteY13" fmla="*/ 269875 h 460375"/>
                <a:gd name="connsiteX14" fmla="*/ 0 w 1066800"/>
                <a:gd name="connsiteY14" fmla="*/ 79375 h 460375"/>
                <a:gd name="connsiteX0" fmla="*/ 0 w 1066800"/>
                <a:gd name="connsiteY0" fmla="*/ 79375 h 460375"/>
                <a:gd name="connsiteX1" fmla="*/ 0 w 1066800"/>
                <a:gd name="connsiteY1" fmla="*/ 79375 h 460375"/>
                <a:gd name="connsiteX2" fmla="*/ 466725 w 1066800"/>
                <a:gd name="connsiteY2" fmla="*/ 3175 h 460375"/>
                <a:gd name="connsiteX3" fmla="*/ 1016000 w 1066800"/>
                <a:gd name="connsiteY3" fmla="*/ 0 h 460375"/>
                <a:gd name="connsiteX4" fmla="*/ 1016000 w 1066800"/>
                <a:gd name="connsiteY4" fmla="*/ 120650 h 460375"/>
                <a:gd name="connsiteX5" fmla="*/ 736600 w 1066800"/>
                <a:gd name="connsiteY5" fmla="*/ 120650 h 460375"/>
                <a:gd name="connsiteX6" fmla="*/ 742950 w 1066800"/>
                <a:gd name="connsiteY6" fmla="*/ 219075 h 460375"/>
                <a:gd name="connsiteX7" fmla="*/ 1012825 w 1066800"/>
                <a:gd name="connsiteY7" fmla="*/ 222250 h 460375"/>
                <a:gd name="connsiteX8" fmla="*/ 1066800 w 1066800"/>
                <a:gd name="connsiteY8" fmla="*/ 346075 h 460375"/>
                <a:gd name="connsiteX9" fmla="*/ 774700 w 1066800"/>
                <a:gd name="connsiteY9" fmla="*/ 279400 h 460375"/>
                <a:gd name="connsiteX10" fmla="*/ 1057275 w 1066800"/>
                <a:gd name="connsiteY10" fmla="*/ 460375 h 460375"/>
                <a:gd name="connsiteX11" fmla="*/ 733425 w 1066800"/>
                <a:gd name="connsiteY11" fmla="*/ 454025 h 460375"/>
                <a:gd name="connsiteX12" fmla="*/ 412750 w 1066800"/>
                <a:gd name="connsiteY12" fmla="*/ 352425 h 460375"/>
                <a:gd name="connsiteX13" fmla="*/ 60325 w 1066800"/>
                <a:gd name="connsiteY13" fmla="*/ 269875 h 460375"/>
                <a:gd name="connsiteX14" fmla="*/ 0 w 1066800"/>
                <a:gd name="connsiteY14" fmla="*/ 79375 h 460375"/>
                <a:gd name="connsiteX0" fmla="*/ 0 w 1066800"/>
                <a:gd name="connsiteY0" fmla="*/ 79375 h 460375"/>
                <a:gd name="connsiteX1" fmla="*/ 0 w 1066800"/>
                <a:gd name="connsiteY1" fmla="*/ 79375 h 460375"/>
                <a:gd name="connsiteX2" fmla="*/ 466725 w 1066800"/>
                <a:gd name="connsiteY2" fmla="*/ 3175 h 460375"/>
                <a:gd name="connsiteX3" fmla="*/ 1016000 w 1066800"/>
                <a:gd name="connsiteY3" fmla="*/ 0 h 460375"/>
                <a:gd name="connsiteX4" fmla="*/ 1016000 w 1066800"/>
                <a:gd name="connsiteY4" fmla="*/ 120650 h 460375"/>
                <a:gd name="connsiteX5" fmla="*/ 736600 w 1066800"/>
                <a:gd name="connsiteY5" fmla="*/ 120650 h 460375"/>
                <a:gd name="connsiteX6" fmla="*/ 742950 w 1066800"/>
                <a:gd name="connsiteY6" fmla="*/ 219075 h 460375"/>
                <a:gd name="connsiteX7" fmla="*/ 1012825 w 1066800"/>
                <a:gd name="connsiteY7" fmla="*/ 222250 h 460375"/>
                <a:gd name="connsiteX8" fmla="*/ 1066800 w 1066800"/>
                <a:gd name="connsiteY8" fmla="*/ 346075 h 460375"/>
                <a:gd name="connsiteX9" fmla="*/ 733425 w 1066800"/>
                <a:gd name="connsiteY9" fmla="*/ 317500 h 460375"/>
                <a:gd name="connsiteX10" fmla="*/ 1057275 w 1066800"/>
                <a:gd name="connsiteY10" fmla="*/ 460375 h 460375"/>
                <a:gd name="connsiteX11" fmla="*/ 733425 w 1066800"/>
                <a:gd name="connsiteY11" fmla="*/ 454025 h 460375"/>
                <a:gd name="connsiteX12" fmla="*/ 412750 w 1066800"/>
                <a:gd name="connsiteY12" fmla="*/ 352425 h 460375"/>
                <a:gd name="connsiteX13" fmla="*/ 60325 w 1066800"/>
                <a:gd name="connsiteY13" fmla="*/ 269875 h 460375"/>
                <a:gd name="connsiteX14" fmla="*/ 0 w 1066800"/>
                <a:gd name="connsiteY14" fmla="*/ 79375 h 460375"/>
                <a:gd name="connsiteX0" fmla="*/ 0 w 1057277"/>
                <a:gd name="connsiteY0" fmla="*/ 79375 h 460375"/>
                <a:gd name="connsiteX1" fmla="*/ 0 w 1057277"/>
                <a:gd name="connsiteY1" fmla="*/ 79375 h 460375"/>
                <a:gd name="connsiteX2" fmla="*/ 466725 w 1057277"/>
                <a:gd name="connsiteY2" fmla="*/ 3175 h 460375"/>
                <a:gd name="connsiteX3" fmla="*/ 1016000 w 1057277"/>
                <a:gd name="connsiteY3" fmla="*/ 0 h 460375"/>
                <a:gd name="connsiteX4" fmla="*/ 1016000 w 1057277"/>
                <a:gd name="connsiteY4" fmla="*/ 120650 h 460375"/>
                <a:gd name="connsiteX5" fmla="*/ 736600 w 1057277"/>
                <a:gd name="connsiteY5" fmla="*/ 120650 h 460375"/>
                <a:gd name="connsiteX6" fmla="*/ 742950 w 1057277"/>
                <a:gd name="connsiteY6" fmla="*/ 219075 h 460375"/>
                <a:gd name="connsiteX7" fmla="*/ 1012825 w 1057277"/>
                <a:gd name="connsiteY7" fmla="*/ 222250 h 460375"/>
                <a:gd name="connsiteX8" fmla="*/ 1025525 w 1057277"/>
                <a:gd name="connsiteY8" fmla="*/ 342900 h 460375"/>
                <a:gd name="connsiteX9" fmla="*/ 733425 w 1057277"/>
                <a:gd name="connsiteY9" fmla="*/ 317500 h 460375"/>
                <a:gd name="connsiteX10" fmla="*/ 1057275 w 1057277"/>
                <a:gd name="connsiteY10" fmla="*/ 460375 h 460375"/>
                <a:gd name="connsiteX11" fmla="*/ 733425 w 1057277"/>
                <a:gd name="connsiteY11" fmla="*/ 454025 h 460375"/>
                <a:gd name="connsiteX12" fmla="*/ 412750 w 1057277"/>
                <a:gd name="connsiteY12" fmla="*/ 352425 h 460375"/>
                <a:gd name="connsiteX13" fmla="*/ 60325 w 1057277"/>
                <a:gd name="connsiteY13" fmla="*/ 269875 h 460375"/>
                <a:gd name="connsiteX14" fmla="*/ 0 w 1057277"/>
                <a:gd name="connsiteY14" fmla="*/ 79375 h 460375"/>
                <a:gd name="connsiteX0" fmla="*/ 0 w 1025525"/>
                <a:gd name="connsiteY0" fmla="*/ 79375 h 454025"/>
                <a:gd name="connsiteX1" fmla="*/ 0 w 1025525"/>
                <a:gd name="connsiteY1" fmla="*/ 79375 h 454025"/>
                <a:gd name="connsiteX2" fmla="*/ 466725 w 1025525"/>
                <a:gd name="connsiteY2" fmla="*/ 3175 h 454025"/>
                <a:gd name="connsiteX3" fmla="*/ 1016000 w 1025525"/>
                <a:gd name="connsiteY3" fmla="*/ 0 h 454025"/>
                <a:gd name="connsiteX4" fmla="*/ 1016000 w 1025525"/>
                <a:gd name="connsiteY4" fmla="*/ 120650 h 454025"/>
                <a:gd name="connsiteX5" fmla="*/ 736600 w 1025525"/>
                <a:gd name="connsiteY5" fmla="*/ 120650 h 454025"/>
                <a:gd name="connsiteX6" fmla="*/ 742950 w 1025525"/>
                <a:gd name="connsiteY6" fmla="*/ 219075 h 454025"/>
                <a:gd name="connsiteX7" fmla="*/ 1012825 w 1025525"/>
                <a:gd name="connsiteY7" fmla="*/ 222250 h 454025"/>
                <a:gd name="connsiteX8" fmla="*/ 1025525 w 1025525"/>
                <a:gd name="connsiteY8" fmla="*/ 342900 h 454025"/>
                <a:gd name="connsiteX9" fmla="*/ 733425 w 1025525"/>
                <a:gd name="connsiteY9" fmla="*/ 317500 h 454025"/>
                <a:gd name="connsiteX10" fmla="*/ 1012825 w 1025525"/>
                <a:gd name="connsiteY10" fmla="*/ 447675 h 454025"/>
                <a:gd name="connsiteX11" fmla="*/ 733425 w 1025525"/>
                <a:gd name="connsiteY11" fmla="*/ 454025 h 454025"/>
                <a:gd name="connsiteX12" fmla="*/ 412750 w 1025525"/>
                <a:gd name="connsiteY12" fmla="*/ 352425 h 454025"/>
                <a:gd name="connsiteX13" fmla="*/ 60325 w 1025525"/>
                <a:gd name="connsiteY13" fmla="*/ 269875 h 454025"/>
                <a:gd name="connsiteX14" fmla="*/ 0 w 1025525"/>
                <a:gd name="connsiteY14" fmla="*/ 79375 h 454025"/>
                <a:gd name="connsiteX0" fmla="*/ 0 w 1025525"/>
                <a:gd name="connsiteY0" fmla="*/ 79375 h 447675"/>
                <a:gd name="connsiteX1" fmla="*/ 0 w 1025525"/>
                <a:gd name="connsiteY1" fmla="*/ 79375 h 447675"/>
                <a:gd name="connsiteX2" fmla="*/ 466725 w 1025525"/>
                <a:gd name="connsiteY2" fmla="*/ 3175 h 447675"/>
                <a:gd name="connsiteX3" fmla="*/ 1016000 w 1025525"/>
                <a:gd name="connsiteY3" fmla="*/ 0 h 447675"/>
                <a:gd name="connsiteX4" fmla="*/ 1016000 w 1025525"/>
                <a:gd name="connsiteY4" fmla="*/ 120650 h 447675"/>
                <a:gd name="connsiteX5" fmla="*/ 736600 w 1025525"/>
                <a:gd name="connsiteY5" fmla="*/ 120650 h 447675"/>
                <a:gd name="connsiteX6" fmla="*/ 742950 w 1025525"/>
                <a:gd name="connsiteY6" fmla="*/ 219075 h 447675"/>
                <a:gd name="connsiteX7" fmla="*/ 1012825 w 1025525"/>
                <a:gd name="connsiteY7" fmla="*/ 222250 h 447675"/>
                <a:gd name="connsiteX8" fmla="*/ 1025525 w 1025525"/>
                <a:gd name="connsiteY8" fmla="*/ 342900 h 447675"/>
                <a:gd name="connsiteX9" fmla="*/ 733425 w 1025525"/>
                <a:gd name="connsiteY9" fmla="*/ 317500 h 447675"/>
                <a:gd name="connsiteX10" fmla="*/ 1012825 w 1025525"/>
                <a:gd name="connsiteY10" fmla="*/ 447675 h 447675"/>
                <a:gd name="connsiteX11" fmla="*/ 720725 w 1025525"/>
                <a:gd name="connsiteY11" fmla="*/ 425450 h 447675"/>
                <a:gd name="connsiteX12" fmla="*/ 412750 w 1025525"/>
                <a:gd name="connsiteY12" fmla="*/ 352425 h 447675"/>
                <a:gd name="connsiteX13" fmla="*/ 60325 w 1025525"/>
                <a:gd name="connsiteY13" fmla="*/ 269875 h 447675"/>
                <a:gd name="connsiteX14" fmla="*/ 0 w 1025525"/>
                <a:gd name="connsiteY14" fmla="*/ 79375 h 447675"/>
                <a:gd name="connsiteX0" fmla="*/ 0 w 1025525"/>
                <a:gd name="connsiteY0" fmla="*/ 79375 h 447675"/>
                <a:gd name="connsiteX1" fmla="*/ 0 w 1025525"/>
                <a:gd name="connsiteY1" fmla="*/ 79375 h 447675"/>
                <a:gd name="connsiteX2" fmla="*/ 466725 w 1025525"/>
                <a:gd name="connsiteY2" fmla="*/ 3175 h 447675"/>
                <a:gd name="connsiteX3" fmla="*/ 1016000 w 1025525"/>
                <a:gd name="connsiteY3" fmla="*/ 0 h 447675"/>
                <a:gd name="connsiteX4" fmla="*/ 1016000 w 1025525"/>
                <a:gd name="connsiteY4" fmla="*/ 120650 h 447675"/>
                <a:gd name="connsiteX5" fmla="*/ 736600 w 1025525"/>
                <a:gd name="connsiteY5" fmla="*/ 120650 h 447675"/>
                <a:gd name="connsiteX6" fmla="*/ 742950 w 1025525"/>
                <a:gd name="connsiteY6" fmla="*/ 219075 h 447675"/>
                <a:gd name="connsiteX7" fmla="*/ 1012825 w 1025525"/>
                <a:gd name="connsiteY7" fmla="*/ 222250 h 447675"/>
                <a:gd name="connsiteX8" fmla="*/ 1025525 w 1025525"/>
                <a:gd name="connsiteY8" fmla="*/ 342900 h 447675"/>
                <a:gd name="connsiteX9" fmla="*/ 733425 w 1025525"/>
                <a:gd name="connsiteY9" fmla="*/ 317500 h 447675"/>
                <a:gd name="connsiteX10" fmla="*/ 1012825 w 1025525"/>
                <a:gd name="connsiteY10" fmla="*/ 447675 h 447675"/>
                <a:gd name="connsiteX11" fmla="*/ 720725 w 1025525"/>
                <a:gd name="connsiteY11" fmla="*/ 425450 h 447675"/>
                <a:gd name="connsiteX12" fmla="*/ 447675 w 1025525"/>
                <a:gd name="connsiteY12" fmla="*/ 323850 h 447675"/>
                <a:gd name="connsiteX13" fmla="*/ 60325 w 1025525"/>
                <a:gd name="connsiteY13" fmla="*/ 269875 h 447675"/>
                <a:gd name="connsiteX14" fmla="*/ 0 w 1025525"/>
                <a:gd name="connsiteY14" fmla="*/ 79375 h 447675"/>
                <a:gd name="connsiteX0" fmla="*/ 0 w 1025525"/>
                <a:gd name="connsiteY0" fmla="*/ 79375 h 447675"/>
                <a:gd name="connsiteX1" fmla="*/ 0 w 1025525"/>
                <a:gd name="connsiteY1" fmla="*/ 79375 h 447675"/>
                <a:gd name="connsiteX2" fmla="*/ 466725 w 1025525"/>
                <a:gd name="connsiteY2" fmla="*/ 3175 h 447675"/>
                <a:gd name="connsiteX3" fmla="*/ 1016000 w 1025525"/>
                <a:gd name="connsiteY3" fmla="*/ 0 h 447675"/>
                <a:gd name="connsiteX4" fmla="*/ 1016000 w 1025525"/>
                <a:gd name="connsiteY4" fmla="*/ 120650 h 447675"/>
                <a:gd name="connsiteX5" fmla="*/ 736600 w 1025525"/>
                <a:gd name="connsiteY5" fmla="*/ 120650 h 447675"/>
                <a:gd name="connsiteX6" fmla="*/ 742950 w 1025525"/>
                <a:gd name="connsiteY6" fmla="*/ 219075 h 447675"/>
                <a:gd name="connsiteX7" fmla="*/ 1012825 w 1025525"/>
                <a:gd name="connsiteY7" fmla="*/ 222250 h 447675"/>
                <a:gd name="connsiteX8" fmla="*/ 1025525 w 1025525"/>
                <a:gd name="connsiteY8" fmla="*/ 342900 h 447675"/>
                <a:gd name="connsiteX9" fmla="*/ 733425 w 1025525"/>
                <a:gd name="connsiteY9" fmla="*/ 317500 h 447675"/>
                <a:gd name="connsiteX10" fmla="*/ 1012825 w 1025525"/>
                <a:gd name="connsiteY10" fmla="*/ 447675 h 447675"/>
                <a:gd name="connsiteX11" fmla="*/ 720725 w 1025525"/>
                <a:gd name="connsiteY11" fmla="*/ 425450 h 447675"/>
                <a:gd name="connsiteX12" fmla="*/ 447675 w 1025525"/>
                <a:gd name="connsiteY12" fmla="*/ 323850 h 447675"/>
                <a:gd name="connsiteX13" fmla="*/ 130175 w 1025525"/>
                <a:gd name="connsiteY13" fmla="*/ 244475 h 447675"/>
                <a:gd name="connsiteX14" fmla="*/ 0 w 1025525"/>
                <a:gd name="connsiteY14" fmla="*/ 79375 h 447675"/>
                <a:gd name="connsiteX0" fmla="*/ 0 w 1050925"/>
                <a:gd name="connsiteY0" fmla="*/ 79375 h 568325"/>
                <a:gd name="connsiteX1" fmla="*/ 0 w 1050925"/>
                <a:gd name="connsiteY1" fmla="*/ 79375 h 568325"/>
                <a:gd name="connsiteX2" fmla="*/ 466725 w 1050925"/>
                <a:gd name="connsiteY2" fmla="*/ 3175 h 568325"/>
                <a:gd name="connsiteX3" fmla="*/ 1016000 w 1050925"/>
                <a:gd name="connsiteY3" fmla="*/ 0 h 568325"/>
                <a:gd name="connsiteX4" fmla="*/ 1016000 w 1050925"/>
                <a:gd name="connsiteY4" fmla="*/ 120650 h 568325"/>
                <a:gd name="connsiteX5" fmla="*/ 736600 w 1050925"/>
                <a:gd name="connsiteY5" fmla="*/ 120650 h 568325"/>
                <a:gd name="connsiteX6" fmla="*/ 742950 w 1050925"/>
                <a:gd name="connsiteY6" fmla="*/ 219075 h 568325"/>
                <a:gd name="connsiteX7" fmla="*/ 1012825 w 1050925"/>
                <a:gd name="connsiteY7" fmla="*/ 222250 h 568325"/>
                <a:gd name="connsiteX8" fmla="*/ 1025525 w 1050925"/>
                <a:gd name="connsiteY8" fmla="*/ 342900 h 568325"/>
                <a:gd name="connsiteX9" fmla="*/ 733425 w 1050925"/>
                <a:gd name="connsiteY9" fmla="*/ 317500 h 568325"/>
                <a:gd name="connsiteX10" fmla="*/ 1012825 w 1050925"/>
                <a:gd name="connsiteY10" fmla="*/ 447675 h 568325"/>
                <a:gd name="connsiteX11" fmla="*/ 1050925 w 1050925"/>
                <a:gd name="connsiteY11" fmla="*/ 568325 h 568325"/>
                <a:gd name="connsiteX12" fmla="*/ 447675 w 1050925"/>
                <a:gd name="connsiteY12" fmla="*/ 323850 h 568325"/>
                <a:gd name="connsiteX13" fmla="*/ 130175 w 1050925"/>
                <a:gd name="connsiteY13" fmla="*/ 244475 h 568325"/>
                <a:gd name="connsiteX14" fmla="*/ 0 w 1050925"/>
                <a:gd name="connsiteY14" fmla="*/ 79375 h 568325"/>
                <a:gd name="connsiteX0" fmla="*/ 0 w 1050925"/>
                <a:gd name="connsiteY0" fmla="*/ 79375 h 568325"/>
                <a:gd name="connsiteX1" fmla="*/ 0 w 1050925"/>
                <a:gd name="connsiteY1" fmla="*/ 79375 h 568325"/>
                <a:gd name="connsiteX2" fmla="*/ 466725 w 1050925"/>
                <a:gd name="connsiteY2" fmla="*/ 3175 h 568325"/>
                <a:gd name="connsiteX3" fmla="*/ 1016000 w 1050925"/>
                <a:gd name="connsiteY3" fmla="*/ 0 h 568325"/>
                <a:gd name="connsiteX4" fmla="*/ 1016000 w 1050925"/>
                <a:gd name="connsiteY4" fmla="*/ 120650 h 568325"/>
                <a:gd name="connsiteX5" fmla="*/ 736600 w 1050925"/>
                <a:gd name="connsiteY5" fmla="*/ 120650 h 568325"/>
                <a:gd name="connsiteX6" fmla="*/ 742950 w 1050925"/>
                <a:gd name="connsiteY6" fmla="*/ 219075 h 568325"/>
                <a:gd name="connsiteX7" fmla="*/ 1012825 w 1050925"/>
                <a:gd name="connsiteY7" fmla="*/ 222250 h 568325"/>
                <a:gd name="connsiteX8" fmla="*/ 1025525 w 1050925"/>
                <a:gd name="connsiteY8" fmla="*/ 342900 h 568325"/>
                <a:gd name="connsiteX9" fmla="*/ 733425 w 1050925"/>
                <a:gd name="connsiteY9" fmla="*/ 317500 h 568325"/>
                <a:gd name="connsiteX10" fmla="*/ 736600 w 1050925"/>
                <a:gd name="connsiteY10" fmla="*/ 400050 h 568325"/>
                <a:gd name="connsiteX11" fmla="*/ 1050925 w 1050925"/>
                <a:gd name="connsiteY11" fmla="*/ 568325 h 568325"/>
                <a:gd name="connsiteX12" fmla="*/ 447675 w 1050925"/>
                <a:gd name="connsiteY12" fmla="*/ 323850 h 568325"/>
                <a:gd name="connsiteX13" fmla="*/ 130175 w 1050925"/>
                <a:gd name="connsiteY13" fmla="*/ 244475 h 568325"/>
                <a:gd name="connsiteX14" fmla="*/ 0 w 1050925"/>
                <a:gd name="connsiteY14" fmla="*/ 79375 h 568325"/>
                <a:gd name="connsiteX0" fmla="*/ 0 w 1057275"/>
                <a:gd name="connsiteY0" fmla="*/ 79375 h 409575"/>
                <a:gd name="connsiteX1" fmla="*/ 0 w 1057275"/>
                <a:gd name="connsiteY1" fmla="*/ 79375 h 409575"/>
                <a:gd name="connsiteX2" fmla="*/ 466725 w 1057275"/>
                <a:gd name="connsiteY2" fmla="*/ 3175 h 409575"/>
                <a:gd name="connsiteX3" fmla="*/ 1016000 w 1057275"/>
                <a:gd name="connsiteY3" fmla="*/ 0 h 409575"/>
                <a:gd name="connsiteX4" fmla="*/ 1016000 w 1057275"/>
                <a:gd name="connsiteY4" fmla="*/ 120650 h 409575"/>
                <a:gd name="connsiteX5" fmla="*/ 736600 w 1057275"/>
                <a:gd name="connsiteY5" fmla="*/ 120650 h 409575"/>
                <a:gd name="connsiteX6" fmla="*/ 742950 w 1057275"/>
                <a:gd name="connsiteY6" fmla="*/ 219075 h 409575"/>
                <a:gd name="connsiteX7" fmla="*/ 1012825 w 1057275"/>
                <a:gd name="connsiteY7" fmla="*/ 222250 h 409575"/>
                <a:gd name="connsiteX8" fmla="*/ 1025525 w 1057275"/>
                <a:gd name="connsiteY8" fmla="*/ 342900 h 409575"/>
                <a:gd name="connsiteX9" fmla="*/ 733425 w 1057275"/>
                <a:gd name="connsiteY9" fmla="*/ 317500 h 409575"/>
                <a:gd name="connsiteX10" fmla="*/ 736600 w 1057275"/>
                <a:gd name="connsiteY10" fmla="*/ 400050 h 409575"/>
                <a:gd name="connsiteX11" fmla="*/ 1057275 w 1057275"/>
                <a:gd name="connsiteY11" fmla="*/ 409575 h 409575"/>
                <a:gd name="connsiteX12" fmla="*/ 447675 w 1057275"/>
                <a:gd name="connsiteY12" fmla="*/ 323850 h 409575"/>
                <a:gd name="connsiteX13" fmla="*/ 130175 w 1057275"/>
                <a:gd name="connsiteY13" fmla="*/ 244475 h 409575"/>
                <a:gd name="connsiteX14" fmla="*/ 0 w 1057275"/>
                <a:gd name="connsiteY14" fmla="*/ 79375 h 409575"/>
                <a:gd name="connsiteX0" fmla="*/ 0 w 1057275"/>
                <a:gd name="connsiteY0" fmla="*/ 79375 h 606425"/>
                <a:gd name="connsiteX1" fmla="*/ 0 w 1057275"/>
                <a:gd name="connsiteY1" fmla="*/ 79375 h 606425"/>
                <a:gd name="connsiteX2" fmla="*/ 466725 w 1057275"/>
                <a:gd name="connsiteY2" fmla="*/ 3175 h 606425"/>
                <a:gd name="connsiteX3" fmla="*/ 1016000 w 1057275"/>
                <a:gd name="connsiteY3" fmla="*/ 0 h 606425"/>
                <a:gd name="connsiteX4" fmla="*/ 1016000 w 1057275"/>
                <a:gd name="connsiteY4" fmla="*/ 120650 h 606425"/>
                <a:gd name="connsiteX5" fmla="*/ 736600 w 1057275"/>
                <a:gd name="connsiteY5" fmla="*/ 120650 h 606425"/>
                <a:gd name="connsiteX6" fmla="*/ 742950 w 1057275"/>
                <a:gd name="connsiteY6" fmla="*/ 219075 h 606425"/>
                <a:gd name="connsiteX7" fmla="*/ 1012825 w 1057275"/>
                <a:gd name="connsiteY7" fmla="*/ 222250 h 606425"/>
                <a:gd name="connsiteX8" fmla="*/ 1025525 w 1057275"/>
                <a:gd name="connsiteY8" fmla="*/ 342900 h 606425"/>
                <a:gd name="connsiteX9" fmla="*/ 733425 w 1057275"/>
                <a:gd name="connsiteY9" fmla="*/ 317500 h 606425"/>
                <a:gd name="connsiteX10" fmla="*/ 736600 w 1057275"/>
                <a:gd name="connsiteY10" fmla="*/ 400050 h 606425"/>
                <a:gd name="connsiteX11" fmla="*/ 1057275 w 1057275"/>
                <a:gd name="connsiteY11" fmla="*/ 409575 h 606425"/>
                <a:gd name="connsiteX12" fmla="*/ 425450 w 1057275"/>
                <a:gd name="connsiteY12" fmla="*/ 606425 h 606425"/>
                <a:gd name="connsiteX13" fmla="*/ 130175 w 1057275"/>
                <a:gd name="connsiteY13" fmla="*/ 244475 h 606425"/>
                <a:gd name="connsiteX14" fmla="*/ 0 w 1057275"/>
                <a:gd name="connsiteY14" fmla="*/ 79375 h 606425"/>
                <a:gd name="connsiteX0" fmla="*/ 0 w 1057275"/>
                <a:gd name="connsiteY0" fmla="*/ 79375 h 606425"/>
                <a:gd name="connsiteX1" fmla="*/ 0 w 1057275"/>
                <a:gd name="connsiteY1" fmla="*/ 79375 h 606425"/>
                <a:gd name="connsiteX2" fmla="*/ 466725 w 1057275"/>
                <a:gd name="connsiteY2" fmla="*/ 3175 h 606425"/>
                <a:gd name="connsiteX3" fmla="*/ 1016000 w 1057275"/>
                <a:gd name="connsiteY3" fmla="*/ 0 h 606425"/>
                <a:gd name="connsiteX4" fmla="*/ 1016000 w 1057275"/>
                <a:gd name="connsiteY4" fmla="*/ 120650 h 606425"/>
                <a:gd name="connsiteX5" fmla="*/ 736600 w 1057275"/>
                <a:gd name="connsiteY5" fmla="*/ 114300 h 606425"/>
                <a:gd name="connsiteX6" fmla="*/ 742950 w 1057275"/>
                <a:gd name="connsiteY6" fmla="*/ 219075 h 606425"/>
                <a:gd name="connsiteX7" fmla="*/ 1012825 w 1057275"/>
                <a:gd name="connsiteY7" fmla="*/ 222250 h 606425"/>
                <a:gd name="connsiteX8" fmla="*/ 1025525 w 1057275"/>
                <a:gd name="connsiteY8" fmla="*/ 342900 h 606425"/>
                <a:gd name="connsiteX9" fmla="*/ 733425 w 1057275"/>
                <a:gd name="connsiteY9" fmla="*/ 317500 h 606425"/>
                <a:gd name="connsiteX10" fmla="*/ 736600 w 1057275"/>
                <a:gd name="connsiteY10" fmla="*/ 400050 h 606425"/>
                <a:gd name="connsiteX11" fmla="*/ 1057275 w 1057275"/>
                <a:gd name="connsiteY11" fmla="*/ 409575 h 606425"/>
                <a:gd name="connsiteX12" fmla="*/ 425450 w 1057275"/>
                <a:gd name="connsiteY12" fmla="*/ 606425 h 606425"/>
                <a:gd name="connsiteX13" fmla="*/ 130175 w 1057275"/>
                <a:gd name="connsiteY13" fmla="*/ 244475 h 606425"/>
                <a:gd name="connsiteX14" fmla="*/ 0 w 1057275"/>
                <a:gd name="connsiteY14" fmla="*/ 79375 h 606425"/>
                <a:gd name="connsiteX0" fmla="*/ 0 w 1057275"/>
                <a:gd name="connsiteY0" fmla="*/ 79375 h 606425"/>
                <a:gd name="connsiteX1" fmla="*/ 0 w 1057275"/>
                <a:gd name="connsiteY1" fmla="*/ 79375 h 606425"/>
                <a:gd name="connsiteX2" fmla="*/ 466725 w 1057275"/>
                <a:gd name="connsiteY2" fmla="*/ 3175 h 606425"/>
                <a:gd name="connsiteX3" fmla="*/ 1016000 w 1057275"/>
                <a:gd name="connsiteY3" fmla="*/ 0 h 606425"/>
                <a:gd name="connsiteX4" fmla="*/ 1016000 w 1057275"/>
                <a:gd name="connsiteY4" fmla="*/ 120650 h 606425"/>
                <a:gd name="connsiteX5" fmla="*/ 736600 w 1057275"/>
                <a:gd name="connsiteY5" fmla="*/ 114300 h 606425"/>
                <a:gd name="connsiteX6" fmla="*/ 739775 w 1057275"/>
                <a:gd name="connsiteY6" fmla="*/ 241300 h 606425"/>
                <a:gd name="connsiteX7" fmla="*/ 1012825 w 1057275"/>
                <a:gd name="connsiteY7" fmla="*/ 222250 h 606425"/>
                <a:gd name="connsiteX8" fmla="*/ 1025525 w 1057275"/>
                <a:gd name="connsiteY8" fmla="*/ 342900 h 606425"/>
                <a:gd name="connsiteX9" fmla="*/ 733425 w 1057275"/>
                <a:gd name="connsiteY9" fmla="*/ 317500 h 606425"/>
                <a:gd name="connsiteX10" fmla="*/ 736600 w 1057275"/>
                <a:gd name="connsiteY10" fmla="*/ 400050 h 606425"/>
                <a:gd name="connsiteX11" fmla="*/ 1057275 w 1057275"/>
                <a:gd name="connsiteY11" fmla="*/ 409575 h 606425"/>
                <a:gd name="connsiteX12" fmla="*/ 425450 w 1057275"/>
                <a:gd name="connsiteY12" fmla="*/ 606425 h 606425"/>
                <a:gd name="connsiteX13" fmla="*/ 130175 w 1057275"/>
                <a:gd name="connsiteY13" fmla="*/ 244475 h 606425"/>
                <a:gd name="connsiteX14" fmla="*/ 0 w 1057275"/>
                <a:gd name="connsiteY14" fmla="*/ 79375 h 606425"/>
                <a:gd name="connsiteX0" fmla="*/ 0 w 1057275"/>
                <a:gd name="connsiteY0" fmla="*/ 79375 h 606425"/>
                <a:gd name="connsiteX1" fmla="*/ 0 w 1057275"/>
                <a:gd name="connsiteY1" fmla="*/ 79375 h 606425"/>
                <a:gd name="connsiteX2" fmla="*/ 466725 w 1057275"/>
                <a:gd name="connsiteY2" fmla="*/ 3175 h 606425"/>
                <a:gd name="connsiteX3" fmla="*/ 1016000 w 1057275"/>
                <a:gd name="connsiteY3" fmla="*/ 0 h 606425"/>
                <a:gd name="connsiteX4" fmla="*/ 1016000 w 1057275"/>
                <a:gd name="connsiteY4" fmla="*/ 120650 h 606425"/>
                <a:gd name="connsiteX5" fmla="*/ 736600 w 1057275"/>
                <a:gd name="connsiteY5" fmla="*/ 114300 h 606425"/>
                <a:gd name="connsiteX6" fmla="*/ 739775 w 1057275"/>
                <a:gd name="connsiteY6" fmla="*/ 241300 h 606425"/>
                <a:gd name="connsiteX7" fmla="*/ 1019175 w 1057275"/>
                <a:gd name="connsiteY7" fmla="*/ 238125 h 606425"/>
                <a:gd name="connsiteX8" fmla="*/ 1025525 w 1057275"/>
                <a:gd name="connsiteY8" fmla="*/ 342900 h 606425"/>
                <a:gd name="connsiteX9" fmla="*/ 733425 w 1057275"/>
                <a:gd name="connsiteY9" fmla="*/ 317500 h 606425"/>
                <a:gd name="connsiteX10" fmla="*/ 736600 w 1057275"/>
                <a:gd name="connsiteY10" fmla="*/ 400050 h 606425"/>
                <a:gd name="connsiteX11" fmla="*/ 1057275 w 1057275"/>
                <a:gd name="connsiteY11" fmla="*/ 409575 h 606425"/>
                <a:gd name="connsiteX12" fmla="*/ 425450 w 1057275"/>
                <a:gd name="connsiteY12" fmla="*/ 606425 h 606425"/>
                <a:gd name="connsiteX13" fmla="*/ 130175 w 1057275"/>
                <a:gd name="connsiteY13" fmla="*/ 244475 h 606425"/>
                <a:gd name="connsiteX14" fmla="*/ 0 w 1057275"/>
                <a:gd name="connsiteY14" fmla="*/ 79375 h 606425"/>
                <a:gd name="connsiteX0" fmla="*/ 0 w 1057275"/>
                <a:gd name="connsiteY0" fmla="*/ 79375 h 606425"/>
                <a:gd name="connsiteX1" fmla="*/ 0 w 1057275"/>
                <a:gd name="connsiteY1" fmla="*/ 79375 h 606425"/>
                <a:gd name="connsiteX2" fmla="*/ 466725 w 1057275"/>
                <a:gd name="connsiteY2" fmla="*/ 3175 h 606425"/>
                <a:gd name="connsiteX3" fmla="*/ 1016000 w 1057275"/>
                <a:gd name="connsiteY3" fmla="*/ 0 h 606425"/>
                <a:gd name="connsiteX4" fmla="*/ 1016000 w 1057275"/>
                <a:gd name="connsiteY4" fmla="*/ 120650 h 606425"/>
                <a:gd name="connsiteX5" fmla="*/ 736600 w 1057275"/>
                <a:gd name="connsiteY5" fmla="*/ 114300 h 606425"/>
                <a:gd name="connsiteX6" fmla="*/ 739775 w 1057275"/>
                <a:gd name="connsiteY6" fmla="*/ 238125 h 606425"/>
                <a:gd name="connsiteX7" fmla="*/ 1019175 w 1057275"/>
                <a:gd name="connsiteY7" fmla="*/ 238125 h 606425"/>
                <a:gd name="connsiteX8" fmla="*/ 1025525 w 1057275"/>
                <a:gd name="connsiteY8" fmla="*/ 342900 h 606425"/>
                <a:gd name="connsiteX9" fmla="*/ 733425 w 1057275"/>
                <a:gd name="connsiteY9" fmla="*/ 317500 h 606425"/>
                <a:gd name="connsiteX10" fmla="*/ 736600 w 1057275"/>
                <a:gd name="connsiteY10" fmla="*/ 400050 h 606425"/>
                <a:gd name="connsiteX11" fmla="*/ 1057275 w 1057275"/>
                <a:gd name="connsiteY11" fmla="*/ 409575 h 606425"/>
                <a:gd name="connsiteX12" fmla="*/ 425450 w 1057275"/>
                <a:gd name="connsiteY12" fmla="*/ 606425 h 606425"/>
                <a:gd name="connsiteX13" fmla="*/ 130175 w 1057275"/>
                <a:gd name="connsiteY13" fmla="*/ 244475 h 606425"/>
                <a:gd name="connsiteX14" fmla="*/ 0 w 1057275"/>
                <a:gd name="connsiteY14" fmla="*/ 79375 h 606425"/>
                <a:gd name="connsiteX0" fmla="*/ 0 w 1057275"/>
                <a:gd name="connsiteY0" fmla="*/ 79375 h 606425"/>
                <a:gd name="connsiteX1" fmla="*/ 0 w 1057275"/>
                <a:gd name="connsiteY1" fmla="*/ 79375 h 606425"/>
                <a:gd name="connsiteX2" fmla="*/ 466725 w 1057275"/>
                <a:gd name="connsiteY2" fmla="*/ 3175 h 606425"/>
                <a:gd name="connsiteX3" fmla="*/ 1016000 w 1057275"/>
                <a:gd name="connsiteY3" fmla="*/ 0 h 606425"/>
                <a:gd name="connsiteX4" fmla="*/ 1016000 w 1057275"/>
                <a:gd name="connsiteY4" fmla="*/ 120650 h 606425"/>
                <a:gd name="connsiteX5" fmla="*/ 736600 w 1057275"/>
                <a:gd name="connsiteY5" fmla="*/ 114300 h 606425"/>
                <a:gd name="connsiteX6" fmla="*/ 739775 w 1057275"/>
                <a:gd name="connsiteY6" fmla="*/ 238125 h 606425"/>
                <a:gd name="connsiteX7" fmla="*/ 1019175 w 1057275"/>
                <a:gd name="connsiteY7" fmla="*/ 231775 h 606425"/>
                <a:gd name="connsiteX8" fmla="*/ 1025525 w 1057275"/>
                <a:gd name="connsiteY8" fmla="*/ 342900 h 606425"/>
                <a:gd name="connsiteX9" fmla="*/ 733425 w 1057275"/>
                <a:gd name="connsiteY9" fmla="*/ 317500 h 606425"/>
                <a:gd name="connsiteX10" fmla="*/ 736600 w 1057275"/>
                <a:gd name="connsiteY10" fmla="*/ 400050 h 606425"/>
                <a:gd name="connsiteX11" fmla="*/ 1057275 w 1057275"/>
                <a:gd name="connsiteY11" fmla="*/ 409575 h 606425"/>
                <a:gd name="connsiteX12" fmla="*/ 425450 w 1057275"/>
                <a:gd name="connsiteY12" fmla="*/ 606425 h 606425"/>
                <a:gd name="connsiteX13" fmla="*/ 130175 w 1057275"/>
                <a:gd name="connsiteY13" fmla="*/ 244475 h 606425"/>
                <a:gd name="connsiteX14" fmla="*/ 0 w 1057275"/>
                <a:gd name="connsiteY14" fmla="*/ 79375 h 606425"/>
                <a:gd name="connsiteX0" fmla="*/ 0 w 1062161"/>
                <a:gd name="connsiteY0" fmla="*/ 79375 h 606425"/>
                <a:gd name="connsiteX1" fmla="*/ 0 w 1062161"/>
                <a:gd name="connsiteY1" fmla="*/ 79375 h 606425"/>
                <a:gd name="connsiteX2" fmla="*/ 466725 w 1062161"/>
                <a:gd name="connsiteY2" fmla="*/ 3175 h 606425"/>
                <a:gd name="connsiteX3" fmla="*/ 1016000 w 1062161"/>
                <a:gd name="connsiteY3" fmla="*/ 0 h 606425"/>
                <a:gd name="connsiteX4" fmla="*/ 1016000 w 1062161"/>
                <a:gd name="connsiteY4" fmla="*/ 120650 h 606425"/>
                <a:gd name="connsiteX5" fmla="*/ 736600 w 1062161"/>
                <a:gd name="connsiteY5" fmla="*/ 114300 h 606425"/>
                <a:gd name="connsiteX6" fmla="*/ 739775 w 1062161"/>
                <a:gd name="connsiteY6" fmla="*/ 238125 h 606425"/>
                <a:gd name="connsiteX7" fmla="*/ 1019175 w 1062161"/>
                <a:gd name="connsiteY7" fmla="*/ 231775 h 606425"/>
                <a:gd name="connsiteX8" fmla="*/ 1025525 w 1062161"/>
                <a:gd name="connsiteY8" fmla="*/ 342900 h 606425"/>
                <a:gd name="connsiteX9" fmla="*/ 733425 w 1062161"/>
                <a:gd name="connsiteY9" fmla="*/ 317500 h 606425"/>
                <a:gd name="connsiteX10" fmla="*/ 1057275 w 1062161"/>
                <a:gd name="connsiteY10" fmla="*/ 409575 h 606425"/>
                <a:gd name="connsiteX11" fmla="*/ 425450 w 1062161"/>
                <a:gd name="connsiteY11" fmla="*/ 606425 h 606425"/>
                <a:gd name="connsiteX12" fmla="*/ 130175 w 1062161"/>
                <a:gd name="connsiteY12" fmla="*/ 244475 h 606425"/>
                <a:gd name="connsiteX13" fmla="*/ 0 w 1062161"/>
                <a:gd name="connsiteY13" fmla="*/ 79375 h 606425"/>
                <a:gd name="connsiteX0" fmla="*/ 0 w 1025525"/>
                <a:gd name="connsiteY0" fmla="*/ 79375 h 606843"/>
                <a:gd name="connsiteX1" fmla="*/ 0 w 1025525"/>
                <a:gd name="connsiteY1" fmla="*/ 79375 h 606843"/>
                <a:gd name="connsiteX2" fmla="*/ 466725 w 1025525"/>
                <a:gd name="connsiteY2" fmla="*/ 3175 h 606843"/>
                <a:gd name="connsiteX3" fmla="*/ 1016000 w 1025525"/>
                <a:gd name="connsiteY3" fmla="*/ 0 h 606843"/>
                <a:gd name="connsiteX4" fmla="*/ 1016000 w 1025525"/>
                <a:gd name="connsiteY4" fmla="*/ 120650 h 606843"/>
                <a:gd name="connsiteX5" fmla="*/ 736600 w 1025525"/>
                <a:gd name="connsiteY5" fmla="*/ 114300 h 606843"/>
                <a:gd name="connsiteX6" fmla="*/ 739775 w 1025525"/>
                <a:gd name="connsiteY6" fmla="*/ 238125 h 606843"/>
                <a:gd name="connsiteX7" fmla="*/ 1019175 w 1025525"/>
                <a:gd name="connsiteY7" fmla="*/ 231775 h 606843"/>
                <a:gd name="connsiteX8" fmla="*/ 1025525 w 1025525"/>
                <a:gd name="connsiteY8" fmla="*/ 342900 h 606843"/>
                <a:gd name="connsiteX9" fmla="*/ 733425 w 1025525"/>
                <a:gd name="connsiteY9" fmla="*/ 317500 h 606843"/>
                <a:gd name="connsiteX10" fmla="*/ 425450 w 1025525"/>
                <a:gd name="connsiteY10" fmla="*/ 606425 h 606843"/>
                <a:gd name="connsiteX11" fmla="*/ 130175 w 1025525"/>
                <a:gd name="connsiteY11" fmla="*/ 244475 h 606843"/>
                <a:gd name="connsiteX12" fmla="*/ 0 w 1025525"/>
                <a:gd name="connsiteY12" fmla="*/ 79375 h 606843"/>
                <a:gd name="connsiteX0" fmla="*/ 0 w 1025525"/>
                <a:gd name="connsiteY0" fmla="*/ 79375 h 606893"/>
                <a:gd name="connsiteX1" fmla="*/ 0 w 1025525"/>
                <a:gd name="connsiteY1" fmla="*/ 79375 h 606893"/>
                <a:gd name="connsiteX2" fmla="*/ 466725 w 1025525"/>
                <a:gd name="connsiteY2" fmla="*/ 3175 h 606893"/>
                <a:gd name="connsiteX3" fmla="*/ 1016000 w 1025525"/>
                <a:gd name="connsiteY3" fmla="*/ 0 h 606893"/>
                <a:gd name="connsiteX4" fmla="*/ 1016000 w 1025525"/>
                <a:gd name="connsiteY4" fmla="*/ 120650 h 606893"/>
                <a:gd name="connsiteX5" fmla="*/ 736600 w 1025525"/>
                <a:gd name="connsiteY5" fmla="*/ 114300 h 606893"/>
                <a:gd name="connsiteX6" fmla="*/ 739775 w 1025525"/>
                <a:gd name="connsiteY6" fmla="*/ 238125 h 606893"/>
                <a:gd name="connsiteX7" fmla="*/ 1019175 w 1025525"/>
                <a:gd name="connsiteY7" fmla="*/ 231775 h 606893"/>
                <a:gd name="connsiteX8" fmla="*/ 1025525 w 1025525"/>
                <a:gd name="connsiteY8" fmla="*/ 342900 h 606893"/>
                <a:gd name="connsiteX9" fmla="*/ 736600 w 1025525"/>
                <a:gd name="connsiteY9" fmla="*/ 346075 h 606893"/>
                <a:gd name="connsiteX10" fmla="*/ 425450 w 1025525"/>
                <a:gd name="connsiteY10" fmla="*/ 606425 h 606893"/>
                <a:gd name="connsiteX11" fmla="*/ 130175 w 1025525"/>
                <a:gd name="connsiteY11" fmla="*/ 244475 h 606893"/>
                <a:gd name="connsiteX12" fmla="*/ 0 w 1025525"/>
                <a:gd name="connsiteY12" fmla="*/ 79375 h 606893"/>
                <a:gd name="connsiteX0" fmla="*/ 0 w 1025525"/>
                <a:gd name="connsiteY0" fmla="*/ 79375 h 359986"/>
                <a:gd name="connsiteX1" fmla="*/ 0 w 1025525"/>
                <a:gd name="connsiteY1" fmla="*/ 79375 h 359986"/>
                <a:gd name="connsiteX2" fmla="*/ 466725 w 1025525"/>
                <a:gd name="connsiteY2" fmla="*/ 3175 h 359986"/>
                <a:gd name="connsiteX3" fmla="*/ 1016000 w 1025525"/>
                <a:gd name="connsiteY3" fmla="*/ 0 h 359986"/>
                <a:gd name="connsiteX4" fmla="*/ 1016000 w 1025525"/>
                <a:gd name="connsiteY4" fmla="*/ 120650 h 359986"/>
                <a:gd name="connsiteX5" fmla="*/ 736600 w 1025525"/>
                <a:gd name="connsiteY5" fmla="*/ 114300 h 359986"/>
                <a:gd name="connsiteX6" fmla="*/ 739775 w 1025525"/>
                <a:gd name="connsiteY6" fmla="*/ 238125 h 359986"/>
                <a:gd name="connsiteX7" fmla="*/ 1019175 w 1025525"/>
                <a:gd name="connsiteY7" fmla="*/ 231775 h 359986"/>
                <a:gd name="connsiteX8" fmla="*/ 1025525 w 1025525"/>
                <a:gd name="connsiteY8" fmla="*/ 342900 h 359986"/>
                <a:gd name="connsiteX9" fmla="*/ 736600 w 1025525"/>
                <a:gd name="connsiteY9" fmla="*/ 346075 h 359986"/>
                <a:gd name="connsiteX10" fmla="*/ 593725 w 1025525"/>
                <a:gd name="connsiteY10" fmla="*/ 304800 h 359986"/>
                <a:gd name="connsiteX11" fmla="*/ 130175 w 1025525"/>
                <a:gd name="connsiteY11" fmla="*/ 244475 h 359986"/>
                <a:gd name="connsiteX12" fmla="*/ 0 w 1025525"/>
                <a:gd name="connsiteY12" fmla="*/ 79375 h 359986"/>
                <a:gd name="connsiteX0" fmla="*/ 0 w 1025525"/>
                <a:gd name="connsiteY0" fmla="*/ 79375 h 346075"/>
                <a:gd name="connsiteX1" fmla="*/ 0 w 1025525"/>
                <a:gd name="connsiteY1" fmla="*/ 79375 h 346075"/>
                <a:gd name="connsiteX2" fmla="*/ 466725 w 1025525"/>
                <a:gd name="connsiteY2" fmla="*/ 3175 h 346075"/>
                <a:gd name="connsiteX3" fmla="*/ 1016000 w 1025525"/>
                <a:gd name="connsiteY3" fmla="*/ 0 h 346075"/>
                <a:gd name="connsiteX4" fmla="*/ 1016000 w 1025525"/>
                <a:gd name="connsiteY4" fmla="*/ 120650 h 346075"/>
                <a:gd name="connsiteX5" fmla="*/ 736600 w 1025525"/>
                <a:gd name="connsiteY5" fmla="*/ 114300 h 346075"/>
                <a:gd name="connsiteX6" fmla="*/ 739775 w 1025525"/>
                <a:gd name="connsiteY6" fmla="*/ 238125 h 346075"/>
                <a:gd name="connsiteX7" fmla="*/ 1019175 w 1025525"/>
                <a:gd name="connsiteY7" fmla="*/ 231775 h 346075"/>
                <a:gd name="connsiteX8" fmla="*/ 1025525 w 1025525"/>
                <a:gd name="connsiteY8" fmla="*/ 342900 h 346075"/>
                <a:gd name="connsiteX9" fmla="*/ 736600 w 1025525"/>
                <a:gd name="connsiteY9" fmla="*/ 346075 h 346075"/>
                <a:gd name="connsiteX10" fmla="*/ 593725 w 1025525"/>
                <a:gd name="connsiteY10" fmla="*/ 304800 h 346075"/>
                <a:gd name="connsiteX11" fmla="*/ 130175 w 1025525"/>
                <a:gd name="connsiteY11" fmla="*/ 244475 h 346075"/>
                <a:gd name="connsiteX12" fmla="*/ 0 w 1025525"/>
                <a:gd name="connsiteY12" fmla="*/ 79375 h 346075"/>
                <a:gd name="connsiteX0" fmla="*/ 0 w 1025525"/>
                <a:gd name="connsiteY0" fmla="*/ 79375 h 346075"/>
                <a:gd name="connsiteX1" fmla="*/ 0 w 1025525"/>
                <a:gd name="connsiteY1" fmla="*/ 79375 h 346075"/>
                <a:gd name="connsiteX2" fmla="*/ 466725 w 1025525"/>
                <a:gd name="connsiteY2" fmla="*/ 3175 h 346075"/>
                <a:gd name="connsiteX3" fmla="*/ 1016000 w 1025525"/>
                <a:gd name="connsiteY3" fmla="*/ 0 h 346075"/>
                <a:gd name="connsiteX4" fmla="*/ 1016000 w 1025525"/>
                <a:gd name="connsiteY4" fmla="*/ 120650 h 346075"/>
                <a:gd name="connsiteX5" fmla="*/ 736600 w 1025525"/>
                <a:gd name="connsiteY5" fmla="*/ 114300 h 346075"/>
                <a:gd name="connsiteX6" fmla="*/ 739775 w 1025525"/>
                <a:gd name="connsiteY6" fmla="*/ 238125 h 346075"/>
                <a:gd name="connsiteX7" fmla="*/ 1019175 w 1025525"/>
                <a:gd name="connsiteY7" fmla="*/ 231775 h 346075"/>
                <a:gd name="connsiteX8" fmla="*/ 1025525 w 1025525"/>
                <a:gd name="connsiteY8" fmla="*/ 342900 h 346075"/>
                <a:gd name="connsiteX9" fmla="*/ 736600 w 1025525"/>
                <a:gd name="connsiteY9" fmla="*/ 346075 h 346075"/>
                <a:gd name="connsiteX10" fmla="*/ 593725 w 1025525"/>
                <a:gd name="connsiteY10" fmla="*/ 304800 h 346075"/>
                <a:gd name="connsiteX11" fmla="*/ 66675 w 1025525"/>
                <a:gd name="connsiteY11" fmla="*/ 206375 h 346075"/>
                <a:gd name="connsiteX12" fmla="*/ 0 w 1025525"/>
                <a:gd name="connsiteY12" fmla="*/ 79375 h 346075"/>
                <a:gd name="connsiteX0" fmla="*/ 0 w 1025525"/>
                <a:gd name="connsiteY0" fmla="*/ 79375 h 346075"/>
                <a:gd name="connsiteX1" fmla="*/ 0 w 1025525"/>
                <a:gd name="connsiteY1" fmla="*/ 79375 h 346075"/>
                <a:gd name="connsiteX2" fmla="*/ 466725 w 1025525"/>
                <a:gd name="connsiteY2" fmla="*/ 3175 h 346075"/>
                <a:gd name="connsiteX3" fmla="*/ 1016000 w 1025525"/>
                <a:gd name="connsiteY3" fmla="*/ 0 h 346075"/>
                <a:gd name="connsiteX4" fmla="*/ 1016000 w 1025525"/>
                <a:gd name="connsiteY4" fmla="*/ 120650 h 346075"/>
                <a:gd name="connsiteX5" fmla="*/ 736600 w 1025525"/>
                <a:gd name="connsiteY5" fmla="*/ 114300 h 346075"/>
                <a:gd name="connsiteX6" fmla="*/ 739775 w 1025525"/>
                <a:gd name="connsiteY6" fmla="*/ 238125 h 346075"/>
                <a:gd name="connsiteX7" fmla="*/ 1019175 w 1025525"/>
                <a:gd name="connsiteY7" fmla="*/ 231775 h 346075"/>
                <a:gd name="connsiteX8" fmla="*/ 1025525 w 1025525"/>
                <a:gd name="connsiteY8" fmla="*/ 342900 h 346075"/>
                <a:gd name="connsiteX9" fmla="*/ 736600 w 1025525"/>
                <a:gd name="connsiteY9" fmla="*/ 346075 h 346075"/>
                <a:gd name="connsiteX10" fmla="*/ 593725 w 1025525"/>
                <a:gd name="connsiteY10" fmla="*/ 304800 h 346075"/>
                <a:gd name="connsiteX11" fmla="*/ 479424 w 1025525"/>
                <a:gd name="connsiteY11" fmla="*/ 282576 h 346075"/>
                <a:gd name="connsiteX12" fmla="*/ 66675 w 1025525"/>
                <a:gd name="connsiteY12" fmla="*/ 206375 h 346075"/>
                <a:gd name="connsiteX13" fmla="*/ 0 w 1025525"/>
                <a:gd name="connsiteY13" fmla="*/ 79375 h 346075"/>
                <a:gd name="connsiteX0" fmla="*/ 0 w 1025525"/>
                <a:gd name="connsiteY0" fmla="*/ 79375 h 346075"/>
                <a:gd name="connsiteX1" fmla="*/ 0 w 1025525"/>
                <a:gd name="connsiteY1" fmla="*/ 79375 h 346075"/>
                <a:gd name="connsiteX2" fmla="*/ 466725 w 1025525"/>
                <a:gd name="connsiteY2" fmla="*/ 3175 h 346075"/>
                <a:gd name="connsiteX3" fmla="*/ 1016000 w 1025525"/>
                <a:gd name="connsiteY3" fmla="*/ 0 h 346075"/>
                <a:gd name="connsiteX4" fmla="*/ 1016000 w 1025525"/>
                <a:gd name="connsiteY4" fmla="*/ 120650 h 346075"/>
                <a:gd name="connsiteX5" fmla="*/ 736600 w 1025525"/>
                <a:gd name="connsiteY5" fmla="*/ 114300 h 346075"/>
                <a:gd name="connsiteX6" fmla="*/ 739775 w 1025525"/>
                <a:gd name="connsiteY6" fmla="*/ 238125 h 346075"/>
                <a:gd name="connsiteX7" fmla="*/ 1019175 w 1025525"/>
                <a:gd name="connsiteY7" fmla="*/ 231775 h 346075"/>
                <a:gd name="connsiteX8" fmla="*/ 1025525 w 1025525"/>
                <a:gd name="connsiteY8" fmla="*/ 342900 h 346075"/>
                <a:gd name="connsiteX9" fmla="*/ 736600 w 1025525"/>
                <a:gd name="connsiteY9" fmla="*/ 346075 h 346075"/>
                <a:gd name="connsiteX10" fmla="*/ 593725 w 1025525"/>
                <a:gd name="connsiteY10" fmla="*/ 304800 h 346075"/>
                <a:gd name="connsiteX11" fmla="*/ 206374 w 1025525"/>
                <a:gd name="connsiteY11" fmla="*/ 231776 h 346075"/>
                <a:gd name="connsiteX12" fmla="*/ 66675 w 1025525"/>
                <a:gd name="connsiteY12" fmla="*/ 206375 h 346075"/>
                <a:gd name="connsiteX13" fmla="*/ 0 w 1025525"/>
                <a:gd name="connsiteY13" fmla="*/ 79375 h 346075"/>
                <a:gd name="connsiteX0" fmla="*/ 0 w 1025525"/>
                <a:gd name="connsiteY0" fmla="*/ 79375 h 346075"/>
                <a:gd name="connsiteX1" fmla="*/ 0 w 1025525"/>
                <a:gd name="connsiteY1" fmla="*/ 79375 h 346075"/>
                <a:gd name="connsiteX2" fmla="*/ 466725 w 1025525"/>
                <a:gd name="connsiteY2" fmla="*/ 3175 h 346075"/>
                <a:gd name="connsiteX3" fmla="*/ 1016000 w 1025525"/>
                <a:gd name="connsiteY3" fmla="*/ 0 h 346075"/>
                <a:gd name="connsiteX4" fmla="*/ 1016000 w 1025525"/>
                <a:gd name="connsiteY4" fmla="*/ 120650 h 346075"/>
                <a:gd name="connsiteX5" fmla="*/ 736600 w 1025525"/>
                <a:gd name="connsiteY5" fmla="*/ 114300 h 346075"/>
                <a:gd name="connsiteX6" fmla="*/ 739775 w 1025525"/>
                <a:gd name="connsiteY6" fmla="*/ 238125 h 346075"/>
                <a:gd name="connsiteX7" fmla="*/ 1019175 w 1025525"/>
                <a:gd name="connsiteY7" fmla="*/ 231775 h 346075"/>
                <a:gd name="connsiteX8" fmla="*/ 1025525 w 1025525"/>
                <a:gd name="connsiteY8" fmla="*/ 342900 h 346075"/>
                <a:gd name="connsiteX9" fmla="*/ 736600 w 1025525"/>
                <a:gd name="connsiteY9" fmla="*/ 346075 h 346075"/>
                <a:gd name="connsiteX10" fmla="*/ 593725 w 1025525"/>
                <a:gd name="connsiteY10" fmla="*/ 304800 h 346075"/>
                <a:gd name="connsiteX11" fmla="*/ 476249 w 1025525"/>
                <a:gd name="connsiteY11" fmla="*/ 234951 h 346075"/>
                <a:gd name="connsiteX12" fmla="*/ 66675 w 1025525"/>
                <a:gd name="connsiteY12" fmla="*/ 206375 h 346075"/>
                <a:gd name="connsiteX13" fmla="*/ 0 w 1025525"/>
                <a:gd name="connsiteY13" fmla="*/ 79375 h 346075"/>
                <a:gd name="connsiteX0" fmla="*/ 0 w 1025525"/>
                <a:gd name="connsiteY0" fmla="*/ 79375 h 346075"/>
                <a:gd name="connsiteX1" fmla="*/ 0 w 1025525"/>
                <a:gd name="connsiteY1" fmla="*/ 79375 h 346075"/>
                <a:gd name="connsiteX2" fmla="*/ 466725 w 1025525"/>
                <a:gd name="connsiteY2" fmla="*/ 3175 h 346075"/>
                <a:gd name="connsiteX3" fmla="*/ 1016000 w 1025525"/>
                <a:gd name="connsiteY3" fmla="*/ 0 h 346075"/>
                <a:gd name="connsiteX4" fmla="*/ 1016000 w 1025525"/>
                <a:gd name="connsiteY4" fmla="*/ 120650 h 346075"/>
                <a:gd name="connsiteX5" fmla="*/ 736600 w 1025525"/>
                <a:gd name="connsiteY5" fmla="*/ 114300 h 346075"/>
                <a:gd name="connsiteX6" fmla="*/ 739775 w 1025525"/>
                <a:gd name="connsiteY6" fmla="*/ 238125 h 346075"/>
                <a:gd name="connsiteX7" fmla="*/ 1019175 w 1025525"/>
                <a:gd name="connsiteY7" fmla="*/ 231775 h 346075"/>
                <a:gd name="connsiteX8" fmla="*/ 1025525 w 1025525"/>
                <a:gd name="connsiteY8" fmla="*/ 342900 h 346075"/>
                <a:gd name="connsiteX9" fmla="*/ 736600 w 1025525"/>
                <a:gd name="connsiteY9" fmla="*/ 346075 h 346075"/>
                <a:gd name="connsiteX10" fmla="*/ 593725 w 1025525"/>
                <a:gd name="connsiteY10" fmla="*/ 304800 h 346075"/>
                <a:gd name="connsiteX11" fmla="*/ 476249 w 1025525"/>
                <a:gd name="connsiteY11" fmla="*/ 234951 h 346075"/>
                <a:gd name="connsiteX12" fmla="*/ 92075 w 1025525"/>
                <a:gd name="connsiteY12" fmla="*/ 127000 h 346075"/>
                <a:gd name="connsiteX13" fmla="*/ 0 w 1025525"/>
                <a:gd name="connsiteY13" fmla="*/ 79375 h 346075"/>
                <a:gd name="connsiteX0" fmla="*/ 53975 w 1079500"/>
                <a:gd name="connsiteY0" fmla="*/ 79375 h 346075"/>
                <a:gd name="connsiteX1" fmla="*/ 53975 w 1079500"/>
                <a:gd name="connsiteY1" fmla="*/ 79375 h 346075"/>
                <a:gd name="connsiteX2" fmla="*/ 520700 w 1079500"/>
                <a:gd name="connsiteY2" fmla="*/ 3175 h 346075"/>
                <a:gd name="connsiteX3" fmla="*/ 1069975 w 1079500"/>
                <a:gd name="connsiteY3" fmla="*/ 0 h 346075"/>
                <a:gd name="connsiteX4" fmla="*/ 1069975 w 1079500"/>
                <a:gd name="connsiteY4" fmla="*/ 120650 h 346075"/>
                <a:gd name="connsiteX5" fmla="*/ 790575 w 1079500"/>
                <a:gd name="connsiteY5" fmla="*/ 114300 h 346075"/>
                <a:gd name="connsiteX6" fmla="*/ 793750 w 1079500"/>
                <a:gd name="connsiteY6" fmla="*/ 238125 h 346075"/>
                <a:gd name="connsiteX7" fmla="*/ 1073150 w 1079500"/>
                <a:gd name="connsiteY7" fmla="*/ 231775 h 346075"/>
                <a:gd name="connsiteX8" fmla="*/ 1079500 w 1079500"/>
                <a:gd name="connsiteY8" fmla="*/ 342900 h 346075"/>
                <a:gd name="connsiteX9" fmla="*/ 790575 w 1079500"/>
                <a:gd name="connsiteY9" fmla="*/ 346075 h 346075"/>
                <a:gd name="connsiteX10" fmla="*/ 647700 w 1079500"/>
                <a:gd name="connsiteY10" fmla="*/ 304800 h 346075"/>
                <a:gd name="connsiteX11" fmla="*/ 530224 w 1079500"/>
                <a:gd name="connsiteY11" fmla="*/ 234951 h 346075"/>
                <a:gd name="connsiteX12" fmla="*/ 0 w 1079500"/>
                <a:gd name="connsiteY12" fmla="*/ 180975 h 346075"/>
                <a:gd name="connsiteX13" fmla="*/ 53975 w 1079500"/>
                <a:gd name="connsiteY13" fmla="*/ 79375 h 346075"/>
                <a:gd name="connsiteX0" fmla="*/ 53975 w 1079500"/>
                <a:gd name="connsiteY0" fmla="*/ 79375 h 346075"/>
                <a:gd name="connsiteX1" fmla="*/ 53975 w 1079500"/>
                <a:gd name="connsiteY1" fmla="*/ 79375 h 346075"/>
                <a:gd name="connsiteX2" fmla="*/ 520700 w 1079500"/>
                <a:gd name="connsiteY2" fmla="*/ 3175 h 346075"/>
                <a:gd name="connsiteX3" fmla="*/ 1069975 w 1079500"/>
                <a:gd name="connsiteY3" fmla="*/ 0 h 346075"/>
                <a:gd name="connsiteX4" fmla="*/ 1069975 w 1079500"/>
                <a:gd name="connsiteY4" fmla="*/ 120650 h 346075"/>
                <a:gd name="connsiteX5" fmla="*/ 790575 w 1079500"/>
                <a:gd name="connsiteY5" fmla="*/ 114300 h 346075"/>
                <a:gd name="connsiteX6" fmla="*/ 793750 w 1079500"/>
                <a:gd name="connsiteY6" fmla="*/ 238125 h 346075"/>
                <a:gd name="connsiteX7" fmla="*/ 1073150 w 1079500"/>
                <a:gd name="connsiteY7" fmla="*/ 231775 h 346075"/>
                <a:gd name="connsiteX8" fmla="*/ 1079500 w 1079500"/>
                <a:gd name="connsiteY8" fmla="*/ 342900 h 346075"/>
                <a:gd name="connsiteX9" fmla="*/ 790575 w 1079500"/>
                <a:gd name="connsiteY9" fmla="*/ 346075 h 346075"/>
                <a:gd name="connsiteX10" fmla="*/ 647700 w 1079500"/>
                <a:gd name="connsiteY10" fmla="*/ 304800 h 346075"/>
                <a:gd name="connsiteX11" fmla="*/ 0 w 1079500"/>
                <a:gd name="connsiteY11" fmla="*/ 180975 h 346075"/>
                <a:gd name="connsiteX12" fmla="*/ 53975 w 1079500"/>
                <a:gd name="connsiteY12" fmla="*/ 79375 h 346075"/>
                <a:gd name="connsiteX0" fmla="*/ 53975 w 1079500"/>
                <a:gd name="connsiteY0" fmla="*/ 79375 h 346075"/>
                <a:gd name="connsiteX1" fmla="*/ 53975 w 1079500"/>
                <a:gd name="connsiteY1" fmla="*/ 79375 h 346075"/>
                <a:gd name="connsiteX2" fmla="*/ 520700 w 1079500"/>
                <a:gd name="connsiteY2" fmla="*/ 3175 h 346075"/>
                <a:gd name="connsiteX3" fmla="*/ 1069975 w 1079500"/>
                <a:gd name="connsiteY3" fmla="*/ 0 h 346075"/>
                <a:gd name="connsiteX4" fmla="*/ 1069975 w 1079500"/>
                <a:gd name="connsiteY4" fmla="*/ 120650 h 346075"/>
                <a:gd name="connsiteX5" fmla="*/ 790575 w 1079500"/>
                <a:gd name="connsiteY5" fmla="*/ 114300 h 346075"/>
                <a:gd name="connsiteX6" fmla="*/ 793750 w 1079500"/>
                <a:gd name="connsiteY6" fmla="*/ 238125 h 346075"/>
                <a:gd name="connsiteX7" fmla="*/ 1073150 w 1079500"/>
                <a:gd name="connsiteY7" fmla="*/ 231775 h 346075"/>
                <a:gd name="connsiteX8" fmla="*/ 1079500 w 1079500"/>
                <a:gd name="connsiteY8" fmla="*/ 342900 h 346075"/>
                <a:gd name="connsiteX9" fmla="*/ 790575 w 1079500"/>
                <a:gd name="connsiteY9" fmla="*/ 346075 h 346075"/>
                <a:gd name="connsiteX10" fmla="*/ 0 w 1079500"/>
                <a:gd name="connsiteY10" fmla="*/ 180975 h 346075"/>
                <a:gd name="connsiteX11" fmla="*/ 53975 w 1079500"/>
                <a:gd name="connsiteY11" fmla="*/ 79375 h 346075"/>
                <a:gd name="connsiteX0" fmla="*/ 53975 w 1079500"/>
                <a:gd name="connsiteY0" fmla="*/ 79375 h 342900"/>
                <a:gd name="connsiteX1" fmla="*/ 53975 w 1079500"/>
                <a:gd name="connsiteY1" fmla="*/ 79375 h 342900"/>
                <a:gd name="connsiteX2" fmla="*/ 520700 w 1079500"/>
                <a:gd name="connsiteY2" fmla="*/ 3175 h 342900"/>
                <a:gd name="connsiteX3" fmla="*/ 1069975 w 1079500"/>
                <a:gd name="connsiteY3" fmla="*/ 0 h 342900"/>
                <a:gd name="connsiteX4" fmla="*/ 1069975 w 1079500"/>
                <a:gd name="connsiteY4" fmla="*/ 120650 h 342900"/>
                <a:gd name="connsiteX5" fmla="*/ 790575 w 1079500"/>
                <a:gd name="connsiteY5" fmla="*/ 114300 h 342900"/>
                <a:gd name="connsiteX6" fmla="*/ 793750 w 1079500"/>
                <a:gd name="connsiteY6" fmla="*/ 238125 h 342900"/>
                <a:gd name="connsiteX7" fmla="*/ 1073150 w 1079500"/>
                <a:gd name="connsiteY7" fmla="*/ 231775 h 342900"/>
                <a:gd name="connsiteX8" fmla="*/ 1079500 w 1079500"/>
                <a:gd name="connsiteY8" fmla="*/ 342900 h 342900"/>
                <a:gd name="connsiteX9" fmla="*/ 381000 w 1079500"/>
                <a:gd name="connsiteY9" fmla="*/ 193675 h 342900"/>
                <a:gd name="connsiteX10" fmla="*/ 0 w 1079500"/>
                <a:gd name="connsiteY10" fmla="*/ 180975 h 342900"/>
                <a:gd name="connsiteX11" fmla="*/ 53975 w 1079500"/>
                <a:gd name="connsiteY11" fmla="*/ 79375 h 342900"/>
                <a:gd name="connsiteX0" fmla="*/ 53975 w 1073151"/>
                <a:gd name="connsiteY0" fmla="*/ 79375 h 238125"/>
                <a:gd name="connsiteX1" fmla="*/ 53975 w 1073151"/>
                <a:gd name="connsiteY1" fmla="*/ 79375 h 238125"/>
                <a:gd name="connsiteX2" fmla="*/ 520700 w 1073151"/>
                <a:gd name="connsiteY2" fmla="*/ 3175 h 238125"/>
                <a:gd name="connsiteX3" fmla="*/ 1069975 w 1073151"/>
                <a:gd name="connsiteY3" fmla="*/ 0 h 238125"/>
                <a:gd name="connsiteX4" fmla="*/ 1069975 w 1073151"/>
                <a:gd name="connsiteY4" fmla="*/ 120650 h 238125"/>
                <a:gd name="connsiteX5" fmla="*/ 790575 w 1073151"/>
                <a:gd name="connsiteY5" fmla="*/ 114300 h 238125"/>
                <a:gd name="connsiteX6" fmla="*/ 793750 w 1073151"/>
                <a:gd name="connsiteY6" fmla="*/ 238125 h 238125"/>
                <a:gd name="connsiteX7" fmla="*/ 1073150 w 1073151"/>
                <a:gd name="connsiteY7" fmla="*/ 231775 h 238125"/>
                <a:gd name="connsiteX8" fmla="*/ 374650 w 1073151"/>
                <a:gd name="connsiteY8" fmla="*/ 79375 h 238125"/>
                <a:gd name="connsiteX9" fmla="*/ 381000 w 1073151"/>
                <a:gd name="connsiteY9" fmla="*/ 193675 h 238125"/>
                <a:gd name="connsiteX10" fmla="*/ 0 w 1073151"/>
                <a:gd name="connsiteY10" fmla="*/ 180975 h 238125"/>
                <a:gd name="connsiteX11" fmla="*/ 53975 w 1073151"/>
                <a:gd name="connsiteY11" fmla="*/ 79375 h 238125"/>
                <a:gd name="connsiteX0" fmla="*/ 53975 w 1070280"/>
                <a:gd name="connsiteY0" fmla="*/ 79375 h 238125"/>
                <a:gd name="connsiteX1" fmla="*/ 53975 w 1070280"/>
                <a:gd name="connsiteY1" fmla="*/ 79375 h 238125"/>
                <a:gd name="connsiteX2" fmla="*/ 520700 w 1070280"/>
                <a:gd name="connsiteY2" fmla="*/ 3175 h 238125"/>
                <a:gd name="connsiteX3" fmla="*/ 1069975 w 1070280"/>
                <a:gd name="connsiteY3" fmla="*/ 0 h 238125"/>
                <a:gd name="connsiteX4" fmla="*/ 1069975 w 1070280"/>
                <a:gd name="connsiteY4" fmla="*/ 120650 h 238125"/>
                <a:gd name="connsiteX5" fmla="*/ 790575 w 1070280"/>
                <a:gd name="connsiteY5" fmla="*/ 114300 h 238125"/>
                <a:gd name="connsiteX6" fmla="*/ 793750 w 1070280"/>
                <a:gd name="connsiteY6" fmla="*/ 238125 h 238125"/>
                <a:gd name="connsiteX7" fmla="*/ 374650 w 1070280"/>
                <a:gd name="connsiteY7" fmla="*/ 79375 h 238125"/>
                <a:gd name="connsiteX8" fmla="*/ 381000 w 1070280"/>
                <a:gd name="connsiteY8" fmla="*/ 193675 h 238125"/>
                <a:gd name="connsiteX9" fmla="*/ 0 w 1070280"/>
                <a:gd name="connsiteY9" fmla="*/ 180975 h 238125"/>
                <a:gd name="connsiteX10" fmla="*/ 53975 w 1070280"/>
                <a:gd name="connsiteY10" fmla="*/ 79375 h 238125"/>
                <a:gd name="connsiteX0" fmla="*/ 53975 w 1070280"/>
                <a:gd name="connsiteY0" fmla="*/ 79375 h 193675"/>
                <a:gd name="connsiteX1" fmla="*/ 53975 w 1070280"/>
                <a:gd name="connsiteY1" fmla="*/ 79375 h 193675"/>
                <a:gd name="connsiteX2" fmla="*/ 520700 w 1070280"/>
                <a:gd name="connsiteY2" fmla="*/ 3175 h 193675"/>
                <a:gd name="connsiteX3" fmla="*/ 1069975 w 1070280"/>
                <a:gd name="connsiteY3" fmla="*/ 0 h 193675"/>
                <a:gd name="connsiteX4" fmla="*/ 1069975 w 1070280"/>
                <a:gd name="connsiteY4" fmla="*/ 120650 h 193675"/>
                <a:gd name="connsiteX5" fmla="*/ 790575 w 1070280"/>
                <a:gd name="connsiteY5" fmla="*/ 114300 h 193675"/>
                <a:gd name="connsiteX6" fmla="*/ 158750 w 1070280"/>
                <a:gd name="connsiteY6" fmla="*/ 114300 h 193675"/>
                <a:gd name="connsiteX7" fmla="*/ 374650 w 1070280"/>
                <a:gd name="connsiteY7" fmla="*/ 79375 h 193675"/>
                <a:gd name="connsiteX8" fmla="*/ 381000 w 1070280"/>
                <a:gd name="connsiteY8" fmla="*/ 193675 h 193675"/>
                <a:gd name="connsiteX9" fmla="*/ 0 w 1070280"/>
                <a:gd name="connsiteY9" fmla="*/ 180975 h 193675"/>
                <a:gd name="connsiteX10" fmla="*/ 53975 w 1070280"/>
                <a:gd name="connsiteY10" fmla="*/ 79375 h 193675"/>
                <a:gd name="connsiteX0" fmla="*/ 53975 w 1070280"/>
                <a:gd name="connsiteY0" fmla="*/ 79375 h 193675"/>
                <a:gd name="connsiteX1" fmla="*/ 53975 w 1070280"/>
                <a:gd name="connsiteY1" fmla="*/ 79375 h 193675"/>
                <a:gd name="connsiteX2" fmla="*/ 520700 w 1070280"/>
                <a:gd name="connsiteY2" fmla="*/ 3175 h 193675"/>
                <a:gd name="connsiteX3" fmla="*/ 1069975 w 1070280"/>
                <a:gd name="connsiteY3" fmla="*/ 0 h 193675"/>
                <a:gd name="connsiteX4" fmla="*/ 1069975 w 1070280"/>
                <a:gd name="connsiteY4" fmla="*/ 120650 h 193675"/>
                <a:gd name="connsiteX5" fmla="*/ 171450 w 1070280"/>
                <a:gd name="connsiteY5" fmla="*/ 25400 h 193675"/>
                <a:gd name="connsiteX6" fmla="*/ 158750 w 1070280"/>
                <a:gd name="connsiteY6" fmla="*/ 114300 h 193675"/>
                <a:gd name="connsiteX7" fmla="*/ 374650 w 1070280"/>
                <a:gd name="connsiteY7" fmla="*/ 79375 h 193675"/>
                <a:gd name="connsiteX8" fmla="*/ 381000 w 1070280"/>
                <a:gd name="connsiteY8" fmla="*/ 193675 h 193675"/>
                <a:gd name="connsiteX9" fmla="*/ 0 w 1070280"/>
                <a:gd name="connsiteY9" fmla="*/ 180975 h 193675"/>
                <a:gd name="connsiteX10" fmla="*/ 53975 w 1070280"/>
                <a:gd name="connsiteY10" fmla="*/ 79375 h 193675"/>
                <a:gd name="connsiteX0" fmla="*/ 53975 w 1070280"/>
                <a:gd name="connsiteY0" fmla="*/ 206375 h 320675"/>
                <a:gd name="connsiteX1" fmla="*/ 53975 w 1070280"/>
                <a:gd name="connsiteY1" fmla="*/ 206375 h 320675"/>
                <a:gd name="connsiteX2" fmla="*/ 31750 w 1070280"/>
                <a:gd name="connsiteY2" fmla="*/ 0 h 320675"/>
                <a:gd name="connsiteX3" fmla="*/ 1069975 w 1070280"/>
                <a:gd name="connsiteY3" fmla="*/ 127000 h 320675"/>
                <a:gd name="connsiteX4" fmla="*/ 1069975 w 1070280"/>
                <a:gd name="connsiteY4" fmla="*/ 247650 h 320675"/>
                <a:gd name="connsiteX5" fmla="*/ 171450 w 1070280"/>
                <a:gd name="connsiteY5" fmla="*/ 152400 h 320675"/>
                <a:gd name="connsiteX6" fmla="*/ 158750 w 1070280"/>
                <a:gd name="connsiteY6" fmla="*/ 241300 h 320675"/>
                <a:gd name="connsiteX7" fmla="*/ 374650 w 1070280"/>
                <a:gd name="connsiteY7" fmla="*/ 206375 h 320675"/>
                <a:gd name="connsiteX8" fmla="*/ 381000 w 1070280"/>
                <a:gd name="connsiteY8" fmla="*/ 320675 h 320675"/>
                <a:gd name="connsiteX9" fmla="*/ 0 w 1070280"/>
                <a:gd name="connsiteY9" fmla="*/ 307975 h 320675"/>
                <a:gd name="connsiteX10" fmla="*/ 53975 w 1070280"/>
                <a:gd name="connsiteY10" fmla="*/ 206375 h 320675"/>
                <a:gd name="connsiteX0" fmla="*/ 53975 w 1069976"/>
                <a:gd name="connsiteY0" fmla="*/ 206375 h 320675"/>
                <a:gd name="connsiteX1" fmla="*/ 53975 w 1069976"/>
                <a:gd name="connsiteY1" fmla="*/ 206375 h 320675"/>
                <a:gd name="connsiteX2" fmla="*/ 31750 w 1069976"/>
                <a:gd name="connsiteY2" fmla="*/ 0 h 320675"/>
                <a:gd name="connsiteX3" fmla="*/ 536575 w 1069976"/>
                <a:gd name="connsiteY3" fmla="*/ 15875 h 320675"/>
                <a:gd name="connsiteX4" fmla="*/ 1069975 w 1069976"/>
                <a:gd name="connsiteY4" fmla="*/ 247650 h 320675"/>
                <a:gd name="connsiteX5" fmla="*/ 171450 w 1069976"/>
                <a:gd name="connsiteY5" fmla="*/ 152400 h 320675"/>
                <a:gd name="connsiteX6" fmla="*/ 158750 w 1069976"/>
                <a:gd name="connsiteY6" fmla="*/ 241300 h 320675"/>
                <a:gd name="connsiteX7" fmla="*/ 374650 w 1069976"/>
                <a:gd name="connsiteY7" fmla="*/ 206375 h 320675"/>
                <a:gd name="connsiteX8" fmla="*/ 381000 w 1069976"/>
                <a:gd name="connsiteY8" fmla="*/ 320675 h 320675"/>
                <a:gd name="connsiteX9" fmla="*/ 0 w 1069976"/>
                <a:gd name="connsiteY9" fmla="*/ 307975 h 320675"/>
                <a:gd name="connsiteX10" fmla="*/ 53975 w 1069976"/>
                <a:gd name="connsiteY10" fmla="*/ 206375 h 320675"/>
                <a:gd name="connsiteX0" fmla="*/ 53975 w 536880"/>
                <a:gd name="connsiteY0" fmla="*/ 206375 h 320675"/>
                <a:gd name="connsiteX1" fmla="*/ 53975 w 536880"/>
                <a:gd name="connsiteY1" fmla="*/ 206375 h 320675"/>
                <a:gd name="connsiteX2" fmla="*/ 31750 w 536880"/>
                <a:gd name="connsiteY2" fmla="*/ 0 h 320675"/>
                <a:gd name="connsiteX3" fmla="*/ 536575 w 536880"/>
                <a:gd name="connsiteY3" fmla="*/ 15875 h 320675"/>
                <a:gd name="connsiteX4" fmla="*/ 536575 w 536880"/>
                <a:gd name="connsiteY4" fmla="*/ 168275 h 320675"/>
                <a:gd name="connsiteX5" fmla="*/ 171450 w 536880"/>
                <a:gd name="connsiteY5" fmla="*/ 152400 h 320675"/>
                <a:gd name="connsiteX6" fmla="*/ 158750 w 536880"/>
                <a:gd name="connsiteY6" fmla="*/ 241300 h 320675"/>
                <a:gd name="connsiteX7" fmla="*/ 374650 w 536880"/>
                <a:gd name="connsiteY7" fmla="*/ 206375 h 320675"/>
                <a:gd name="connsiteX8" fmla="*/ 381000 w 536880"/>
                <a:gd name="connsiteY8" fmla="*/ 320675 h 320675"/>
                <a:gd name="connsiteX9" fmla="*/ 0 w 536880"/>
                <a:gd name="connsiteY9" fmla="*/ 307975 h 320675"/>
                <a:gd name="connsiteX10" fmla="*/ 53975 w 536880"/>
                <a:gd name="connsiteY10" fmla="*/ 206375 h 320675"/>
                <a:gd name="connsiteX0" fmla="*/ 53975 w 536880"/>
                <a:gd name="connsiteY0" fmla="*/ 206375 h 320675"/>
                <a:gd name="connsiteX1" fmla="*/ 53975 w 536880"/>
                <a:gd name="connsiteY1" fmla="*/ 206375 h 320675"/>
                <a:gd name="connsiteX2" fmla="*/ 31750 w 536880"/>
                <a:gd name="connsiteY2" fmla="*/ 0 h 320675"/>
                <a:gd name="connsiteX3" fmla="*/ 536575 w 536880"/>
                <a:gd name="connsiteY3" fmla="*/ 15875 h 320675"/>
                <a:gd name="connsiteX4" fmla="*/ 536575 w 536880"/>
                <a:gd name="connsiteY4" fmla="*/ 168275 h 320675"/>
                <a:gd name="connsiteX5" fmla="*/ 161925 w 536880"/>
                <a:gd name="connsiteY5" fmla="*/ 76200 h 320675"/>
                <a:gd name="connsiteX6" fmla="*/ 158750 w 536880"/>
                <a:gd name="connsiteY6" fmla="*/ 241300 h 320675"/>
                <a:gd name="connsiteX7" fmla="*/ 374650 w 536880"/>
                <a:gd name="connsiteY7" fmla="*/ 206375 h 320675"/>
                <a:gd name="connsiteX8" fmla="*/ 381000 w 536880"/>
                <a:gd name="connsiteY8" fmla="*/ 320675 h 320675"/>
                <a:gd name="connsiteX9" fmla="*/ 0 w 536880"/>
                <a:gd name="connsiteY9" fmla="*/ 307975 h 320675"/>
                <a:gd name="connsiteX10" fmla="*/ 53975 w 536880"/>
                <a:gd name="connsiteY10" fmla="*/ 206375 h 320675"/>
                <a:gd name="connsiteX0" fmla="*/ 53975 w 536880"/>
                <a:gd name="connsiteY0" fmla="*/ 206375 h 320675"/>
                <a:gd name="connsiteX1" fmla="*/ 53975 w 536880"/>
                <a:gd name="connsiteY1" fmla="*/ 206375 h 320675"/>
                <a:gd name="connsiteX2" fmla="*/ 31750 w 536880"/>
                <a:gd name="connsiteY2" fmla="*/ 0 h 320675"/>
                <a:gd name="connsiteX3" fmla="*/ 536575 w 536880"/>
                <a:gd name="connsiteY3" fmla="*/ 15875 h 320675"/>
                <a:gd name="connsiteX4" fmla="*/ 536575 w 536880"/>
                <a:gd name="connsiteY4" fmla="*/ 168275 h 320675"/>
                <a:gd name="connsiteX5" fmla="*/ 161925 w 536880"/>
                <a:gd name="connsiteY5" fmla="*/ 76200 h 320675"/>
                <a:gd name="connsiteX6" fmla="*/ 139700 w 536880"/>
                <a:gd name="connsiteY6" fmla="*/ 200025 h 320675"/>
                <a:gd name="connsiteX7" fmla="*/ 374650 w 536880"/>
                <a:gd name="connsiteY7" fmla="*/ 206375 h 320675"/>
                <a:gd name="connsiteX8" fmla="*/ 381000 w 536880"/>
                <a:gd name="connsiteY8" fmla="*/ 320675 h 320675"/>
                <a:gd name="connsiteX9" fmla="*/ 0 w 536880"/>
                <a:gd name="connsiteY9" fmla="*/ 307975 h 320675"/>
                <a:gd name="connsiteX10" fmla="*/ 53975 w 536880"/>
                <a:gd name="connsiteY10" fmla="*/ 206375 h 320675"/>
                <a:gd name="connsiteX0" fmla="*/ 53975 w 536880"/>
                <a:gd name="connsiteY0" fmla="*/ 206375 h 320675"/>
                <a:gd name="connsiteX1" fmla="*/ 53975 w 536880"/>
                <a:gd name="connsiteY1" fmla="*/ 206375 h 320675"/>
                <a:gd name="connsiteX2" fmla="*/ 31750 w 536880"/>
                <a:gd name="connsiteY2" fmla="*/ 0 h 320675"/>
                <a:gd name="connsiteX3" fmla="*/ 536575 w 536880"/>
                <a:gd name="connsiteY3" fmla="*/ 15875 h 320675"/>
                <a:gd name="connsiteX4" fmla="*/ 536575 w 536880"/>
                <a:gd name="connsiteY4" fmla="*/ 168275 h 320675"/>
                <a:gd name="connsiteX5" fmla="*/ 161925 w 536880"/>
                <a:gd name="connsiteY5" fmla="*/ 76200 h 320675"/>
                <a:gd name="connsiteX6" fmla="*/ 139700 w 536880"/>
                <a:gd name="connsiteY6" fmla="*/ 215900 h 320675"/>
                <a:gd name="connsiteX7" fmla="*/ 374650 w 536880"/>
                <a:gd name="connsiteY7" fmla="*/ 206375 h 320675"/>
                <a:gd name="connsiteX8" fmla="*/ 381000 w 536880"/>
                <a:gd name="connsiteY8" fmla="*/ 320675 h 320675"/>
                <a:gd name="connsiteX9" fmla="*/ 0 w 536880"/>
                <a:gd name="connsiteY9" fmla="*/ 307975 h 320675"/>
                <a:gd name="connsiteX10" fmla="*/ 53975 w 536880"/>
                <a:gd name="connsiteY10" fmla="*/ 206375 h 320675"/>
                <a:gd name="connsiteX0" fmla="*/ 53975 w 536880"/>
                <a:gd name="connsiteY0" fmla="*/ 206375 h 320675"/>
                <a:gd name="connsiteX1" fmla="*/ 53975 w 536880"/>
                <a:gd name="connsiteY1" fmla="*/ 206375 h 320675"/>
                <a:gd name="connsiteX2" fmla="*/ 31750 w 536880"/>
                <a:gd name="connsiteY2" fmla="*/ 0 h 320675"/>
                <a:gd name="connsiteX3" fmla="*/ 536575 w 536880"/>
                <a:gd name="connsiteY3" fmla="*/ 15875 h 320675"/>
                <a:gd name="connsiteX4" fmla="*/ 536575 w 536880"/>
                <a:gd name="connsiteY4" fmla="*/ 168275 h 320675"/>
                <a:gd name="connsiteX5" fmla="*/ 133350 w 536880"/>
                <a:gd name="connsiteY5" fmla="*/ 104775 h 320675"/>
                <a:gd name="connsiteX6" fmla="*/ 139700 w 536880"/>
                <a:gd name="connsiteY6" fmla="*/ 215900 h 320675"/>
                <a:gd name="connsiteX7" fmla="*/ 374650 w 536880"/>
                <a:gd name="connsiteY7" fmla="*/ 206375 h 320675"/>
                <a:gd name="connsiteX8" fmla="*/ 381000 w 536880"/>
                <a:gd name="connsiteY8" fmla="*/ 320675 h 320675"/>
                <a:gd name="connsiteX9" fmla="*/ 0 w 536880"/>
                <a:gd name="connsiteY9" fmla="*/ 307975 h 320675"/>
                <a:gd name="connsiteX10" fmla="*/ 53975 w 536880"/>
                <a:gd name="connsiteY10" fmla="*/ 206375 h 320675"/>
                <a:gd name="connsiteX0" fmla="*/ 53975 w 536880"/>
                <a:gd name="connsiteY0" fmla="*/ 206375 h 320675"/>
                <a:gd name="connsiteX1" fmla="*/ 53975 w 536880"/>
                <a:gd name="connsiteY1" fmla="*/ 206375 h 320675"/>
                <a:gd name="connsiteX2" fmla="*/ 31750 w 536880"/>
                <a:gd name="connsiteY2" fmla="*/ 0 h 320675"/>
                <a:gd name="connsiteX3" fmla="*/ 536575 w 536880"/>
                <a:gd name="connsiteY3" fmla="*/ 15875 h 320675"/>
                <a:gd name="connsiteX4" fmla="*/ 536575 w 536880"/>
                <a:gd name="connsiteY4" fmla="*/ 168275 h 320675"/>
                <a:gd name="connsiteX5" fmla="*/ 133350 w 536880"/>
                <a:gd name="connsiteY5" fmla="*/ 104775 h 320675"/>
                <a:gd name="connsiteX6" fmla="*/ 139700 w 536880"/>
                <a:gd name="connsiteY6" fmla="*/ 215900 h 320675"/>
                <a:gd name="connsiteX7" fmla="*/ 384175 w 536880"/>
                <a:gd name="connsiteY7" fmla="*/ 206375 h 320675"/>
                <a:gd name="connsiteX8" fmla="*/ 381000 w 536880"/>
                <a:gd name="connsiteY8" fmla="*/ 320675 h 320675"/>
                <a:gd name="connsiteX9" fmla="*/ 0 w 536880"/>
                <a:gd name="connsiteY9" fmla="*/ 307975 h 320675"/>
                <a:gd name="connsiteX10" fmla="*/ 53975 w 536880"/>
                <a:gd name="connsiteY10" fmla="*/ 206375 h 320675"/>
                <a:gd name="connsiteX0" fmla="*/ 53975 w 536880"/>
                <a:gd name="connsiteY0" fmla="*/ 206375 h 320675"/>
                <a:gd name="connsiteX1" fmla="*/ 53975 w 536880"/>
                <a:gd name="connsiteY1" fmla="*/ 206375 h 320675"/>
                <a:gd name="connsiteX2" fmla="*/ 31750 w 536880"/>
                <a:gd name="connsiteY2" fmla="*/ 0 h 320675"/>
                <a:gd name="connsiteX3" fmla="*/ 536575 w 536880"/>
                <a:gd name="connsiteY3" fmla="*/ 15875 h 320675"/>
                <a:gd name="connsiteX4" fmla="*/ 536575 w 536880"/>
                <a:gd name="connsiteY4" fmla="*/ 168275 h 320675"/>
                <a:gd name="connsiteX5" fmla="*/ 133350 w 536880"/>
                <a:gd name="connsiteY5" fmla="*/ 104775 h 320675"/>
                <a:gd name="connsiteX6" fmla="*/ 139700 w 536880"/>
                <a:gd name="connsiteY6" fmla="*/ 206375 h 320675"/>
                <a:gd name="connsiteX7" fmla="*/ 384175 w 536880"/>
                <a:gd name="connsiteY7" fmla="*/ 206375 h 320675"/>
                <a:gd name="connsiteX8" fmla="*/ 381000 w 536880"/>
                <a:gd name="connsiteY8" fmla="*/ 320675 h 320675"/>
                <a:gd name="connsiteX9" fmla="*/ 0 w 536880"/>
                <a:gd name="connsiteY9" fmla="*/ 307975 h 320675"/>
                <a:gd name="connsiteX10" fmla="*/ 53975 w 536880"/>
                <a:gd name="connsiteY10" fmla="*/ 206375 h 320675"/>
                <a:gd name="connsiteX0" fmla="*/ 53975 w 536880"/>
                <a:gd name="connsiteY0" fmla="*/ 206375 h 320675"/>
                <a:gd name="connsiteX1" fmla="*/ 53975 w 536880"/>
                <a:gd name="connsiteY1" fmla="*/ 206375 h 320675"/>
                <a:gd name="connsiteX2" fmla="*/ 31750 w 536880"/>
                <a:gd name="connsiteY2" fmla="*/ 0 h 320675"/>
                <a:gd name="connsiteX3" fmla="*/ 536575 w 536880"/>
                <a:gd name="connsiteY3" fmla="*/ 15875 h 320675"/>
                <a:gd name="connsiteX4" fmla="*/ 536575 w 536880"/>
                <a:gd name="connsiteY4" fmla="*/ 168275 h 320675"/>
                <a:gd name="connsiteX5" fmla="*/ 133350 w 536880"/>
                <a:gd name="connsiteY5" fmla="*/ 104775 h 320675"/>
                <a:gd name="connsiteX6" fmla="*/ 139700 w 536880"/>
                <a:gd name="connsiteY6" fmla="*/ 206375 h 320675"/>
                <a:gd name="connsiteX7" fmla="*/ 377825 w 536880"/>
                <a:gd name="connsiteY7" fmla="*/ 209550 h 320675"/>
                <a:gd name="connsiteX8" fmla="*/ 381000 w 536880"/>
                <a:gd name="connsiteY8" fmla="*/ 320675 h 320675"/>
                <a:gd name="connsiteX9" fmla="*/ 0 w 536880"/>
                <a:gd name="connsiteY9" fmla="*/ 307975 h 320675"/>
                <a:gd name="connsiteX10" fmla="*/ 53975 w 536880"/>
                <a:gd name="connsiteY10" fmla="*/ 206375 h 320675"/>
                <a:gd name="connsiteX0" fmla="*/ 53975 w 536575"/>
                <a:gd name="connsiteY0" fmla="*/ 206375 h 320675"/>
                <a:gd name="connsiteX1" fmla="*/ 53975 w 536575"/>
                <a:gd name="connsiteY1" fmla="*/ 206375 h 320675"/>
                <a:gd name="connsiteX2" fmla="*/ 31750 w 536575"/>
                <a:gd name="connsiteY2" fmla="*/ 0 h 320675"/>
                <a:gd name="connsiteX3" fmla="*/ 536575 w 536575"/>
                <a:gd name="connsiteY3" fmla="*/ 15875 h 320675"/>
                <a:gd name="connsiteX4" fmla="*/ 466725 w 536575"/>
                <a:gd name="connsiteY4" fmla="*/ 98425 h 320675"/>
                <a:gd name="connsiteX5" fmla="*/ 133350 w 536575"/>
                <a:gd name="connsiteY5" fmla="*/ 104775 h 320675"/>
                <a:gd name="connsiteX6" fmla="*/ 139700 w 536575"/>
                <a:gd name="connsiteY6" fmla="*/ 206375 h 320675"/>
                <a:gd name="connsiteX7" fmla="*/ 377825 w 536575"/>
                <a:gd name="connsiteY7" fmla="*/ 209550 h 320675"/>
                <a:gd name="connsiteX8" fmla="*/ 381000 w 536575"/>
                <a:gd name="connsiteY8" fmla="*/ 320675 h 320675"/>
                <a:gd name="connsiteX9" fmla="*/ 0 w 536575"/>
                <a:gd name="connsiteY9" fmla="*/ 307975 h 320675"/>
                <a:gd name="connsiteX10" fmla="*/ 53975 w 536575"/>
                <a:gd name="connsiteY10" fmla="*/ 206375 h 320675"/>
                <a:gd name="connsiteX0" fmla="*/ 53975 w 473075"/>
                <a:gd name="connsiteY0" fmla="*/ 206375 h 320675"/>
                <a:gd name="connsiteX1" fmla="*/ 53975 w 473075"/>
                <a:gd name="connsiteY1" fmla="*/ 206375 h 320675"/>
                <a:gd name="connsiteX2" fmla="*/ 31750 w 473075"/>
                <a:gd name="connsiteY2" fmla="*/ 0 h 320675"/>
                <a:gd name="connsiteX3" fmla="*/ 473075 w 473075"/>
                <a:gd name="connsiteY3" fmla="*/ 0 h 320675"/>
                <a:gd name="connsiteX4" fmla="*/ 466725 w 473075"/>
                <a:gd name="connsiteY4" fmla="*/ 98425 h 320675"/>
                <a:gd name="connsiteX5" fmla="*/ 133350 w 473075"/>
                <a:gd name="connsiteY5" fmla="*/ 104775 h 320675"/>
                <a:gd name="connsiteX6" fmla="*/ 139700 w 473075"/>
                <a:gd name="connsiteY6" fmla="*/ 206375 h 320675"/>
                <a:gd name="connsiteX7" fmla="*/ 377825 w 473075"/>
                <a:gd name="connsiteY7" fmla="*/ 209550 h 320675"/>
                <a:gd name="connsiteX8" fmla="*/ 381000 w 473075"/>
                <a:gd name="connsiteY8" fmla="*/ 320675 h 320675"/>
                <a:gd name="connsiteX9" fmla="*/ 0 w 473075"/>
                <a:gd name="connsiteY9" fmla="*/ 307975 h 320675"/>
                <a:gd name="connsiteX10" fmla="*/ 53975 w 473075"/>
                <a:gd name="connsiteY10" fmla="*/ 206375 h 320675"/>
                <a:gd name="connsiteX0" fmla="*/ 53975 w 473075"/>
                <a:gd name="connsiteY0" fmla="*/ 206375 h 320675"/>
                <a:gd name="connsiteX1" fmla="*/ 53975 w 473075"/>
                <a:gd name="connsiteY1" fmla="*/ 206375 h 320675"/>
                <a:gd name="connsiteX2" fmla="*/ 9525 w 473075"/>
                <a:gd name="connsiteY2" fmla="*/ 6350 h 320675"/>
                <a:gd name="connsiteX3" fmla="*/ 473075 w 473075"/>
                <a:gd name="connsiteY3" fmla="*/ 0 h 320675"/>
                <a:gd name="connsiteX4" fmla="*/ 466725 w 473075"/>
                <a:gd name="connsiteY4" fmla="*/ 98425 h 320675"/>
                <a:gd name="connsiteX5" fmla="*/ 133350 w 473075"/>
                <a:gd name="connsiteY5" fmla="*/ 104775 h 320675"/>
                <a:gd name="connsiteX6" fmla="*/ 139700 w 473075"/>
                <a:gd name="connsiteY6" fmla="*/ 206375 h 320675"/>
                <a:gd name="connsiteX7" fmla="*/ 377825 w 473075"/>
                <a:gd name="connsiteY7" fmla="*/ 209550 h 320675"/>
                <a:gd name="connsiteX8" fmla="*/ 381000 w 473075"/>
                <a:gd name="connsiteY8" fmla="*/ 320675 h 320675"/>
                <a:gd name="connsiteX9" fmla="*/ 0 w 473075"/>
                <a:gd name="connsiteY9" fmla="*/ 307975 h 320675"/>
                <a:gd name="connsiteX10" fmla="*/ 53975 w 473075"/>
                <a:gd name="connsiteY10" fmla="*/ 206375 h 320675"/>
                <a:gd name="connsiteX0" fmla="*/ 53975 w 473075"/>
                <a:gd name="connsiteY0" fmla="*/ 200025 h 314325"/>
                <a:gd name="connsiteX1" fmla="*/ 53975 w 473075"/>
                <a:gd name="connsiteY1" fmla="*/ 200025 h 314325"/>
                <a:gd name="connsiteX2" fmla="*/ 9525 w 473075"/>
                <a:gd name="connsiteY2" fmla="*/ 0 h 314325"/>
                <a:gd name="connsiteX3" fmla="*/ 473075 w 473075"/>
                <a:gd name="connsiteY3" fmla="*/ 3175 h 314325"/>
                <a:gd name="connsiteX4" fmla="*/ 466725 w 473075"/>
                <a:gd name="connsiteY4" fmla="*/ 92075 h 314325"/>
                <a:gd name="connsiteX5" fmla="*/ 133350 w 473075"/>
                <a:gd name="connsiteY5" fmla="*/ 98425 h 314325"/>
                <a:gd name="connsiteX6" fmla="*/ 139700 w 473075"/>
                <a:gd name="connsiteY6" fmla="*/ 200025 h 314325"/>
                <a:gd name="connsiteX7" fmla="*/ 377825 w 473075"/>
                <a:gd name="connsiteY7" fmla="*/ 203200 h 314325"/>
                <a:gd name="connsiteX8" fmla="*/ 381000 w 473075"/>
                <a:gd name="connsiteY8" fmla="*/ 314325 h 314325"/>
                <a:gd name="connsiteX9" fmla="*/ 0 w 473075"/>
                <a:gd name="connsiteY9" fmla="*/ 301625 h 314325"/>
                <a:gd name="connsiteX10" fmla="*/ 53975 w 473075"/>
                <a:gd name="connsiteY10" fmla="*/ 2000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3075" h="314325">
                  <a:moveTo>
                    <a:pt x="53975" y="200025"/>
                  </a:moveTo>
                  <a:lnTo>
                    <a:pt x="53975" y="200025"/>
                  </a:lnTo>
                  <a:lnTo>
                    <a:pt x="9525" y="0"/>
                  </a:lnTo>
                  <a:lnTo>
                    <a:pt x="473075" y="3175"/>
                  </a:lnTo>
                  <a:cubicBezTo>
                    <a:pt x="472017" y="37042"/>
                    <a:pt x="467783" y="58208"/>
                    <a:pt x="466725" y="92075"/>
                  </a:cubicBezTo>
                  <a:lnTo>
                    <a:pt x="133350" y="98425"/>
                  </a:lnTo>
                  <a:cubicBezTo>
                    <a:pt x="134408" y="132292"/>
                    <a:pt x="138642" y="166158"/>
                    <a:pt x="139700" y="200025"/>
                  </a:cubicBezTo>
                  <a:lnTo>
                    <a:pt x="377825" y="203200"/>
                  </a:lnTo>
                  <a:cubicBezTo>
                    <a:pt x="376767" y="241300"/>
                    <a:pt x="382058" y="276225"/>
                    <a:pt x="381000" y="314325"/>
                  </a:cubicBezTo>
                  <a:lnTo>
                    <a:pt x="0" y="301625"/>
                  </a:lnTo>
                  <a:lnTo>
                    <a:pt x="53975" y="200025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56DD72FD-3F85-87D5-8339-0FDE75C42D4D}"/>
                </a:ext>
              </a:extLst>
            </p:cNvPr>
            <p:cNvSpPr txBox="1"/>
            <p:nvPr/>
          </p:nvSpPr>
          <p:spPr>
            <a:xfrm>
              <a:off x="2671495" y="1503375"/>
              <a:ext cx="59984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>
                  <a:solidFill>
                    <a:srgbClr val="FF0000"/>
                  </a:solidFill>
                </a:rPr>
                <a:t>P-3 (AM)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BA0830B-F705-79DE-356D-6A32D8D9B52E}"/>
              </a:ext>
            </a:extLst>
          </p:cNvPr>
          <p:cNvGrpSpPr/>
          <p:nvPr/>
        </p:nvGrpSpPr>
        <p:grpSpPr>
          <a:xfrm>
            <a:off x="1527048" y="2011680"/>
            <a:ext cx="9144000" cy="2831689"/>
            <a:chOff x="0" y="1792"/>
            <a:chExt cx="9144000" cy="2831689"/>
          </a:xfrm>
        </p:grpSpPr>
        <p:pic>
          <p:nvPicPr>
            <p:cNvPr id="154" name="Picture 153" descr="A map of the ocean&#10;&#10;Description automatically generated">
              <a:extLst>
                <a:ext uri="{FF2B5EF4-FFF2-40B4-BE49-F238E27FC236}">
                  <a16:creationId xmlns:a16="http://schemas.microsoft.com/office/drawing/2014/main" id="{010D22C8-2EFF-62F3-931E-8675A7B22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792"/>
              <a:ext cx="9144000" cy="2831689"/>
            </a:xfrm>
            <a:prstGeom prst="rect">
              <a:avLst/>
            </a:prstGeom>
          </p:spPr>
        </p:pic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CB7B16F4-CDF4-1E23-29D2-82657115D839}"/>
                </a:ext>
              </a:extLst>
            </p:cNvPr>
            <p:cNvSpPr txBox="1"/>
            <p:nvPr/>
          </p:nvSpPr>
          <p:spPr>
            <a:xfrm rot="899053">
              <a:off x="1347320" y="1072917"/>
              <a:ext cx="6687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1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DB5D986-46A7-8563-5C84-0FCF7B4C63E4}"/>
                </a:ext>
              </a:extLst>
            </p:cNvPr>
            <p:cNvSpPr txBox="1"/>
            <p:nvPr/>
          </p:nvSpPr>
          <p:spPr>
            <a:xfrm rot="1953413">
              <a:off x="2395669" y="1234404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2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90EB5822-F06A-21BC-615D-442BD35E23F5}"/>
                </a:ext>
              </a:extLst>
            </p:cNvPr>
            <p:cNvSpPr txBox="1"/>
            <p:nvPr/>
          </p:nvSpPr>
          <p:spPr>
            <a:xfrm rot="822773">
              <a:off x="1411664" y="1279137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1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E78B8BC2-F44B-4EAA-62BA-106443AB3BA5}"/>
                </a:ext>
              </a:extLst>
            </p:cNvPr>
            <p:cNvSpPr txBox="1"/>
            <p:nvPr/>
          </p:nvSpPr>
          <p:spPr>
            <a:xfrm rot="20496165">
              <a:off x="1972042" y="762972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2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12F047B4-9E48-7A12-E4B0-D0FD56C4BFCE}"/>
                </a:ext>
              </a:extLst>
            </p:cNvPr>
            <p:cNvSpPr txBox="1"/>
            <p:nvPr/>
          </p:nvSpPr>
          <p:spPr>
            <a:xfrm>
              <a:off x="3611272" y="1132356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3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F516960E-66B6-B1DE-0923-D924AE0FBD1C}"/>
                </a:ext>
              </a:extLst>
            </p:cNvPr>
            <p:cNvSpPr txBox="1"/>
            <p:nvPr/>
          </p:nvSpPr>
          <p:spPr>
            <a:xfrm rot="19422031">
              <a:off x="3913612" y="574267"/>
              <a:ext cx="827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MLDAI 1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3B331808-0F02-A72D-3AF1-A9766506B044}"/>
                </a:ext>
              </a:extLst>
            </p:cNvPr>
            <p:cNvSpPr txBox="1"/>
            <p:nvPr/>
          </p:nvSpPr>
          <p:spPr>
            <a:xfrm>
              <a:off x="2916851" y="1537986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3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7BB02E2-F02B-2AA4-F984-F0EE1D7D1518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2023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Synoptic Set-up: AEWs, SAL, and mid-latitude dry air intrusions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031A3-1EDA-9C4F-903A-ED3BE74B2B77}"/>
              </a:ext>
            </a:extLst>
          </p:cNvPr>
          <p:cNvSpPr txBox="1"/>
          <p:nvPr/>
        </p:nvSpPr>
        <p:spPr>
          <a:xfrm>
            <a:off x="1521211" y="1645877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7" lvl="0" algn="ctr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CIMSS MIMIC-TPW &amp; 600-700 </a:t>
            </a:r>
            <a:r>
              <a:rPr lang="en-US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hPa</a:t>
            </a: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Meridional Wind: 5-16 Aug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2A0DC-2393-06F6-CCF1-CF770574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8</a:t>
            </a:fld>
            <a:endParaRPr lang="en-US"/>
          </a:p>
        </p:txBody>
      </p:sp>
      <p:pic>
        <p:nvPicPr>
          <p:cNvPr id="3" name="Google Shape;228;g88653923ee_0_70">
            <a:extLst>
              <a:ext uri="{FF2B5EF4-FFF2-40B4-BE49-F238E27FC236}">
                <a16:creationId xmlns:a16="http://schemas.microsoft.com/office/drawing/2014/main" id="{D18BA8F7-0196-4E46-7CB0-C6CFD5C5DA6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29;g88653923ee_0_70">
            <a:extLst>
              <a:ext uri="{FF2B5EF4-FFF2-40B4-BE49-F238E27FC236}">
                <a16:creationId xmlns:a16="http://schemas.microsoft.com/office/drawing/2014/main" id="{0F3E1F5E-AD62-2522-631D-B1C7C658B0C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820F162-9E1E-7687-D5E9-BAABEBB6A191}"/>
              </a:ext>
            </a:extLst>
          </p:cNvPr>
          <p:cNvGrpSpPr/>
          <p:nvPr/>
        </p:nvGrpSpPr>
        <p:grpSpPr>
          <a:xfrm>
            <a:off x="1527048" y="2011680"/>
            <a:ext cx="9144000" cy="2831689"/>
            <a:chOff x="0" y="0"/>
            <a:chExt cx="9144000" cy="2831689"/>
          </a:xfrm>
        </p:grpSpPr>
        <p:pic>
          <p:nvPicPr>
            <p:cNvPr id="171" name="Picture 170" descr="A map of the ocean&#10;&#10;Description automatically generated">
              <a:extLst>
                <a:ext uri="{FF2B5EF4-FFF2-40B4-BE49-F238E27FC236}">
                  <a16:creationId xmlns:a16="http://schemas.microsoft.com/office/drawing/2014/main" id="{82A3388B-34FB-5C15-91C9-A66C7E106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9144000" cy="2831689"/>
            </a:xfrm>
            <a:prstGeom prst="rect">
              <a:avLst/>
            </a:prstGeom>
          </p:spPr>
        </p:pic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2A12930C-A129-410C-839C-441CFE773D27}"/>
                </a:ext>
              </a:extLst>
            </p:cNvPr>
            <p:cNvSpPr txBox="1"/>
            <p:nvPr/>
          </p:nvSpPr>
          <p:spPr>
            <a:xfrm rot="899053">
              <a:off x="1268926" y="1058891"/>
              <a:ext cx="6687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1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A63B17C5-0009-B6A2-2753-DED616AC923A}"/>
                </a:ext>
              </a:extLst>
            </p:cNvPr>
            <p:cNvSpPr txBox="1"/>
            <p:nvPr/>
          </p:nvSpPr>
          <p:spPr>
            <a:xfrm>
              <a:off x="2029195" y="1197390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2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6E8D63C5-00FE-C86E-BCBC-B760D4081BCE}"/>
                </a:ext>
              </a:extLst>
            </p:cNvPr>
            <p:cNvSpPr txBox="1"/>
            <p:nvPr/>
          </p:nvSpPr>
          <p:spPr>
            <a:xfrm>
              <a:off x="1348874" y="1277344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1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5066B0F-4686-D1FA-F83C-D5874C7C65E8}"/>
                </a:ext>
              </a:extLst>
            </p:cNvPr>
            <p:cNvSpPr txBox="1"/>
            <p:nvPr/>
          </p:nvSpPr>
          <p:spPr>
            <a:xfrm rot="20496165">
              <a:off x="1630917" y="701894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2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3622C94A-7AA6-B5E0-A23C-353DE82AE1E8}"/>
                </a:ext>
              </a:extLst>
            </p:cNvPr>
            <p:cNvSpPr txBox="1"/>
            <p:nvPr/>
          </p:nvSpPr>
          <p:spPr>
            <a:xfrm>
              <a:off x="3134478" y="1138844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3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0CAEDE6-CE4D-A20E-1C5A-B55D3E9D621A}"/>
                </a:ext>
              </a:extLst>
            </p:cNvPr>
            <p:cNvSpPr txBox="1"/>
            <p:nvPr/>
          </p:nvSpPr>
          <p:spPr>
            <a:xfrm rot="19595017">
              <a:off x="3772658" y="701893"/>
              <a:ext cx="827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MLDAI 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B682F0D-C97D-E30C-8B54-BCFE5AB63893}"/>
                </a:ext>
              </a:extLst>
            </p:cNvPr>
            <p:cNvSpPr txBox="1"/>
            <p:nvPr/>
          </p:nvSpPr>
          <p:spPr>
            <a:xfrm>
              <a:off x="2391649" y="1402781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3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D5B7E971-23B6-4AD1-341A-5504278E289E}"/>
              </a:ext>
            </a:extLst>
          </p:cNvPr>
          <p:cNvGrpSpPr/>
          <p:nvPr/>
        </p:nvGrpSpPr>
        <p:grpSpPr>
          <a:xfrm>
            <a:off x="1527048" y="2011680"/>
            <a:ext cx="9144000" cy="2831689"/>
            <a:chOff x="0" y="1792"/>
            <a:chExt cx="9144000" cy="2831689"/>
          </a:xfrm>
        </p:grpSpPr>
        <p:pic>
          <p:nvPicPr>
            <p:cNvPr id="180" name="Picture 179" descr="A map of the ocean&#10;&#10;Description automatically generated">
              <a:extLst>
                <a:ext uri="{FF2B5EF4-FFF2-40B4-BE49-F238E27FC236}">
                  <a16:creationId xmlns:a16="http://schemas.microsoft.com/office/drawing/2014/main" id="{E4C04D6F-A0D6-60B1-80C8-7728B636E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1792"/>
              <a:ext cx="9144000" cy="2831689"/>
            </a:xfrm>
            <a:prstGeom prst="rect">
              <a:avLst/>
            </a:prstGeom>
          </p:spPr>
        </p:pic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774E945D-ADAA-90CE-8FF3-E3A8A33662D3}"/>
                </a:ext>
              </a:extLst>
            </p:cNvPr>
            <p:cNvSpPr txBox="1"/>
            <p:nvPr/>
          </p:nvSpPr>
          <p:spPr>
            <a:xfrm rot="899053">
              <a:off x="1186440" y="1057096"/>
              <a:ext cx="6687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1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6083B978-2AF7-8C6E-9588-28920F88CC1C}"/>
                </a:ext>
              </a:extLst>
            </p:cNvPr>
            <p:cNvSpPr txBox="1"/>
            <p:nvPr/>
          </p:nvSpPr>
          <p:spPr>
            <a:xfrm>
              <a:off x="1936154" y="1279138"/>
              <a:ext cx="8627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2+3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8682ADF6-ED15-A11D-895A-2622AE0FA422}"/>
                </a:ext>
              </a:extLst>
            </p:cNvPr>
            <p:cNvSpPr txBox="1"/>
            <p:nvPr/>
          </p:nvSpPr>
          <p:spPr>
            <a:xfrm>
              <a:off x="1218501" y="1277344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1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04391610-9BE4-55B2-83E4-99C6C2E0AA36}"/>
                </a:ext>
              </a:extLst>
            </p:cNvPr>
            <p:cNvSpPr txBox="1"/>
            <p:nvPr/>
          </p:nvSpPr>
          <p:spPr>
            <a:xfrm rot="20496165">
              <a:off x="1548429" y="698348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2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816CAF60-1006-3409-48BB-5B36C142AE5E}"/>
                </a:ext>
              </a:extLst>
            </p:cNvPr>
            <p:cNvSpPr txBox="1"/>
            <p:nvPr/>
          </p:nvSpPr>
          <p:spPr>
            <a:xfrm>
              <a:off x="2845014" y="1209533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3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A88D4D88-88D9-B566-5B83-563222B1D4F2}"/>
                </a:ext>
              </a:extLst>
            </p:cNvPr>
            <p:cNvSpPr txBox="1"/>
            <p:nvPr/>
          </p:nvSpPr>
          <p:spPr>
            <a:xfrm>
              <a:off x="1946067" y="854531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2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80EEAF24-DDC9-2F7F-1A68-4F3855100940}"/>
                </a:ext>
              </a:extLst>
            </p:cNvPr>
            <p:cNvSpPr txBox="1"/>
            <p:nvPr/>
          </p:nvSpPr>
          <p:spPr>
            <a:xfrm rot="19401107">
              <a:off x="3502032" y="758356"/>
              <a:ext cx="827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MLDAI 1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FADC9EE7-5DE5-AB77-479B-C4D5DF8AD666}"/>
                </a:ext>
              </a:extLst>
            </p:cNvPr>
            <p:cNvSpPr txBox="1"/>
            <p:nvPr/>
          </p:nvSpPr>
          <p:spPr>
            <a:xfrm>
              <a:off x="4517595" y="1067732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4</a:t>
              </a: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02712963-2994-1FFE-E109-520D5397C8A9}"/>
              </a:ext>
            </a:extLst>
          </p:cNvPr>
          <p:cNvGrpSpPr/>
          <p:nvPr/>
        </p:nvGrpSpPr>
        <p:grpSpPr>
          <a:xfrm>
            <a:off x="1527048" y="2011680"/>
            <a:ext cx="9144000" cy="2831689"/>
            <a:chOff x="0" y="1792"/>
            <a:chExt cx="9144000" cy="2831689"/>
          </a:xfrm>
        </p:grpSpPr>
        <p:pic>
          <p:nvPicPr>
            <p:cNvPr id="190" name="Picture 189" descr="A map of the ocean&#10;&#10;Description automatically generated">
              <a:extLst>
                <a:ext uri="{FF2B5EF4-FFF2-40B4-BE49-F238E27FC236}">
                  <a16:creationId xmlns:a16="http://schemas.microsoft.com/office/drawing/2014/main" id="{683093AC-7D98-6AB8-88AD-572B6676E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1792"/>
              <a:ext cx="9144000" cy="2831689"/>
            </a:xfrm>
            <a:prstGeom prst="rect">
              <a:avLst/>
            </a:prstGeom>
          </p:spPr>
        </p:pic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84459ACB-9162-A44C-BEF8-02D42AE1650F}"/>
                </a:ext>
              </a:extLst>
            </p:cNvPr>
            <p:cNvSpPr txBox="1"/>
            <p:nvPr/>
          </p:nvSpPr>
          <p:spPr>
            <a:xfrm>
              <a:off x="1674897" y="1253512"/>
              <a:ext cx="8627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2+3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8001539D-E668-014A-5C90-ED1909055D3E}"/>
                </a:ext>
              </a:extLst>
            </p:cNvPr>
            <p:cNvSpPr txBox="1"/>
            <p:nvPr/>
          </p:nvSpPr>
          <p:spPr>
            <a:xfrm>
              <a:off x="2640488" y="1302832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3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7478D3D2-85BC-ACC9-340E-6ECF62B32CCB}"/>
                </a:ext>
              </a:extLst>
            </p:cNvPr>
            <p:cNvSpPr txBox="1"/>
            <p:nvPr/>
          </p:nvSpPr>
          <p:spPr>
            <a:xfrm>
              <a:off x="1723998" y="780495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2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F5DADA3-A003-6E7F-4C4D-92A114EC6A81}"/>
                </a:ext>
              </a:extLst>
            </p:cNvPr>
            <p:cNvSpPr txBox="1"/>
            <p:nvPr/>
          </p:nvSpPr>
          <p:spPr>
            <a:xfrm rot="19401107">
              <a:off x="3244763" y="895432"/>
              <a:ext cx="827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MLDAI 1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9EDD43FC-FC50-4788-E2AB-D59141EC5406}"/>
                </a:ext>
              </a:extLst>
            </p:cNvPr>
            <p:cNvSpPr txBox="1"/>
            <p:nvPr/>
          </p:nvSpPr>
          <p:spPr>
            <a:xfrm>
              <a:off x="4375071" y="1115013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4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B231ED95-42A4-FA2E-1D3C-9C465C7D7ECD}"/>
                </a:ext>
              </a:extLst>
            </p:cNvPr>
            <p:cNvSpPr txBox="1"/>
            <p:nvPr/>
          </p:nvSpPr>
          <p:spPr>
            <a:xfrm>
              <a:off x="4922022" y="1372418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4</a:t>
              </a: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8C360DD-F5C1-32AE-EFDC-9B3EF516C726}"/>
              </a:ext>
            </a:extLst>
          </p:cNvPr>
          <p:cNvGrpSpPr/>
          <p:nvPr/>
        </p:nvGrpSpPr>
        <p:grpSpPr>
          <a:xfrm>
            <a:off x="1527048" y="2011680"/>
            <a:ext cx="9144000" cy="2831689"/>
            <a:chOff x="0" y="1792"/>
            <a:chExt cx="9144000" cy="2831689"/>
          </a:xfrm>
        </p:grpSpPr>
        <p:pic>
          <p:nvPicPr>
            <p:cNvPr id="205" name="Picture 204" descr="A map of the ocean&#10;&#10;Description automatically generated">
              <a:extLst>
                <a:ext uri="{FF2B5EF4-FFF2-40B4-BE49-F238E27FC236}">
                  <a16:creationId xmlns:a16="http://schemas.microsoft.com/office/drawing/2014/main" id="{BB90106C-904C-38CC-02B7-4EC500A39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1792"/>
              <a:ext cx="9144000" cy="2831689"/>
            </a:xfrm>
            <a:prstGeom prst="rect">
              <a:avLst/>
            </a:prstGeom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3D34DAAE-1C6B-8D26-B345-285DD47D69B6}"/>
                </a:ext>
              </a:extLst>
            </p:cNvPr>
            <p:cNvSpPr txBox="1"/>
            <p:nvPr/>
          </p:nvSpPr>
          <p:spPr>
            <a:xfrm rot="19592591">
              <a:off x="976431" y="1309606"/>
              <a:ext cx="8627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2+3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CE4DAF50-ED55-6EE0-DD5A-66BB07CDC73F}"/>
                </a:ext>
              </a:extLst>
            </p:cNvPr>
            <p:cNvSpPr txBox="1"/>
            <p:nvPr/>
          </p:nvSpPr>
          <p:spPr>
            <a:xfrm>
              <a:off x="1778340" y="1253511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3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9A016883-C0F1-8302-B3D6-793195FCCE16}"/>
                </a:ext>
              </a:extLst>
            </p:cNvPr>
            <p:cNvSpPr txBox="1"/>
            <p:nvPr/>
          </p:nvSpPr>
          <p:spPr>
            <a:xfrm rot="20083698">
              <a:off x="1516797" y="703040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2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7DC70A5C-A8CE-3C27-4741-15F58C04CD2E}"/>
                </a:ext>
              </a:extLst>
            </p:cNvPr>
            <p:cNvSpPr txBox="1"/>
            <p:nvPr/>
          </p:nvSpPr>
          <p:spPr>
            <a:xfrm rot="19401107">
              <a:off x="2735114" y="907971"/>
              <a:ext cx="827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MLDAI 1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CFF77AEB-C977-E99C-7C2D-F38E35EF9B44}"/>
                </a:ext>
              </a:extLst>
            </p:cNvPr>
            <p:cNvSpPr txBox="1"/>
            <p:nvPr/>
          </p:nvSpPr>
          <p:spPr>
            <a:xfrm>
              <a:off x="3734991" y="1285041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4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3F4BB339-537C-590A-9CED-BEDD10B92CB0}"/>
                </a:ext>
              </a:extLst>
            </p:cNvPr>
            <p:cNvSpPr txBox="1"/>
            <p:nvPr/>
          </p:nvSpPr>
          <p:spPr>
            <a:xfrm>
              <a:off x="4654382" y="1353440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4</a:t>
              </a: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2E3913C3-DEDD-BD80-3A47-D671548496A1}"/>
              </a:ext>
            </a:extLst>
          </p:cNvPr>
          <p:cNvGrpSpPr/>
          <p:nvPr/>
        </p:nvGrpSpPr>
        <p:grpSpPr>
          <a:xfrm>
            <a:off x="1527048" y="2011680"/>
            <a:ext cx="9144000" cy="2831689"/>
            <a:chOff x="0" y="1792"/>
            <a:chExt cx="9144000" cy="2831689"/>
          </a:xfrm>
        </p:grpSpPr>
        <p:pic>
          <p:nvPicPr>
            <p:cNvPr id="213" name="Picture 212" descr="A map of the ocean&#10;&#10;Description automatically generated">
              <a:extLst>
                <a:ext uri="{FF2B5EF4-FFF2-40B4-BE49-F238E27FC236}">
                  <a16:creationId xmlns:a16="http://schemas.microsoft.com/office/drawing/2014/main" id="{0AA29F76-EFB7-6434-1225-031C1EBB6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1792"/>
              <a:ext cx="9144000" cy="2831689"/>
            </a:xfrm>
            <a:prstGeom prst="rect">
              <a:avLst/>
            </a:prstGeom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268B1701-C9DE-9655-6630-3A002F1B9618}"/>
                </a:ext>
              </a:extLst>
            </p:cNvPr>
            <p:cNvSpPr txBox="1"/>
            <p:nvPr/>
          </p:nvSpPr>
          <p:spPr>
            <a:xfrm rot="19592591">
              <a:off x="763693" y="1477391"/>
              <a:ext cx="8627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2+3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BAD51D28-F228-0309-B3EA-2F25F5D0D5EC}"/>
                </a:ext>
              </a:extLst>
            </p:cNvPr>
            <p:cNvSpPr txBox="1"/>
            <p:nvPr/>
          </p:nvSpPr>
          <p:spPr>
            <a:xfrm>
              <a:off x="1280949" y="1127551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3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3142ECF9-A324-D28F-C805-71703247E731}"/>
                </a:ext>
              </a:extLst>
            </p:cNvPr>
            <p:cNvSpPr txBox="1"/>
            <p:nvPr/>
          </p:nvSpPr>
          <p:spPr>
            <a:xfrm rot="20083698">
              <a:off x="1138793" y="709125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2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E187FD62-D740-F8B3-52CE-A3D971743B36}"/>
                </a:ext>
              </a:extLst>
            </p:cNvPr>
            <p:cNvSpPr txBox="1"/>
            <p:nvPr/>
          </p:nvSpPr>
          <p:spPr>
            <a:xfrm rot="19401107">
              <a:off x="2364054" y="827823"/>
              <a:ext cx="827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MLDAI 1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1B2D54D7-86DD-2BD3-DD13-173DCB3A430A}"/>
                </a:ext>
              </a:extLst>
            </p:cNvPr>
            <p:cNvSpPr txBox="1"/>
            <p:nvPr/>
          </p:nvSpPr>
          <p:spPr>
            <a:xfrm>
              <a:off x="3023254" y="1353438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4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EB4043C0-49FF-DCF3-C0BB-09D91BAA6F7D}"/>
                </a:ext>
              </a:extLst>
            </p:cNvPr>
            <p:cNvSpPr txBox="1"/>
            <p:nvPr/>
          </p:nvSpPr>
          <p:spPr>
            <a:xfrm>
              <a:off x="4504486" y="1404550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4</a:t>
              </a:r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959DA0ED-56D9-F5D2-51D0-A5838B772A13}"/>
              </a:ext>
            </a:extLst>
          </p:cNvPr>
          <p:cNvGrpSpPr/>
          <p:nvPr/>
        </p:nvGrpSpPr>
        <p:grpSpPr>
          <a:xfrm>
            <a:off x="1527048" y="2011680"/>
            <a:ext cx="9144000" cy="2831689"/>
            <a:chOff x="0" y="1792"/>
            <a:chExt cx="9144000" cy="2831689"/>
          </a:xfrm>
        </p:grpSpPr>
        <p:pic>
          <p:nvPicPr>
            <p:cNvPr id="228" name="Picture 227" descr="A map of the ocean&#10;&#10;Description automatically generated">
              <a:extLst>
                <a:ext uri="{FF2B5EF4-FFF2-40B4-BE49-F238E27FC236}">
                  <a16:creationId xmlns:a16="http://schemas.microsoft.com/office/drawing/2014/main" id="{21ECB2A9-6734-D951-4095-32BF62411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1792"/>
              <a:ext cx="9144000" cy="2831689"/>
            </a:xfrm>
            <a:prstGeom prst="rect">
              <a:avLst/>
            </a:prstGeom>
          </p:spPr>
        </p:pic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A4C299AB-FB7F-909D-CED6-30CCBFCF6F6A}"/>
                </a:ext>
              </a:extLst>
            </p:cNvPr>
            <p:cNvSpPr txBox="1"/>
            <p:nvPr/>
          </p:nvSpPr>
          <p:spPr>
            <a:xfrm rot="19592591">
              <a:off x="668448" y="1466324"/>
              <a:ext cx="8627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2+3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02FB5A8C-CC01-770A-6FAF-8972B0067A84}"/>
                </a:ext>
              </a:extLst>
            </p:cNvPr>
            <p:cNvSpPr txBox="1"/>
            <p:nvPr/>
          </p:nvSpPr>
          <p:spPr>
            <a:xfrm>
              <a:off x="903733" y="959383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3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AAC4BD3B-86BD-F314-4176-E17E1BE45166}"/>
                </a:ext>
              </a:extLst>
            </p:cNvPr>
            <p:cNvSpPr txBox="1"/>
            <p:nvPr/>
          </p:nvSpPr>
          <p:spPr>
            <a:xfrm rot="20083698">
              <a:off x="688297" y="762940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2</a:t>
              </a: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9FDC4D9C-3CE7-D2AF-2640-2AFC002AA61C}"/>
                </a:ext>
              </a:extLst>
            </p:cNvPr>
            <p:cNvSpPr txBox="1"/>
            <p:nvPr/>
          </p:nvSpPr>
          <p:spPr>
            <a:xfrm rot="19401107">
              <a:off x="2290637" y="769472"/>
              <a:ext cx="827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MLDAI 1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78760CC1-6846-C82A-D1DF-9A3C70337464}"/>
                </a:ext>
              </a:extLst>
            </p:cNvPr>
            <p:cNvSpPr txBox="1"/>
            <p:nvPr/>
          </p:nvSpPr>
          <p:spPr>
            <a:xfrm>
              <a:off x="2873987" y="1367043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4</a:t>
              </a: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10E8E0B5-000D-5C2C-1870-AA2F555E03E9}"/>
                </a:ext>
              </a:extLst>
            </p:cNvPr>
            <p:cNvSpPr txBox="1"/>
            <p:nvPr/>
          </p:nvSpPr>
          <p:spPr>
            <a:xfrm>
              <a:off x="4439172" y="1417636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4</a:t>
              </a:r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B3387FE2-9145-EE68-F5FB-51C29422ACC0}"/>
              </a:ext>
            </a:extLst>
          </p:cNvPr>
          <p:cNvGrpSpPr/>
          <p:nvPr/>
        </p:nvGrpSpPr>
        <p:grpSpPr>
          <a:xfrm>
            <a:off x="1527048" y="2011680"/>
            <a:ext cx="9144000" cy="2831689"/>
            <a:chOff x="0" y="1792"/>
            <a:chExt cx="9144000" cy="2831689"/>
          </a:xfrm>
        </p:grpSpPr>
        <p:pic>
          <p:nvPicPr>
            <p:cNvPr id="236" name="Picture 235" descr="A map of the ocean&#10;&#10;Description automatically generated">
              <a:extLst>
                <a:ext uri="{FF2B5EF4-FFF2-40B4-BE49-F238E27FC236}">
                  <a16:creationId xmlns:a16="http://schemas.microsoft.com/office/drawing/2014/main" id="{07D84CCF-6702-0DE7-F29E-646918ED0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1792"/>
              <a:ext cx="9144000" cy="2831689"/>
            </a:xfrm>
            <a:prstGeom prst="rect">
              <a:avLst/>
            </a:prstGeom>
          </p:spPr>
        </p:pic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9BE20932-7430-30E2-5149-F7E085C65240}"/>
                </a:ext>
              </a:extLst>
            </p:cNvPr>
            <p:cNvSpPr txBox="1"/>
            <p:nvPr/>
          </p:nvSpPr>
          <p:spPr>
            <a:xfrm rot="19592591">
              <a:off x="304846" y="1507707"/>
              <a:ext cx="8627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2+3</a:t>
              </a: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235E4AD9-84AD-C04E-331C-CB6F6DD2E356}"/>
                </a:ext>
              </a:extLst>
            </p:cNvPr>
            <p:cNvSpPr txBox="1"/>
            <p:nvPr/>
          </p:nvSpPr>
          <p:spPr>
            <a:xfrm rot="19401107">
              <a:off x="2101226" y="704158"/>
              <a:ext cx="827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MLDAI 1</a:t>
              </a: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1A21E2AF-3C53-529A-EC24-44430EE8E939}"/>
                </a:ext>
              </a:extLst>
            </p:cNvPr>
            <p:cNvSpPr txBox="1"/>
            <p:nvPr/>
          </p:nvSpPr>
          <p:spPr>
            <a:xfrm>
              <a:off x="2147561" y="1207267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4</a:t>
              </a: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D1B73351-0002-4773-BF7C-DFEB8BC8E1A4}"/>
                </a:ext>
              </a:extLst>
            </p:cNvPr>
            <p:cNvSpPr txBox="1"/>
            <p:nvPr/>
          </p:nvSpPr>
          <p:spPr>
            <a:xfrm>
              <a:off x="3877579" y="1387663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4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B6570EFB-452A-503B-1C67-0A8C9946553A}"/>
                </a:ext>
              </a:extLst>
            </p:cNvPr>
            <p:cNvSpPr txBox="1"/>
            <p:nvPr/>
          </p:nvSpPr>
          <p:spPr>
            <a:xfrm>
              <a:off x="4441939" y="1062237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5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0341F78F-BCE6-45B5-BF81-7036E6971ACF}"/>
                </a:ext>
              </a:extLst>
            </p:cNvPr>
            <p:cNvSpPr txBox="1"/>
            <p:nvPr/>
          </p:nvSpPr>
          <p:spPr>
            <a:xfrm>
              <a:off x="713863" y="842657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026609-21C9-848E-1F90-2B09C08BC0A1}"/>
              </a:ext>
            </a:extLst>
          </p:cNvPr>
          <p:cNvGrpSpPr/>
          <p:nvPr/>
        </p:nvGrpSpPr>
        <p:grpSpPr>
          <a:xfrm>
            <a:off x="1527048" y="2015377"/>
            <a:ext cx="9144000" cy="2831689"/>
            <a:chOff x="0" y="1793"/>
            <a:chExt cx="9144000" cy="2831689"/>
          </a:xfrm>
        </p:grpSpPr>
        <p:pic>
          <p:nvPicPr>
            <p:cNvPr id="6" name="Picture 5" descr="A map of the weather&#10;&#10;Description automatically generated">
              <a:extLst>
                <a:ext uri="{FF2B5EF4-FFF2-40B4-BE49-F238E27FC236}">
                  <a16:creationId xmlns:a16="http://schemas.microsoft.com/office/drawing/2014/main" id="{A597041B-5392-7754-934E-D4679CEF9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1793"/>
              <a:ext cx="9144000" cy="283168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C76788-EB9B-762B-8229-EBB31BC9A8FD}"/>
                </a:ext>
              </a:extLst>
            </p:cNvPr>
            <p:cNvSpPr txBox="1"/>
            <p:nvPr/>
          </p:nvSpPr>
          <p:spPr>
            <a:xfrm rot="19592591">
              <a:off x="65478" y="1513076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Pre-TS </a:t>
              </a:r>
            </a:p>
            <a:p>
              <a:pPr algn="ctr"/>
              <a:r>
                <a:rPr lang="en-US" sz="1200" dirty="0">
                  <a:latin typeface="Comic Sans MS" panose="030F0902030302020204" pitchFamily="66" charset="0"/>
                </a:rPr>
                <a:t>Hilary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4CFE9C-9A75-B207-5EB9-25B7D8035158}"/>
                </a:ext>
              </a:extLst>
            </p:cNvPr>
            <p:cNvSpPr txBox="1"/>
            <p:nvPr/>
          </p:nvSpPr>
          <p:spPr>
            <a:xfrm rot="19401107">
              <a:off x="1950374" y="698528"/>
              <a:ext cx="827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MLDAI 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EFC82F-B2FE-12DD-CB2E-A70EFA576023}"/>
                </a:ext>
              </a:extLst>
            </p:cNvPr>
            <p:cNvSpPr txBox="1"/>
            <p:nvPr/>
          </p:nvSpPr>
          <p:spPr>
            <a:xfrm>
              <a:off x="1708694" y="1207266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8A4B10-1607-F59D-B074-5E5EC8EA0089}"/>
                </a:ext>
              </a:extLst>
            </p:cNvPr>
            <p:cNvSpPr txBox="1"/>
            <p:nvPr/>
          </p:nvSpPr>
          <p:spPr>
            <a:xfrm>
              <a:off x="3557859" y="1417637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AEW 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1EBB10-D62A-6DAD-23A1-6F99E54491E2}"/>
                </a:ext>
              </a:extLst>
            </p:cNvPr>
            <p:cNvSpPr txBox="1"/>
            <p:nvPr/>
          </p:nvSpPr>
          <p:spPr>
            <a:xfrm>
              <a:off x="4097918" y="1068767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21C8DC-7DF7-C178-F81C-F59B4BD65DB3}"/>
                </a:ext>
              </a:extLst>
            </p:cNvPr>
            <p:cNvSpPr txBox="1"/>
            <p:nvPr/>
          </p:nvSpPr>
          <p:spPr>
            <a:xfrm>
              <a:off x="522778" y="791768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mic Sans MS" panose="030F0902030302020204" pitchFamily="66" charset="0"/>
                </a:rPr>
                <a:t>SAL 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75A9E2A-B5F9-6FE3-31AC-1BFDE61A0069}"/>
              </a:ext>
            </a:extLst>
          </p:cNvPr>
          <p:cNvSpPr txBox="1"/>
          <p:nvPr/>
        </p:nvSpPr>
        <p:spPr>
          <a:xfrm>
            <a:off x="3048000" y="31977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3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753bfea4e8_0_1780"/>
          <p:cNvSpPr txBox="1"/>
          <p:nvPr/>
        </p:nvSpPr>
        <p:spPr>
          <a:xfrm>
            <a:off x="0" y="0"/>
            <a:ext cx="12192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 Hurricane Field Program-APHEX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Synoptic Set-up: AEWs, SAL, and mid-latitude dry air intrusions</a:t>
            </a:r>
            <a:endParaRPr/>
          </a:p>
        </p:txBody>
      </p:sp>
      <p:sp>
        <p:nvSpPr>
          <p:cNvPr id="444" name="Google Shape;444;g2753bfea4e8_0_17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445" name="Google Shape;445;g2753bfea4e8_0_1780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2753bfea4e8_0_1780"/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2753bfea4e8_0_1780"/>
          <p:cNvSpPr/>
          <p:nvPr/>
        </p:nvSpPr>
        <p:spPr>
          <a:xfrm>
            <a:off x="2084975" y="3076200"/>
            <a:ext cx="7920300" cy="6993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FASTER FLOW</a:t>
            </a:r>
            <a:endParaRPr/>
          </a:p>
        </p:txBody>
      </p:sp>
      <p:sp>
        <p:nvSpPr>
          <p:cNvPr id="448" name="Google Shape;448;g2753bfea4e8_0_1780"/>
          <p:cNvSpPr/>
          <p:nvPr/>
        </p:nvSpPr>
        <p:spPr>
          <a:xfrm>
            <a:off x="2135850" y="4366600"/>
            <a:ext cx="7920300" cy="45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SLOWER FLOW</a:t>
            </a:r>
            <a:endParaRPr/>
          </a:p>
        </p:txBody>
      </p:sp>
      <p:sp>
        <p:nvSpPr>
          <p:cNvPr id="449" name="Google Shape;449;g2753bfea4e8_0_1780"/>
          <p:cNvSpPr/>
          <p:nvPr/>
        </p:nvSpPr>
        <p:spPr>
          <a:xfrm>
            <a:off x="2784175" y="2458988"/>
            <a:ext cx="731400" cy="775500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g2753bfea4e8_0_1780"/>
          <p:cNvSpPr/>
          <p:nvPr/>
        </p:nvSpPr>
        <p:spPr>
          <a:xfrm>
            <a:off x="5730300" y="2459000"/>
            <a:ext cx="731400" cy="775500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g2753bfea4e8_0_1780"/>
          <p:cNvSpPr/>
          <p:nvPr/>
        </p:nvSpPr>
        <p:spPr>
          <a:xfrm>
            <a:off x="8218575" y="2459000"/>
            <a:ext cx="731400" cy="775500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2753bfea4e8_0_1780"/>
          <p:cNvSpPr/>
          <p:nvPr/>
        </p:nvSpPr>
        <p:spPr>
          <a:xfrm>
            <a:off x="4079575" y="3698025"/>
            <a:ext cx="731400" cy="775500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g2753bfea4e8_0_1780"/>
          <p:cNvSpPr/>
          <p:nvPr/>
        </p:nvSpPr>
        <p:spPr>
          <a:xfrm>
            <a:off x="7025700" y="3698025"/>
            <a:ext cx="731400" cy="775500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g2753bfea4e8_0_1780"/>
          <p:cNvSpPr txBox="1"/>
          <p:nvPr/>
        </p:nvSpPr>
        <p:spPr>
          <a:xfrm>
            <a:off x="2831975" y="1177450"/>
            <a:ext cx="6426300" cy="11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Phase differences between northern and southern vorticity centers made it difficult to distinguish one wave from another.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Abundant background vorticity, but lack of coordination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g2753bfea4e8_0_1780"/>
          <p:cNvSpPr txBox="1"/>
          <p:nvPr/>
        </p:nvSpPr>
        <p:spPr>
          <a:xfrm>
            <a:off x="1245875" y="3195000"/>
            <a:ext cx="73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15N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g2753bfea4e8_0_1780"/>
          <p:cNvSpPr txBox="1"/>
          <p:nvPr/>
        </p:nvSpPr>
        <p:spPr>
          <a:xfrm>
            <a:off x="1245875" y="4361350"/>
            <a:ext cx="73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10N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g2753bfea4e8_0_1780"/>
          <p:cNvSpPr txBox="1"/>
          <p:nvPr/>
        </p:nvSpPr>
        <p:spPr>
          <a:xfrm>
            <a:off x="4265250" y="4887850"/>
            <a:ext cx="3661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OUT OF PHASE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31960</TotalTime>
  <Words>2022</Words>
  <Application>Microsoft Macintosh PowerPoint</Application>
  <PresentationFormat>Widescreen</PresentationFormat>
  <Paragraphs>329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Dunion</dc:creator>
  <cp:lastModifiedBy>Jason Dunion</cp:lastModifiedBy>
  <cp:revision>936</cp:revision>
  <cp:lastPrinted>2021-05-25T19:52:11Z</cp:lastPrinted>
  <dcterms:created xsi:type="dcterms:W3CDTF">2021-05-21T18:23:05Z</dcterms:created>
  <dcterms:modified xsi:type="dcterms:W3CDTF">2023-08-18T17:18:27Z</dcterms:modified>
</cp:coreProperties>
</file>