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8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CC784-2540-4967-835D-0C32E19F1FD2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554765-887F-4F3E-8287-9931F85020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823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54765-887F-4F3E-8287-9931F85020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54765-887F-4F3E-8287-9931F85020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54765-887F-4F3E-8287-9931F85020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54765-887F-4F3E-8287-9931F85020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54765-887F-4F3E-8287-9931F85020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Comparison of G-IV and P-3 TDR Analyses from Gabrielle (2013)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828800"/>
            <a:ext cx="6400800" cy="53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Paul </a:t>
            </a:r>
            <a:r>
              <a:rPr lang="en-US" dirty="0" err="1" smtClean="0"/>
              <a:t>Reasor</a:t>
            </a:r>
            <a:r>
              <a:rPr lang="en-US" dirty="0" smtClean="0"/>
              <a:t> and John </a:t>
            </a:r>
            <a:r>
              <a:rPr lang="en-US" dirty="0" err="1" smtClean="0"/>
              <a:t>Gamache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984090"/>
            <a:ext cx="8458200" cy="33393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/>
              <a:t>Questions to consider as we </a:t>
            </a:r>
            <a:r>
              <a:rPr lang="en-US" sz="2400" b="1" dirty="0" smtClean="0"/>
              <a:t>approach this </a:t>
            </a:r>
            <a:r>
              <a:rPr lang="en-US" sz="2400" b="1" dirty="0" smtClean="0"/>
              <a:t>season:</a:t>
            </a:r>
          </a:p>
          <a:p>
            <a:pPr marL="166688" indent="-166688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/>
              <a:t>D</a:t>
            </a:r>
            <a:r>
              <a:rPr lang="en-US" sz="2400" dirty="0" smtClean="0"/>
              <a:t>oes the G-IV TDR yield wind and reflectivity analyses in TCs similar to that from the P-3 TDR?</a:t>
            </a:r>
            <a:endParaRPr lang="en-US" sz="2400" dirty="0"/>
          </a:p>
          <a:p>
            <a:pPr marL="166688" indent="-166688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400" dirty="0" smtClean="0"/>
              <a:t>How </a:t>
            </a:r>
            <a:r>
              <a:rPr lang="en-US" sz="2400" dirty="0" smtClean="0"/>
              <a:t>does the spatial coverage of TDR data by the G-IV </a:t>
            </a:r>
            <a:r>
              <a:rPr lang="en-US" sz="2400" dirty="0" smtClean="0"/>
              <a:t>compare </a:t>
            </a:r>
            <a:r>
              <a:rPr lang="en-US" sz="2400" dirty="0" smtClean="0"/>
              <a:t>with </a:t>
            </a:r>
            <a:r>
              <a:rPr lang="en-US" sz="2400" dirty="0" smtClean="0"/>
              <a:t>that from the</a:t>
            </a:r>
            <a:r>
              <a:rPr lang="en-US" sz="2400" dirty="0" smtClean="0"/>
              <a:t> P-3?</a:t>
            </a:r>
          </a:p>
          <a:p>
            <a:pPr>
              <a:spcBef>
                <a:spcPts val="600"/>
              </a:spcBef>
            </a:pPr>
            <a:endParaRPr lang="en-US" sz="800" dirty="0" smtClean="0"/>
          </a:p>
          <a:p>
            <a:pPr>
              <a:spcBef>
                <a:spcPts val="1200"/>
              </a:spcBef>
            </a:pPr>
            <a:r>
              <a:rPr lang="en-US" sz="2400" b="1" dirty="0" smtClean="0"/>
              <a:t>Evaluate TDR inter-comparison data </a:t>
            </a:r>
            <a:r>
              <a:rPr lang="en-US" sz="2400" b="1" dirty="0" smtClean="0"/>
              <a:t>collected in the </a:t>
            </a:r>
            <a:r>
              <a:rPr lang="en-US" sz="2400" b="1" dirty="0" smtClean="0"/>
              <a:t>remnants of Gabrielle (2013)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130907H1 &amp; 130907N1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228600" y="1533832"/>
            <a:ext cx="5062728" cy="5029200"/>
            <a:chOff x="2022581" y="1533832"/>
            <a:chExt cx="5062728" cy="50292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2581" y="1533832"/>
              <a:ext cx="5062728" cy="5029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3810000" y="3048000"/>
              <a:ext cx="76200" cy="76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>
              <a:spLocks noChangeAspect="1"/>
            </p:cNvSpPr>
            <p:nvPr/>
          </p:nvSpPr>
          <p:spPr>
            <a:xfrm>
              <a:off x="5562600" y="3041855"/>
              <a:ext cx="76200" cy="76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>
              <a:spLocks noChangeAspect="1"/>
            </p:cNvSpPr>
            <p:nvPr/>
          </p:nvSpPr>
          <p:spPr>
            <a:xfrm>
              <a:off x="5753100" y="4686300"/>
              <a:ext cx="76200" cy="76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>
              <a:spLocks noChangeAspect="1"/>
            </p:cNvSpPr>
            <p:nvPr/>
          </p:nvSpPr>
          <p:spPr>
            <a:xfrm>
              <a:off x="5753100" y="3124200"/>
              <a:ext cx="76200" cy="76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>
              <a:spLocks noChangeAspect="1"/>
            </p:cNvSpPr>
            <p:nvPr/>
          </p:nvSpPr>
          <p:spPr>
            <a:xfrm>
              <a:off x="5086965" y="4686300"/>
              <a:ext cx="76200" cy="76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>
              <a:spLocks noChangeAspect="1"/>
            </p:cNvSpPr>
            <p:nvPr/>
          </p:nvSpPr>
          <p:spPr>
            <a:xfrm>
              <a:off x="3832123" y="4689987"/>
              <a:ext cx="76200" cy="76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908323" y="2895600"/>
              <a:ext cx="1616177" cy="304800"/>
            </a:xfrm>
            <a:prstGeom prst="ellipse">
              <a:avLst/>
            </a:prstGeom>
            <a:noFill/>
            <a:ln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 rot="16200000">
              <a:off x="5175455" y="3663745"/>
              <a:ext cx="1460090" cy="533400"/>
            </a:xfrm>
            <a:prstGeom prst="ellipse">
              <a:avLst/>
            </a:prstGeom>
            <a:noFill/>
            <a:ln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962398" y="4575687"/>
              <a:ext cx="1096297" cy="304800"/>
            </a:xfrm>
            <a:prstGeom prst="ellipse">
              <a:avLst/>
            </a:prstGeom>
            <a:noFill/>
            <a:ln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359465" y="2542541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Leg A</a:t>
              </a:r>
              <a:endParaRPr lang="en-US" b="1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6200000">
              <a:off x="5596968" y="3863764"/>
              <a:ext cx="6815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Leg C</a:t>
              </a:r>
              <a:endParaRPr lang="en-US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209139" y="4869426"/>
              <a:ext cx="6896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Leg B</a:t>
              </a:r>
              <a:endParaRPr lang="en-US" b="1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5274122" y="2280931"/>
            <a:ext cx="3471672" cy="8925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/>
              <a:t>Leg A</a:t>
            </a:r>
            <a:endParaRPr lang="en-US" sz="2400" b="1" dirty="0" smtClean="0"/>
          </a:p>
          <a:p>
            <a:pPr marL="166688" indent="-166688"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1717 UTC (P-3); 1728 UTC (G-IV)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61832" y="3496677"/>
            <a:ext cx="3471672" cy="8925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/>
              <a:t>Leg B</a:t>
            </a:r>
            <a:endParaRPr lang="en-US" sz="2400" b="1" dirty="0" smtClean="0"/>
          </a:p>
          <a:p>
            <a:pPr marL="166688" indent="-166688"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1831 UTC (P-3); 1822 UTC (G-IV)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74122" y="4728087"/>
            <a:ext cx="3471672" cy="8925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/>
              <a:t>Leg C</a:t>
            </a:r>
            <a:endParaRPr lang="en-US" sz="2400" b="1" dirty="0" smtClean="0"/>
          </a:p>
          <a:p>
            <a:pPr marL="166688" indent="-166688"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1627 UTC (P-3); 1701 UTC (G-IV)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Leg A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25314"/>
            <a:ext cx="4118078" cy="4662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800" y="1685536"/>
            <a:ext cx="4165599" cy="4702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62000" y="2069068"/>
            <a:ext cx="7360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P-3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953000" y="2069068"/>
            <a:ext cx="9220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G-IV</a:t>
            </a:r>
            <a:endParaRPr lang="en-US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371" y="1768577"/>
            <a:ext cx="4112370" cy="470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402" y="1752600"/>
            <a:ext cx="4195969" cy="4735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Leg C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2069068"/>
            <a:ext cx="7360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P-3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953000" y="2069068"/>
            <a:ext cx="9220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G-IV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034083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Leg C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752600" y="908972"/>
            <a:ext cx="7360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P-3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917985"/>
            <a:ext cx="9220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G-IV</a:t>
            </a:r>
            <a:endParaRPr lang="en-US" sz="3200" b="1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67" y="1616842"/>
            <a:ext cx="4194463" cy="2973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49737"/>
            <a:ext cx="4268732" cy="2953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336048" y="1526682"/>
            <a:ext cx="2856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%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3962400" y="1526682"/>
            <a:ext cx="2856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%</a:t>
            </a:r>
            <a:endParaRPr lang="en-US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2890649" y="4800600"/>
            <a:ext cx="3210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CFAD: </a:t>
            </a:r>
            <a:r>
              <a:rPr lang="en-US" sz="3200" b="1" dirty="0" err="1" smtClean="0"/>
              <a:t>Windspeed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29808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Leg C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758552" y="908972"/>
            <a:ext cx="7360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P-3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72200" y="913266"/>
            <a:ext cx="9220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G-IV</a:t>
            </a:r>
            <a:endParaRPr lang="en-US" sz="32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69166"/>
            <a:ext cx="3643605" cy="2466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926" y="1454624"/>
            <a:ext cx="3759348" cy="2461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3930800"/>
            <a:ext cx="3733800" cy="257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926" y="3930800"/>
            <a:ext cx="3796798" cy="2558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063182" y="2454608"/>
            <a:ext cx="654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dBZ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195378" y="4986553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11392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149</Words>
  <Application>Microsoft Office PowerPoint</Application>
  <PresentationFormat>On-screen Show (4:3)</PresentationFormat>
  <Paragraphs>39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Comparison of G-IV and P-3 TDR Analyses from Gabrielle (2013)</vt:lpstr>
      <vt:lpstr>130907H1 &amp; 130907N1</vt:lpstr>
      <vt:lpstr>Leg A</vt:lpstr>
      <vt:lpstr>Leg C</vt:lpstr>
      <vt:lpstr>Leg C</vt:lpstr>
      <vt:lpstr>Leg C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new TDR sampling strategies in Hurricane Ingrid (2013)</dc:title>
  <dc:creator>Paul</dc:creator>
  <cp:lastModifiedBy>Paul Reasor</cp:lastModifiedBy>
  <cp:revision>50</cp:revision>
  <dcterms:created xsi:type="dcterms:W3CDTF">2006-08-16T00:00:00Z</dcterms:created>
  <dcterms:modified xsi:type="dcterms:W3CDTF">2014-05-08T13:53:35Z</dcterms:modified>
</cp:coreProperties>
</file>