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165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130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63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58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849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8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81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1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3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72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0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B1F51-41DF-5C49-B0D2-161915B6BF71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9C855-A3E6-5A4B-840A-3F9EE3530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17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Isaac 8/28/12 proposed flight track</a:t>
            </a:r>
            <a:endParaRPr lang="en-US" dirty="0"/>
          </a:p>
        </p:txBody>
      </p:sp>
      <p:pic>
        <p:nvPicPr>
          <p:cNvPr id="4" name="Content Placeholder 3" descr="ftk_120828H2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457201" y="1703576"/>
            <a:ext cx="7481979" cy="4114800"/>
          </a:xfrm>
        </p:spPr>
      </p:pic>
    </p:spTree>
    <p:extLst>
      <p:ext uri="{BB962C8B-B14F-4D97-AF65-F5344CB8AC3E}">
        <p14:creationId xmlns:p14="http://schemas.microsoft.com/office/powerpoint/2010/main" val="3851177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5963"/>
            <a:ext cx="7772400" cy="1470025"/>
          </a:xfrm>
        </p:spPr>
        <p:txBody>
          <a:bodyPr/>
          <a:lstStyle/>
          <a:p>
            <a:r>
              <a:rPr lang="en-US" dirty="0" smtClean="0"/>
              <a:t>Texas Tech Tower locations for Hurricane Isaac 8/28/12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TTU_Isaac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725" y="1890333"/>
            <a:ext cx="4676091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19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Isaac 8/28/12 proposed flight track</vt:lpstr>
      <vt:lpstr>Texas Tech Tower locations for Hurricane Isaac 8/28/12</vt:lpstr>
    </vt:vector>
  </TitlesOfParts>
  <Company>NOAA-AOML-HRD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Tech Tower locations for Hurricane Isaac 8/28/12</dc:title>
  <dc:creator>John Kaplan</dc:creator>
  <cp:lastModifiedBy>John Kaplan</cp:lastModifiedBy>
  <cp:revision>3</cp:revision>
  <dcterms:created xsi:type="dcterms:W3CDTF">2012-09-05T13:54:29Z</dcterms:created>
  <dcterms:modified xsi:type="dcterms:W3CDTF">2012-09-05T14:01:27Z</dcterms:modified>
</cp:coreProperties>
</file>