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60" r:id="rId4"/>
    <p:sldId id="261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7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480" y="-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BCEA7-A1C9-1045-ACEE-7F88B8DB4D13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472A7-D088-764C-9AEF-484A10A5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 about P-3 radar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tech not specializing in radar was unaware of the proper settings (20120826H1).</a:t>
            </a:r>
          </a:p>
          <a:p>
            <a:r>
              <a:rPr lang="en-US" dirty="0" smtClean="0"/>
              <a:t>Eventually, with input from Paul </a:t>
            </a:r>
            <a:r>
              <a:rPr lang="en-US" dirty="0" err="1" smtClean="0"/>
              <a:t>Reasor</a:t>
            </a:r>
            <a:r>
              <a:rPr lang="en-US" dirty="0" smtClean="0"/>
              <a:t> and John Gamache, an RVP8 “task” was found that was set up by Bobby Peek (PRF 2400/1600—one trip)</a:t>
            </a:r>
          </a:p>
          <a:p>
            <a:r>
              <a:rPr lang="en-US" dirty="0" smtClean="0"/>
              <a:t>Some concern that filters are eliminating too much data near surface.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083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again the vertical cross-sections of vertical wind show discontinuity across the flight track</a:t>
            </a:r>
          </a:p>
          <a:p>
            <a:r>
              <a:rPr lang="en-US" dirty="0" smtClean="0"/>
              <a:t>Solution:  By experimenting with angle corrections in post processing, it appears angle corrections should be somewhere between zero and value found by angle-correction software upon an earlier test flight.  </a:t>
            </a:r>
          </a:p>
        </p:txBody>
      </p:sp>
    </p:spTree>
    <p:extLst>
      <p:ext uri="{BB962C8B-B14F-4D97-AF65-F5344CB8AC3E}">
        <p14:creationId xmlns:p14="http://schemas.microsoft.com/office/powerpoint/2010/main" val="3669271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 much data in boundary layer appears to be removed in analyses—both 3D and cross-sections.</a:t>
            </a:r>
          </a:p>
          <a:p>
            <a:r>
              <a:rPr lang="en-US" dirty="0" smtClean="0"/>
              <a:t>Solution:  I discovered I was using the beam width of the G-IV and some inappropriate values for removing reflection of main lobe by sea surface.  More coverage near surface is now in analyses.  </a:t>
            </a:r>
          </a:p>
        </p:txBody>
      </p:sp>
    </p:spTree>
    <p:extLst>
      <p:ext uri="{BB962C8B-B14F-4D97-AF65-F5344CB8AC3E}">
        <p14:creationId xmlns:p14="http://schemas.microsoft.com/office/powerpoint/2010/main" val="1396926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removing tilt angle correction</a:t>
            </a:r>
            <a:endParaRPr lang="en-US" dirty="0"/>
          </a:p>
        </p:txBody>
      </p:sp>
      <p:pic>
        <p:nvPicPr>
          <p:cNvPr id="8" name="Picture 7" descr="Screen shot 2012-09-04 at 7.22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11" y="2336811"/>
            <a:ext cx="3903989" cy="3657600"/>
          </a:xfrm>
          <a:prstGeom prst="rect">
            <a:avLst/>
          </a:prstGeom>
        </p:spPr>
      </p:pic>
      <p:pic>
        <p:nvPicPr>
          <p:cNvPr id="9" name="Picture 8" descr="Screen shot 2012-09-04 at 7.22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811" y="2336811"/>
            <a:ext cx="390398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171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Script to send data to ground quickly timed out, even though I thought I had the timeout problem worked out.  I now believe I understand where the problem is but it would need to be tested in a situation with tenuous SATCOM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244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for sending via </a:t>
            </a:r>
            <a:r>
              <a:rPr lang="en-US" dirty="0" err="1" smtClean="0"/>
              <a:t>sftp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#!/</a:t>
            </a:r>
            <a:r>
              <a:rPr lang="en-US" dirty="0" err="1"/>
              <a:t>usr</a:t>
            </a:r>
            <a:r>
              <a:rPr lang="en-US" dirty="0"/>
              <a:t>/bin/</a:t>
            </a:r>
            <a:r>
              <a:rPr lang="en-US" dirty="0" smtClean="0"/>
              <a:t>expect</a:t>
            </a:r>
          </a:p>
          <a:p>
            <a:r>
              <a:rPr lang="en-US" dirty="0">
                <a:solidFill>
                  <a:srgbClr val="F975FF"/>
                </a:solidFill>
              </a:rPr>
              <a:t>s</a:t>
            </a:r>
            <a:r>
              <a:rPr lang="en-US" dirty="0" smtClean="0">
                <a:solidFill>
                  <a:srgbClr val="F975FF"/>
                </a:solidFill>
              </a:rPr>
              <a:t>et timeout 120</a:t>
            </a:r>
            <a:endParaRPr lang="en-US" dirty="0">
              <a:solidFill>
                <a:srgbClr val="F975FF"/>
              </a:solidFill>
            </a:endParaRPr>
          </a:p>
          <a:p>
            <a:r>
              <a:rPr lang="en-US" dirty="0"/>
              <a:t>set file1 [</a:t>
            </a:r>
            <a:r>
              <a:rPr lang="en-US" dirty="0" err="1"/>
              <a:t>lindex</a:t>
            </a:r>
            <a:r>
              <a:rPr lang="en-US" dirty="0"/>
              <a:t> $</a:t>
            </a:r>
            <a:r>
              <a:rPr lang="en-US" dirty="0" err="1"/>
              <a:t>argv</a:t>
            </a:r>
            <a:r>
              <a:rPr lang="en-US" dirty="0"/>
              <a:t> 0]</a:t>
            </a:r>
          </a:p>
          <a:p>
            <a:r>
              <a:rPr lang="en-US" dirty="0"/>
              <a:t>set file2 [</a:t>
            </a:r>
            <a:r>
              <a:rPr lang="en-US" dirty="0" err="1"/>
              <a:t>lindex</a:t>
            </a:r>
            <a:r>
              <a:rPr lang="en-US" dirty="0"/>
              <a:t> $</a:t>
            </a:r>
            <a:r>
              <a:rPr lang="en-US" dirty="0" err="1"/>
              <a:t>argv</a:t>
            </a:r>
            <a:r>
              <a:rPr lang="en-US" dirty="0"/>
              <a:t> 1]</a:t>
            </a:r>
          </a:p>
          <a:p>
            <a:r>
              <a:rPr lang="en-US" dirty="0"/>
              <a:t>set file3 [</a:t>
            </a:r>
            <a:r>
              <a:rPr lang="en-US" dirty="0" err="1"/>
              <a:t>lindex</a:t>
            </a:r>
            <a:r>
              <a:rPr lang="en-US" dirty="0"/>
              <a:t> $</a:t>
            </a:r>
            <a:r>
              <a:rPr lang="en-US" dirty="0" err="1"/>
              <a:t>argv</a:t>
            </a:r>
            <a:r>
              <a:rPr lang="en-US" dirty="0"/>
              <a:t> 2]</a:t>
            </a:r>
          </a:p>
          <a:p>
            <a:r>
              <a:rPr lang="en-US" dirty="0"/>
              <a:t>set file4 [</a:t>
            </a:r>
            <a:r>
              <a:rPr lang="en-US" dirty="0" err="1"/>
              <a:t>lindex</a:t>
            </a:r>
            <a:r>
              <a:rPr lang="en-US" dirty="0"/>
              <a:t> $</a:t>
            </a:r>
            <a:r>
              <a:rPr lang="en-US" dirty="0" err="1"/>
              <a:t>argv</a:t>
            </a:r>
            <a:r>
              <a:rPr lang="en-US" dirty="0"/>
              <a:t> 3]</a:t>
            </a:r>
          </a:p>
          <a:p>
            <a:r>
              <a:rPr lang="en-US" dirty="0"/>
              <a:t>set file5 [</a:t>
            </a:r>
            <a:r>
              <a:rPr lang="en-US" dirty="0" err="1"/>
              <a:t>lindex</a:t>
            </a:r>
            <a:r>
              <a:rPr lang="en-US" dirty="0"/>
              <a:t> $</a:t>
            </a:r>
            <a:r>
              <a:rPr lang="en-US" dirty="0" err="1"/>
              <a:t>argv</a:t>
            </a:r>
            <a:r>
              <a:rPr lang="en-US" dirty="0"/>
              <a:t> 4]</a:t>
            </a:r>
          </a:p>
          <a:p>
            <a:r>
              <a:rPr lang="en-US" dirty="0"/>
              <a:t>spawn -</a:t>
            </a:r>
            <a:r>
              <a:rPr lang="en-US" dirty="0" err="1"/>
              <a:t>noecho</a:t>
            </a:r>
            <a:r>
              <a:rPr lang="en-US" dirty="0"/>
              <a:t> /</a:t>
            </a:r>
            <a:r>
              <a:rPr lang="en-US" dirty="0" err="1"/>
              <a:t>usr</a:t>
            </a:r>
            <a:r>
              <a:rPr lang="en-US" dirty="0"/>
              <a:t>/bin/</a:t>
            </a:r>
            <a:r>
              <a:rPr lang="en-US" dirty="0" err="1"/>
              <a:t>rsync</a:t>
            </a:r>
            <a:r>
              <a:rPr lang="en-US" dirty="0"/>
              <a:t> -e </a:t>
            </a:r>
            <a:r>
              <a:rPr lang="en-US" dirty="0" err="1"/>
              <a:t>ssh</a:t>
            </a:r>
            <a:r>
              <a:rPr lang="en-US" dirty="0"/>
              <a:t> -</a:t>
            </a:r>
            <a:r>
              <a:rPr lang="en-US" dirty="0" err="1"/>
              <a:t>tauz</a:t>
            </a:r>
            <a:r>
              <a:rPr lang="en-US" dirty="0"/>
              <a:t> $file1 $file2@$file3:$file4</a:t>
            </a:r>
          </a:p>
          <a:p>
            <a:r>
              <a:rPr lang="en-US" dirty="0"/>
              <a:t>expect {</a:t>
            </a:r>
          </a:p>
          <a:p>
            <a:r>
              <a:rPr lang="en-US" dirty="0"/>
              <a:t>        "</a:t>
            </a:r>
            <a:r>
              <a:rPr lang="en-US" dirty="0" err="1"/>
              <a:t>assword</a:t>
            </a:r>
            <a:r>
              <a:rPr lang="en-US" dirty="0"/>
              <a:t>:" {</a:t>
            </a:r>
            <a:r>
              <a:rPr lang="en-US" dirty="0" err="1"/>
              <a:t>exp_send</a:t>
            </a:r>
            <a:r>
              <a:rPr lang="en-US" dirty="0"/>
              <a:t> "$file5\</a:t>
            </a:r>
            <a:r>
              <a:rPr lang="en-US" dirty="0" err="1"/>
              <a:t>r";set</a:t>
            </a:r>
            <a:r>
              <a:rPr lang="en-US" dirty="0"/>
              <a:t> timeout -1;exp_continue}</a:t>
            </a:r>
          </a:p>
          <a:p>
            <a:r>
              <a:rPr lang="en-US" dirty="0"/>
              <a:t>        "yes/no)?" {</a:t>
            </a:r>
            <a:r>
              <a:rPr lang="en-US" dirty="0" err="1"/>
              <a:t>exp_send</a:t>
            </a:r>
            <a:r>
              <a:rPr lang="en-US" dirty="0"/>
              <a:t> "yes\</a:t>
            </a:r>
            <a:r>
              <a:rPr lang="en-US" dirty="0" err="1"/>
              <a:t>r";set</a:t>
            </a:r>
            <a:r>
              <a:rPr lang="en-US" dirty="0"/>
              <a:t> timeout -1;exp_continue}</a:t>
            </a:r>
          </a:p>
          <a:p>
            <a:r>
              <a:rPr lang="en-US" dirty="0"/>
              <a:t>        "y/n)?" {</a:t>
            </a:r>
            <a:r>
              <a:rPr lang="en-US" dirty="0" err="1"/>
              <a:t>exp_send</a:t>
            </a:r>
            <a:r>
              <a:rPr lang="en-US" dirty="0"/>
              <a:t> "y\</a:t>
            </a:r>
            <a:r>
              <a:rPr lang="en-US" dirty="0" err="1"/>
              <a:t>r";set</a:t>
            </a:r>
            <a:r>
              <a:rPr lang="en-US" dirty="0"/>
              <a:t> timeout -1;exp_continue}</a:t>
            </a:r>
          </a:p>
          <a:p>
            <a:r>
              <a:rPr lang="en-US" dirty="0"/>
              <a:t>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918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Noise in analysis (and therefore in </a:t>
            </a:r>
            <a:r>
              <a:rPr lang="en-US" dirty="0" err="1" smtClean="0"/>
              <a:t>superobs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 descr="Screen shot 2012-09-04 at 7.42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1854200"/>
            <a:ext cx="4391987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12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163</TotalTime>
  <Words>392</Words>
  <Application>Microsoft Macintosh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Black</vt:lpstr>
      <vt:lpstr>Concerns about P-3 radar</vt:lpstr>
      <vt:lpstr>Software issues</vt:lpstr>
      <vt:lpstr>Software issues</vt:lpstr>
      <vt:lpstr>Effect of removing tilt angle correction</vt:lpstr>
      <vt:lpstr>Software issues</vt:lpstr>
      <vt:lpstr>Script for sending via sftp</vt:lpstr>
      <vt:lpstr>Noise in analysis (and therefore in superobs)</vt:lpstr>
    </vt:vector>
  </TitlesOfParts>
  <Company>USDC/NOAA/AOML/HRD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Concerns about P-3 radar</dc:title>
  <dc:creator>John Gamache</dc:creator>
  <cp:lastModifiedBy>John Gamache</cp:lastModifiedBy>
  <cp:revision>10</cp:revision>
  <dcterms:created xsi:type="dcterms:W3CDTF">2012-09-04T21:01:39Z</dcterms:created>
  <dcterms:modified xsi:type="dcterms:W3CDTF">2012-09-04T23:45:30Z</dcterms:modified>
</cp:coreProperties>
</file>