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B6FFC-BB7D-4944-B2F1-364AEEDFABDE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39D7B-41E3-4BD0-93BA-450A9C4B3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20120827H1</a:t>
            </a:r>
            <a:r>
              <a:rPr lang="en-US" dirty="0"/>
              <a:t/>
            </a:r>
            <a:br>
              <a:rPr lang="en-US" dirty="0"/>
            </a:br>
            <a:r>
              <a:rPr lang="en-US" sz="3100" b="1" dirty="0" smtClean="0"/>
              <a:t>LPS:</a:t>
            </a:r>
            <a:r>
              <a:rPr lang="en-US" sz="3100" dirty="0" smtClean="0"/>
              <a:t> Frank Marks </a:t>
            </a:r>
            <a:r>
              <a:rPr lang="en-US" sz="3100" b="1" dirty="0" smtClean="0"/>
              <a:t>Radar:</a:t>
            </a:r>
            <a:r>
              <a:rPr lang="en-US" sz="3100" dirty="0" smtClean="0"/>
              <a:t> Kathryn Sellwood </a:t>
            </a:r>
            <a:r>
              <a:rPr lang="en-US" sz="3100" b="1" dirty="0" smtClean="0"/>
              <a:t>Drops:</a:t>
            </a:r>
            <a:r>
              <a:rPr lang="en-US" sz="3100" dirty="0" smtClean="0"/>
              <a:t> Mike Black</a:t>
            </a:r>
            <a:endParaRPr lang="en-US" sz="4900" dirty="0"/>
          </a:p>
        </p:txBody>
      </p:sp>
      <p:pic>
        <p:nvPicPr>
          <p:cNvPr id="5" name="Picture 4" descr="20120827H1_isaac_42t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124200"/>
            <a:ext cx="4038599" cy="3733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371600"/>
            <a:ext cx="75617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26 </a:t>
            </a:r>
            <a:r>
              <a:rPr lang="en-US" dirty="0" err="1" smtClean="0"/>
              <a:t>Dropwindsondes</a:t>
            </a:r>
            <a:r>
              <a:rPr lang="en-US" dirty="0" smtClean="0"/>
              <a:t> released – 24 transmitted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Drops retrieved from AOC ftp site and processed remotely by Mike Black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5 Tail Doppler Radar analyses + </a:t>
            </a:r>
            <a:r>
              <a:rPr lang="en-US" dirty="0" err="1" smtClean="0"/>
              <a:t>superobs</a:t>
            </a:r>
            <a:r>
              <a:rPr lang="en-US" dirty="0" smtClean="0"/>
              <a:t> transmitted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Minimum central surface pressure of 989mb 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M</a:t>
            </a:r>
            <a:r>
              <a:rPr lang="en-US" dirty="0" smtClean="0"/>
              <a:t>aximum 10m wind speed of 41 </a:t>
            </a:r>
            <a:r>
              <a:rPr lang="en-US" dirty="0" err="1" smtClean="0"/>
              <a:t>kts</a:t>
            </a:r>
            <a:r>
              <a:rPr lang="en-US" dirty="0" smtClean="0"/>
              <a:t>  in the NE quadrant (measured by drops)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Maximum SFMR surface wind speed 57 </a:t>
            </a:r>
            <a:r>
              <a:rPr lang="en-US" dirty="0" err="1" smtClean="0"/>
              <a:t>kts</a:t>
            </a:r>
            <a:r>
              <a:rPr lang="en-US" dirty="0" smtClean="0"/>
              <a:t> in the NE quadrant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HEDAS analysis produced retrospectively with TDR</a:t>
            </a:r>
          </a:p>
          <a:p>
            <a:r>
              <a:rPr lang="en-US" dirty="0" err="1" smtClean="0"/>
              <a:t>superobs</a:t>
            </a:r>
            <a:r>
              <a:rPr lang="en-US" dirty="0" smtClean="0"/>
              <a:t>, drops and flight level </a:t>
            </a:r>
            <a:r>
              <a:rPr lang="en-US" dirty="0" smtClean="0"/>
              <a:t>observations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Some erroneous HDOBs made it </a:t>
            </a:r>
            <a:r>
              <a:rPr lang="en-US" dirty="0" smtClean="0"/>
              <a:t>through the QC</a:t>
            </a:r>
            <a:endParaRPr lang="en-US" dirty="0" smtClean="0"/>
          </a:p>
        </p:txBody>
      </p:sp>
      <p:pic>
        <p:nvPicPr>
          <p:cNvPr id="7" name="Picture 6" descr="20120827H1_track.gif"/>
          <p:cNvPicPr>
            <a:picLocks noChangeAspect="1"/>
          </p:cNvPicPr>
          <p:nvPr/>
        </p:nvPicPr>
        <p:blipFill>
          <a:blip r:embed="rId3" cstate="print"/>
          <a:srcRect l="19444" r="22222"/>
          <a:stretch>
            <a:fillRect/>
          </a:stretch>
        </p:blipFill>
        <p:spPr>
          <a:xfrm>
            <a:off x="7772400" y="5410200"/>
            <a:ext cx="1371600" cy="1447800"/>
          </a:xfrm>
          <a:prstGeom prst="rect">
            <a:avLst/>
          </a:prstGeom>
        </p:spPr>
      </p:pic>
      <p:pic>
        <p:nvPicPr>
          <p:cNvPr id="8" name="Picture 7" descr="HEDAS_10mws_20120827h1.jpg"/>
          <p:cNvPicPr>
            <a:picLocks noChangeAspect="1"/>
          </p:cNvPicPr>
          <p:nvPr/>
        </p:nvPicPr>
        <p:blipFill>
          <a:blip r:embed="rId4" cstate="print"/>
          <a:srcRect l="8163" t="4762" r="8163" b="5442"/>
          <a:stretch>
            <a:fillRect/>
          </a:stretch>
        </p:blipFill>
        <p:spPr>
          <a:xfrm>
            <a:off x="0" y="4191000"/>
            <a:ext cx="3124200" cy="2514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24200" y="4267200"/>
            <a:ext cx="20072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HEDAS</a:t>
            </a:r>
          </a:p>
          <a:p>
            <a:r>
              <a:rPr lang="en-US" dirty="0" smtClean="0"/>
              <a:t>Max wind = 43kts</a:t>
            </a:r>
          </a:p>
          <a:p>
            <a:r>
              <a:rPr lang="en-US" dirty="0" smtClean="0"/>
              <a:t>Min MSLP = 989mb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20120827H1wind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38400"/>
            <a:ext cx="5334000" cy="4000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20120828H1</a:t>
            </a:r>
            <a:br>
              <a:rPr lang="en-US" dirty="0" smtClean="0"/>
            </a:br>
            <a:r>
              <a:rPr lang="en-US" sz="3100" b="1" dirty="0" smtClean="0"/>
              <a:t>LPS:</a:t>
            </a:r>
            <a:r>
              <a:rPr lang="en-US" sz="3100" dirty="0" smtClean="0"/>
              <a:t> Frank Marks  </a:t>
            </a:r>
            <a:r>
              <a:rPr lang="en-US" sz="3100" b="1" dirty="0" smtClean="0"/>
              <a:t>Radar:</a:t>
            </a:r>
            <a:r>
              <a:rPr lang="en-US" sz="3100" dirty="0" smtClean="0"/>
              <a:t> Kathryn Sellwood </a:t>
            </a:r>
            <a:r>
              <a:rPr lang="en-US" sz="3100" b="1" dirty="0" smtClean="0"/>
              <a:t>Drops:</a:t>
            </a:r>
            <a:r>
              <a:rPr lang="en-US" sz="3100" dirty="0" smtClean="0"/>
              <a:t> Mike Black</a:t>
            </a:r>
            <a:endParaRPr lang="en-US" sz="4000" dirty="0"/>
          </a:p>
        </p:txBody>
      </p:sp>
      <p:pic>
        <p:nvPicPr>
          <p:cNvPr id="3" name="Picture 2" descr="20120828H1_isaac_PreLFN42t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7636" y="3048000"/>
            <a:ext cx="4156364" cy="3810000"/>
          </a:xfrm>
          <a:prstGeom prst="rect">
            <a:avLst/>
          </a:prstGeom>
        </p:spPr>
      </p:pic>
      <p:pic>
        <p:nvPicPr>
          <p:cNvPr id="4" name="Picture 3" descr="20120828H1_track.gif"/>
          <p:cNvPicPr>
            <a:picLocks noChangeAspect="1"/>
          </p:cNvPicPr>
          <p:nvPr/>
        </p:nvPicPr>
        <p:blipFill>
          <a:blip r:embed="rId3" cstate="print"/>
          <a:srcRect l="10758" r="11155"/>
          <a:stretch>
            <a:fillRect/>
          </a:stretch>
        </p:blipFill>
        <p:spPr>
          <a:xfrm>
            <a:off x="7848600" y="5346700"/>
            <a:ext cx="1295400" cy="1511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295400"/>
            <a:ext cx="756175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34 </a:t>
            </a:r>
            <a:r>
              <a:rPr lang="en-US" dirty="0" err="1" smtClean="0"/>
              <a:t>Dropwindsondes</a:t>
            </a:r>
            <a:r>
              <a:rPr lang="en-US" dirty="0" smtClean="0"/>
              <a:t> released – 33 transmitted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Drops retrieved from AOC ftp site and processed remotely by Mike Black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5 Tail Doppler radar analyses + </a:t>
            </a:r>
            <a:r>
              <a:rPr lang="en-US" dirty="0" err="1" smtClean="0"/>
              <a:t>superobs</a:t>
            </a:r>
            <a:r>
              <a:rPr lang="en-US" dirty="0" smtClean="0"/>
              <a:t> transmitted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Minimum central surface pressure of 978mb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Maximum 10m wind speed of 65 </a:t>
            </a:r>
            <a:r>
              <a:rPr lang="en-US" dirty="0" err="1" smtClean="0"/>
              <a:t>kts</a:t>
            </a:r>
            <a:r>
              <a:rPr lang="en-US" dirty="0" smtClean="0"/>
              <a:t>  in the NE quadrant (measured by drops)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Maximum SFMR surface wind speed 63 </a:t>
            </a:r>
            <a:r>
              <a:rPr lang="en-US" dirty="0" err="1" smtClean="0"/>
              <a:t>kts</a:t>
            </a:r>
            <a:r>
              <a:rPr lang="en-US" dirty="0" smtClean="0"/>
              <a:t> SW quadrant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HEDAS analysis produced in real time with TDR</a:t>
            </a:r>
          </a:p>
          <a:p>
            <a:r>
              <a:rPr lang="en-US" dirty="0" err="1" smtClean="0"/>
              <a:t>superobs</a:t>
            </a:r>
            <a:r>
              <a:rPr lang="en-US" dirty="0" smtClean="0"/>
              <a:t>, drops and flight level observations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Upgraded to Hurricane by NHC after USAF aircraft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confirmed surface wind speeds &gt; </a:t>
            </a:r>
            <a:r>
              <a:rPr lang="en-US" dirty="0" smtClean="0"/>
              <a:t>64kts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Same Problem with HDOBs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HEDAS_10mws_20120828h1.jpg"/>
          <p:cNvPicPr>
            <a:picLocks noChangeAspect="1"/>
          </p:cNvPicPr>
          <p:nvPr/>
        </p:nvPicPr>
        <p:blipFill>
          <a:blip r:embed="rId4" cstate="print"/>
          <a:srcRect l="8163" t="4762" r="8163" b="5442"/>
          <a:stretch>
            <a:fillRect/>
          </a:stretch>
        </p:blipFill>
        <p:spPr>
          <a:xfrm>
            <a:off x="0" y="4343400"/>
            <a:ext cx="3124200" cy="251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4200" y="4648200"/>
            <a:ext cx="20072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HEDAS</a:t>
            </a:r>
          </a:p>
          <a:p>
            <a:r>
              <a:rPr lang="en-US" dirty="0" smtClean="0"/>
              <a:t>Max wind = 62kts </a:t>
            </a:r>
          </a:p>
          <a:p>
            <a:r>
              <a:rPr lang="en-US" dirty="0" smtClean="0"/>
              <a:t>Min </a:t>
            </a:r>
            <a:r>
              <a:rPr lang="en-US" smtClean="0"/>
              <a:t>MSLP = 977mb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20120828H1wind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514600"/>
            <a:ext cx="5334000" cy="4000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192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20120827H1 LPS: Frank Marks Radar: Kathryn Sellwood Drops: Mike Black</vt:lpstr>
      <vt:lpstr>Slide 2</vt:lpstr>
      <vt:lpstr>20120828H1 LPS: Frank Marks  Radar: Kathryn Sellwood Drops: Mike Black</vt:lpstr>
      <vt:lpstr>Slide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20120827H1</dc:title>
  <dc:creator> </dc:creator>
  <cp:lastModifiedBy> </cp:lastModifiedBy>
  <cp:revision>14</cp:revision>
  <dcterms:created xsi:type="dcterms:W3CDTF">2012-09-04T12:45:06Z</dcterms:created>
  <dcterms:modified xsi:type="dcterms:W3CDTF">2012-09-04T16:58:59Z</dcterms:modified>
</cp:coreProperties>
</file>