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96" y="-8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0714D-BA8D-4A5F-A5DF-A0FD2316C01B}" type="datetimeFigureOut">
              <a:rPr lang="en-US" smtClean="0"/>
              <a:pPr/>
              <a:t>6/16/2011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5EF44-5AD4-40FB-8A6B-F2895F20FA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94937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0714D-BA8D-4A5F-A5DF-A0FD2316C01B}" type="datetimeFigureOut">
              <a:rPr lang="en-US" smtClean="0"/>
              <a:pPr/>
              <a:t>6/16/2011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5EF44-5AD4-40FB-8A6B-F2895F20FA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55670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0714D-BA8D-4A5F-A5DF-A0FD2316C01B}" type="datetimeFigureOut">
              <a:rPr lang="en-US" smtClean="0"/>
              <a:pPr/>
              <a:t>6/16/2011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5EF44-5AD4-40FB-8A6B-F2895F20FA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4640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0714D-BA8D-4A5F-A5DF-A0FD2316C01B}" type="datetimeFigureOut">
              <a:rPr lang="en-US" smtClean="0"/>
              <a:pPr/>
              <a:t>6/16/2011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5EF44-5AD4-40FB-8A6B-F2895F20FA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28422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0714D-BA8D-4A5F-A5DF-A0FD2316C01B}" type="datetimeFigureOut">
              <a:rPr lang="en-US" smtClean="0"/>
              <a:pPr/>
              <a:t>6/16/2011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5EF44-5AD4-40FB-8A6B-F2895F20FA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04599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0714D-BA8D-4A5F-A5DF-A0FD2316C01B}" type="datetimeFigureOut">
              <a:rPr lang="en-US" smtClean="0"/>
              <a:pPr/>
              <a:t>6/16/2011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5EF44-5AD4-40FB-8A6B-F2895F20FA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44971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0714D-BA8D-4A5F-A5DF-A0FD2316C01B}" type="datetimeFigureOut">
              <a:rPr lang="en-US" smtClean="0"/>
              <a:pPr/>
              <a:t>6/16/2011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5EF44-5AD4-40FB-8A6B-F2895F20FA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12196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0714D-BA8D-4A5F-A5DF-A0FD2316C01B}" type="datetimeFigureOut">
              <a:rPr lang="en-US" smtClean="0"/>
              <a:pPr/>
              <a:t>6/16/2011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5EF44-5AD4-40FB-8A6B-F2895F20FA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17289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0714D-BA8D-4A5F-A5DF-A0FD2316C01B}" type="datetimeFigureOut">
              <a:rPr lang="en-US" smtClean="0"/>
              <a:pPr/>
              <a:t>6/16/2011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5EF44-5AD4-40FB-8A6B-F2895F20FA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56822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0714D-BA8D-4A5F-A5DF-A0FD2316C01B}" type="datetimeFigureOut">
              <a:rPr lang="en-US" smtClean="0"/>
              <a:pPr/>
              <a:t>6/16/2011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5EF44-5AD4-40FB-8A6B-F2895F20FA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767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0714D-BA8D-4A5F-A5DF-A0FD2316C01B}" type="datetimeFigureOut">
              <a:rPr lang="en-US" smtClean="0"/>
              <a:pPr/>
              <a:t>6/16/2011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5EF44-5AD4-40FB-8A6B-F2895F20FA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00805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90714D-BA8D-4A5F-A5DF-A0FD2316C01B}" type="datetimeFigureOut">
              <a:rPr lang="en-US" smtClean="0"/>
              <a:pPr/>
              <a:t>6/16/2011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75EF44-5AD4-40FB-8A6B-F2895F20FA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05086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Adrian Synoptic Errors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Chris </a:t>
            </a:r>
            <a:r>
              <a:rPr lang="en-US" dirty="0" err="1" smtClean="0"/>
              <a:t>Landsea</a:t>
            </a:r>
            <a:endParaRPr lang="en-US" dirty="0" smtClean="0"/>
          </a:p>
          <a:p>
            <a:r>
              <a:rPr lang="en-US" dirty="0" smtClean="0"/>
              <a:t>NHC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clandsea\Desktop\adrian-ecmwfjun1312z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1090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4800" y="4800600"/>
            <a:ext cx="3250955" cy="95410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/>
              <a:t>ECMWF Forecast</a:t>
            </a:r>
          </a:p>
          <a:p>
            <a:r>
              <a:rPr lang="en-US" sz="2800" dirty="0" smtClean="0"/>
              <a:t>78 h – 06/13/18z </a:t>
            </a:r>
            <a:r>
              <a:rPr lang="en-US" sz="2800" dirty="0" err="1" smtClean="0"/>
              <a:t>Ver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46197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clandsea\Desktop\adrian-gfsjun1312z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21090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4800" y="4800600"/>
            <a:ext cx="3250955" cy="95410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/>
              <a:t>GFS Forecast</a:t>
            </a:r>
          </a:p>
          <a:p>
            <a:r>
              <a:rPr lang="en-US" sz="2800" dirty="0" smtClean="0"/>
              <a:t>78 h – 06/13/18z </a:t>
            </a:r>
            <a:r>
              <a:rPr lang="en-US" sz="2800" dirty="0" err="1" smtClean="0"/>
              <a:t>Ver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3316712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C:\Users\clandsea\Desktop\adrian-hwrf-jun1312z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1152" y="-1"/>
            <a:ext cx="923135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4800" y="4800600"/>
            <a:ext cx="3250955" cy="95410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/>
              <a:t>HWRF Forecast</a:t>
            </a:r>
          </a:p>
          <a:p>
            <a:r>
              <a:rPr lang="en-US" sz="2800" dirty="0" smtClean="0"/>
              <a:t>78 h – 06/13/18z </a:t>
            </a:r>
            <a:r>
              <a:rPr lang="en-US" sz="2800" dirty="0" err="1" smtClean="0"/>
              <a:t>Ver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318483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C:\Users\clandsea\Desktop\gfdl-adrian-061312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2202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4800" y="4800600"/>
            <a:ext cx="3250955" cy="95410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/>
              <a:t>GFDL Forecast</a:t>
            </a:r>
          </a:p>
          <a:p>
            <a:r>
              <a:rPr lang="en-US" sz="2800" dirty="0" smtClean="0"/>
              <a:t>78 h – 06/13/18z </a:t>
            </a:r>
            <a:r>
              <a:rPr lang="en-US" sz="2800" dirty="0" err="1" smtClean="0"/>
              <a:t>Ver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306652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3" name="Picture 3" descr="C:\Users\clandsea\Desktop\adrian-analysis-0613-18z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14400" y="-3718"/>
            <a:ext cx="11082273" cy="6861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4800" y="4800600"/>
            <a:ext cx="1843646" cy="95410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/>
              <a:t>06/13/18z</a:t>
            </a:r>
          </a:p>
          <a:p>
            <a:r>
              <a:rPr lang="en-US" sz="2800" dirty="0" smtClean="0"/>
              <a:t>Verification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61680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36</Words>
  <Application>Microsoft Office PowerPoint</Application>
  <PresentationFormat>On-screen Show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Adrian Synoptic Errors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Christopher Landsea</dc:creator>
  <cp:lastModifiedBy>azhang</cp:lastModifiedBy>
  <cp:revision>7</cp:revision>
  <dcterms:created xsi:type="dcterms:W3CDTF">2011-06-15T20:25:30Z</dcterms:created>
  <dcterms:modified xsi:type="dcterms:W3CDTF">2011-06-17T01:29:34Z</dcterms:modified>
</cp:coreProperties>
</file>