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16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C1448-4034-454F-B41E-EE8F087BC6EE}" type="datetimeFigureOut">
              <a:rPr lang="en-US" smtClean="0"/>
              <a:t>1/20/15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33412-A4F1-F540-978D-EFC831311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592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C1448-4034-454F-B41E-EE8F087BC6EE}" type="datetimeFigureOut">
              <a:rPr lang="en-US" smtClean="0"/>
              <a:t>1/20/15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33412-A4F1-F540-978D-EFC831311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323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C1448-4034-454F-B41E-EE8F087BC6EE}" type="datetimeFigureOut">
              <a:rPr lang="en-US" smtClean="0"/>
              <a:t>1/20/15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33412-A4F1-F540-978D-EFC831311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340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C1448-4034-454F-B41E-EE8F087BC6EE}" type="datetimeFigureOut">
              <a:rPr lang="en-US" smtClean="0"/>
              <a:t>1/20/15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33412-A4F1-F540-978D-EFC831311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6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C1448-4034-454F-B41E-EE8F087BC6EE}" type="datetimeFigureOut">
              <a:rPr lang="en-US" smtClean="0"/>
              <a:t>1/20/15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33412-A4F1-F540-978D-EFC831311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73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C1448-4034-454F-B41E-EE8F087BC6EE}" type="datetimeFigureOut">
              <a:rPr lang="en-US" smtClean="0"/>
              <a:t>1/20/15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33412-A4F1-F540-978D-EFC831311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262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C1448-4034-454F-B41E-EE8F087BC6EE}" type="datetimeFigureOut">
              <a:rPr lang="en-US" smtClean="0"/>
              <a:t>1/20/15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33412-A4F1-F540-978D-EFC831311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783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C1448-4034-454F-B41E-EE8F087BC6EE}" type="datetimeFigureOut">
              <a:rPr lang="en-US" smtClean="0"/>
              <a:t>1/20/15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33412-A4F1-F540-978D-EFC831311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951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C1448-4034-454F-B41E-EE8F087BC6EE}" type="datetimeFigureOut">
              <a:rPr lang="en-US" smtClean="0"/>
              <a:t>1/20/15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33412-A4F1-F540-978D-EFC831311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329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C1448-4034-454F-B41E-EE8F087BC6EE}" type="datetimeFigureOut">
              <a:rPr lang="en-US" smtClean="0"/>
              <a:t>1/20/15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33412-A4F1-F540-978D-EFC831311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73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C1448-4034-454F-B41E-EE8F087BC6EE}" type="datetimeFigureOut">
              <a:rPr lang="en-US" smtClean="0"/>
              <a:t>1/20/15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33412-A4F1-F540-978D-EFC831311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257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C1448-4034-454F-B41E-EE8F087BC6EE}" type="datetimeFigureOut">
              <a:rPr lang="en-US" smtClean="0"/>
              <a:t>1/20/15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33412-A4F1-F540-978D-EFC831311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242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01/20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2. </a:t>
            </a:r>
            <a:r>
              <a:rPr lang="en-US" b="1" u="sng" dirty="0" smtClean="0"/>
              <a:t>Assimilation </a:t>
            </a:r>
            <a:r>
              <a:rPr lang="en-US" b="1" u="sng" dirty="0"/>
              <a:t>using </a:t>
            </a:r>
            <a:r>
              <a:rPr lang="en-US" b="1" u="sng" dirty="0" smtClean="0"/>
              <a:t>GSI</a:t>
            </a:r>
            <a:r>
              <a:rPr lang="en-US" b="1" u="sng" dirty="0"/>
              <a:t>  </a:t>
            </a:r>
            <a:r>
              <a:rPr lang="en-US" dirty="0"/>
              <a:t>  a. perfect </a:t>
            </a:r>
            <a:r>
              <a:rPr lang="en-US" dirty="0" err="1"/>
              <a:t>T,q</a:t>
            </a:r>
            <a:r>
              <a:rPr lang="en-US" dirty="0" err="1" smtClean="0"/>
              <a:t>,u,v</a:t>
            </a:r>
            <a:r>
              <a:rPr lang="en-US" dirty="0"/>
              <a:t> profiles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b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 perfect 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u,v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 profiles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    c. perfect T profiles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    d. perfect q profiles</a:t>
            </a:r>
          </a:p>
        </p:txBody>
      </p:sp>
    </p:spTree>
    <p:extLst>
      <p:ext uri="{BB962C8B-B14F-4D97-AF65-F5344CB8AC3E}">
        <p14:creationId xmlns:p14="http://schemas.microsoft.com/office/powerpoint/2010/main" val="1315436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4420219"/>
              </p:ext>
            </p:extLst>
          </p:nvPr>
        </p:nvGraphicFramePr>
        <p:xfrm>
          <a:off x="2263276" y="605132"/>
          <a:ext cx="5429060" cy="5628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9330"/>
                <a:gridCol w="1516589"/>
                <a:gridCol w="1523231"/>
                <a:gridCol w="1519910"/>
              </a:tblGrid>
              <a:tr h="33106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U,V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</a:t>
                      </a:r>
                    </a:p>
                  </a:txBody>
                  <a:tcPr marL="12700" marR="12700" marT="12700" marB="0" anchor="b"/>
                </a:tc>
              </a:tr>
              <a:tr h="331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05/08/01 6z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</a:tr>
              <a:tr h="331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05/08/01 12z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FF6600"/>
                          </a:solidFill>
                          <a:effectLst/>
                          <a:latin typeface="Calibri"/>
                        </a:rPr>
                        <a:t>-1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</a:tr>
              <a:tr h="331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05/08/01 18z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-1</a:t>
                      </a:r>
                    </a:p>
                  </a:txBody>
                  <a:tcPr marL="12700" marR="12700" marT="12700" marB="0" anchor="b"/>
                </a:tc>
              </a:tr>
              <a:tr h="331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05/08/02 00z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</a:tr>
              <a:tr h="331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05/08/02 6z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</a:tr>
              <a:tr h="331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05/08/02 12z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-1</a:t>
                      </a:r>
                    </a:p>
                  </a:txBody>
                  <a:tcPr marL="12700" marR="12700" marT="12700" marB="0" anchor="b"/>
                </a:tc>
              </a:tr>
              <a:tr h="331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05/08/02 18z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</a:tr>
              <a:tr h="331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05/08/03 00z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</a:tr>
              <a:tr h="331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05/08/03 6z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</a:tr>
              <a:tr h="331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05/08/03 12z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</a:tr>
              <a:tr h="331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05/08/03 18z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</a:tr>
              <a:tr h="331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05/08/04 00z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</a:tr>
              <a:tr h="331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05/08/04 06z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</a:tr>
              <a:tr h="331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05/08/04 12z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</a:tr>
              <a:tr h="331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05/08/04 18z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</a:tr>
              <a:tr h="3310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05/08/05 00z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158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080112z_UV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63" r="473"/>
          <a:stretch/>
        </p:blipFill>
        <p:spPr>
          <a:xfrm>
            <a:off x="396172" y="2117632"/>
            <a:ext cx="3460679" cy="2878396"/>
          </a:xfrm>
        </p:spPr>
      </p:pic>
      <p:pic>
        <p:nvPicPr>
          <p:cNvPr id="5" name="Picture 4" descr="080400z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2840" y="2184259"/>
            <a:ext cx="3306685" cy="274186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62257" y="1316550"/>
            <a:ext cx="287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U,V assimilated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41539" y="1501216"/>
            <a:ext cx="287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 assimilated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783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173</Words>
  <Application>Microsoft Macintosh PowerPoint</Application>
  <PresentationFormat>On-screen Show (4:3)</PresentationFormat>
  <Paragraphs>75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Update 01/20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Carrasco</dc:creator>
  <cp:lastModifiedBy>Nicholas Carrasco</cp:lastModifiedBy>
  <cp:revision>5</cp:revision>
  <dcterms:created xsi:type="dcterms:W3CDTF">2015-01-20T15:19:00Z</dcterms:created>
  <dcterms:modified xsi:type="dcterms:W3CDTF">2015-01-20T18:33:32Z</dcterms:modified>
</cp:coreProperties>
</file>