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923" autoAdjust="0"/>
  </p:normalViewPr>
  <p:slideViewPr>
    <p:cSldViewPr>
      <p:cViewPr>
        <p:scale>
          <a:sx n="152" d="100"/>
          <a:sy n="152" d="100"/>
        </p:scale>
        <p:origin x="-97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3/10/15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3/10/15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3/10/15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93E6-5743-4B95-A6A4-004AF34D7546}" type="datetimeFigureOut">
              <a:rPr lang="en-US" smtClean="0"/>
              <a:t>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893E6-5743-4B95-A6A4-004AF34D7546}" type="datetimeFigureOut">
              <a:rPr lang="en-US" smtClean="0"/>
              <a:t>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5517B-EACA-40B3-A4E9-EDA2E62D5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ist </a:t>
            </a:r>
            <a:r>
              <a:rPr lang="en-US" dirty="0"/>
              <a:t>of </a:t>
            </a:r>
            <a:r>
              <a:rPr lang="en-US" dirty="0" err="1"/>
              <a:t>S</a:t>
            </a:r>
            <a:r>
              <a:rPr lang="en-US" dirty="0" err="1" smtClean="0"/>
              <a:t>pindown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1. perfect I: interpolation from NR, no DA (completed)</a:t>
            </a:r>
          </a:p>
          <a:p>
            <a:r>
              <a:rPr lang="en-US" dirty="0"/>
              <a:t>    a. reduce and increase horizontal resolution in half </a:t>
            </a:r>
          </a:p>
          <a:p>
            <a:r>
              <a:rPr lang="en-US" dirty="0"/>
              <a:t>    b. reduce and increase vertical resolution in half</a:t>
            </a:r>
          </a:p>
          <a:p>
            <a:endParaRPr lang="en-US" dirty="0"/>
          </a:p>
          <a:p>
            <a:r>
              <a:rPr lang="en-US" dirty="0"/>
              <a:t>2. assimilation using GSI, </a:t>
            </a:r>
            <a:r>
              <a:rPr lang="en-US" dirty="0" err="1"/>
              <a:t>EnKF</a:t>
            </a:r>
            <a:r>
              <a:rPr lang="en-US" dirty="0"/>
              <a:t>, and maybe HEDAS</a:t>
            </a:r>
          </a:p>
          <a:p>
            <a:r>
              <a:rPr lang="en-US" dirty="0"/>
              <a:t>    a. perfect </a:t>
            </a:r>
            <a:r>
              <a:rPr lang="en-US" dirty="0" err="1"/>
              <a:t>T,q,V</a:t>
            </a:r>
            <a:r>
              <a:rPr lang="en-US" dirty="0"/>
              <a:t> profiles</a:t>
            </a:r>
          </a:p>
          <a:p>
            <a:r>
              <a:rPr lang="en-US" dirty="0"/>
              <a:t>    b. perfect V profiles</a:t>
            </a:r>
          </a:p>
          <a:p>
            <a:r>
              <a:rPr lang="en-US" dirty="0"/>
              <a:t>    c. perfect T profiles</a:t>
            </a:r>
          </a:p>
          <a:p>
            <a:r>
              <a:rPr lang="en-US" dirty="0"/>
              <a:t>    d. perfect q profiles</a:t>
            </a:r>
          </a:p>
          <a:p>
            <a:r>
              <a:rPr lang="en-US" dirty="0"/>
              <a:t>    </a:t>
            </a:r>
            <a:r>
              <a:rPr lang="en-US" dirty="0" smtClean="0"/>
              <a:t>e</a:t>
            </a:r>
            <a:r>
              <a:rPr lang="en-US" dirty="0"/>
              <a:t>. ocean surface winds plus T profiles</a:t>
            </a:r>
          </a:p>
          <a:p>
            <a:endParaRPr lang="en-US" dirty="0"/>
          </a:p>
          <a:p>
            <a:r>
              <a:rPr lang="en-US" dirty="0"/>
              <a:t>3. </a:t>
            </a:r>
            <a:r>
              <a:rPr lang="en-US" b="1" dirty="0">
                <a:solidFill>
                  <a:schemeClr val="accent3"/>
                </a:solidFill>
              </a:rPr>
              <a:t>Add realistic errors for </a:t>
            </a:r>
            <a:r>
              <a:rPr lang="en-US" b="1" dirty="0" err="1">
                <a:solidFill>
                  <a:schemeClr val="accent3"/>
                </a:solidFill>
              </a:rPr>
              <a:t>dropsondes</a:t>
            </a:r>
            <a:r>
              <a:rPr lang="en-US" b="1" dirty="0">
                <a:solidFill>
                  <a:schemeClr val="accent3"/>
                </a:solidFill>
              </a:rPr>
              <a:t> to 2(a</a:t>
            </a:r>
            <a:r>
              <a:rPr lang="en-US" b="1" dirty="0" smtClean="0">
                <a:solidFill>
                  <a:schemeClr val="accent3"/>
                </a:solidFill>
              </a:rPr>
              <a:t>)</a:t>
            </a:r>
            <a:endParaRPr lang="en-US" b="1" dirty="0">
              <a:solidFill>
                <a:schemeClr val="accent3"/>
              </a:solidFill>
            </a:endParaRPr>
          </a:p>
          <a:p>
            <a:endParaRPr lang="en-US" dirty="0"/>
          </a:p>
          <a:p>
            <a:r>
              <a:rPr lang="en-US" dirty="0"/>
              <a:t>4 a. Assimilate upper portion of profiles only.</a:t>
            </a:r>
          </a:p>
          <a:p>
            <a:r>
              <a:rPr lang="en-US" dirty="0"/>
              <a:t>   b. Assimilate lower portion of profiles only. </a:t>
            </a:r>
          </a:p>
          <a:p>
            <a:endParaRPr lang="en-US" dirty="0"/>
          </a:p>
          <a:p>
            <a:r>
              <a:rPr lang="en-US" dirty="0"/>
              <a:t>5. Test different horizontal </a:t>
            </a:r>
            <a:r>
              <a:rPr lang="en-US" dirty="0" err="1"/>
              <a:t>coverages</a:t>
            </a:r>
            <a:r>
              <a:rPr lang="en-US" dirty="0"/>
              <a:t> (</a:t>
            </a:r>
            <a:r>
              <a:rPr lang="en-US" dirty="0" err="1"/>
              <a:t>e.g</a:t>
            </a:r>
            <a:r>
              <a:rPr lang="en-US" dirty="0"/>
              <a:t> using aircraft (including UAS) data)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4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</a:t>
            </a:r>
            <a:r>
              <a:rPr lang="en-US" dirty="0"/>
              <a:t>,V,T, and </a:t>
            </a:r>
            <a:r>
              <a:rPr lang="en-US" dirty="0" smtClean="0"/>
              <a:t>Q </a:t>
            </a:r>
            <a:r>
              <a:rPr lang="en-US" dirty="0" smtClean="0"/>
              <a:t>with errors</a:t>
            </a:r>
            <a:endParaRPr lang="en-US" dirty="0"/>
          </a:p>
        </p:txBody>
      </p:sp>
      <p:pic>
        <p:nvPicPr>
          <p:cNvPr id="4" name="Content Placeholder 3" descr="nrd0310m2005080412.v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r="-376" b="-269"/>
          <a:stretch/>
        </p:blipFill>
        <p:spPr>
          <a:xfrm>
            <a:off x="228600" y="1219200"/>
            <a:ext cx="3290192" cy="2861733"/>
          </a:xfrm>
        </p:spPr>
      </p:pic>
      <p:pic>
        <p:nvPicPr>
          <p:cNvPr id="5" name="Picture 4" descr="nrd0310m2005080418.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38600"/>
            <a:ext cx="31242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62" y="1066801"/>
            <a:ext cx="3232609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58" y="3886200"/>
            <a:ext cx="3301934" cy="2875381"/>
          </a:xfrm>
          <a:prstGeom prst="rect">
            <a:avLst/>
          </a:prstGeom>
        </p:spPr>
      </p:pic>
      <p:pic>
        <p:nvPicPr>
          <p:cNvPr id="7" name="Picture 4" descr="C:\Documents and Settings\lisa.r.bucci\Desktop\perfect10m2005080412.f000.v3.png"/>
          <p:cNvPicPr>
            <a:picLocks noChangeAspect="1" noChangeArrowheads="1"/>
          </p:cNvPicPr>
          <p:nvPr/>
        </p:nvPicPr>
        <p:blipFill>
          <a:blip r:embed="rId6" cstate="print"/>
          <a:srcRect l="8872" r="15056"/>
          <a:stretch>
            <a:fillRect/>
          </a:stretch>
        </p:blipFill>
        <p:spPr bwMode="auto">
          <a:xfrm>
            <a:off x="3200400" y="1143000"/>
            <a:ext cx="2514600" cy="2883030"/>
          </a:xfrm>
          <a:prstGeom prst="rect">
            <a:avLst/>
          </a:prstGeom>
          <a:noFill/>
        </p:spPr>
      </p:pic>
      <p:pic>
        <p:nvPicPr>
          <p:cNvPr id="8" name="Picture 5" descr="C:\Documents and Settings\lisa.r.bucci\Desktop\perfect10m2005080412.f006.v3.png"/>
          <p:cNvPicPr>
            <a:picLocks noChangeAspect="1" noChangeArrowheads="1"/>
          </p:cNvPicPr>
          <p:nvPr/>
        </p:nvPicPr>
        <p:blipFill>
          <a:blip r:embed="rId7" cstate="print"/>
          <a:srcRect l="9196" r="14851"/>
          <a:stretch>
            <a:fillRect/>
          </a:stretch>
        </p:blipFill>
        <p:spPr bwMode="auto">
          <a:xfrm>
            <a:off x="3429000" y="4038600"/>
            <a:ext cx="2209800" cy="2533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110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experiment configurations </a:t>
            </a:r>
            <a:endParaRPr lang="en-US" dirty="0"/>
          </a:p>
        </p:txBody>
      </p:sp>
      <p:pic>
        <p:nvPicPr>
          <p:cNvPr id="4" name="Content Placeholder 3" descr="nrd0310m2005080412.v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r="-376" b="-269"/>
          <a:stretch/>
        </p:blipFill>
        <p:spPr>
          <a:xfrm>
            <a:off x="0" y="990600"/>
            <a:ext cx="3290192" cy="2861733"/>
          </a:xfrm>
        </p:spPr>
      </p:pic>
      <p:pic>
        <p:nvPicPr>
          <p:cNvPr id="5" name="Picture 4" descr="nrd0310m2005080418.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38600"/>
            <a:ext cx="31242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85" y="990601"/>
            <a:ext cx="3275932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962400"/>
            <a:ext cx="3124239" cy="272064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066800"/>
            <a:ext cx="2895600" cy="293167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4114800"/>
            <a:ext cx="27432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17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31</Words>
  <Application>Microsoft Macintosh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List of Spindown Experiments</vt:lpstr>
      <vt:lpstr>U,V,T, and Q with errors</vt:lpstr>
      <vt:lpstr>Different experiment configurations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 Perfect D01 Experiment</dc:title>
  <dc:creator>Lisa.R.Bucci</dc:creator>
  <cp:lastModifiedBy>Nicholas Carrasco</cp:lastModifiedBy>
  <cp:revision>16</cp:revision>
  <dcterms:created xsi:type="dcterms:W3CDTF">2014-12-16T19:48:05Z</dcterms:created>
  <dcterms:modified xsi:type="dcterms:W3CDTF">2015-03-10T18:33:22Z</dcterms:modified>
</cp:coreProperties>
</file>