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1" r:id="rId5"/>
    <p:sldId id="259" r:id="rId6"/>
    <p:sldId id="264" r:id="rId7"/>
    <p:sldId id="263" r:id="rId8"/>
    <p:sldId id="262" r:id="rId9"/>
    <p:sldId id="260" r:id="rId1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96923" autoAdjust="0"/>
  </p:normalViewPr>
  <p:slideViewPr>
    <p:cSldViewPr>
      <p:cViewPr varScale="1">
        <p:scale>
          <a:sx n="120" d="100"/>
          <a:sy n="120" d="100"/>
        </p:scale>
        <p:origin x="-132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printerSettings" Target="printerSettings/printerSettings1.bin"/><Relationship Id="rId12" Type="http://schemas.openxmlformats.org/officeDocument/2006/relationships/presProps" Target="presProps.xml"/><Relationship Id="rId13" Type="http://schemas.openxmlformats.org/officeDocument/2006/relationships/viewProps" Target="viewProps.xml"/><Relationship Id="rId14" Type="http://schemas.openxmlformats.org/officeDocument/2006/relationships/theme" Target="theme/theme1.xml"/><Relationship Id="rId15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4893E6-5743-4B95-A6A4-004AF34D7546}" type="datetimeFigureOut">
              <a:rPr lang="en-US" smtClean="0"/>
              <a:t>1/27/15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B5517B-EACA-40B3-A4E9-EDA2E62D540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4893E6-5743-4B95-A6A4-004AF34D7546}" type="datetimeFigureOut">
              <a:rPr lang="en-US" smtClean="0"/>
              <a:t>1/27/15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B5517B-EACA-40B3-A4E9-EDA2E62D540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4893E6-5743-4B95-A6A4-004AF34D7546}" type="datetimeFigureOut">
              <a:rPr lang="en-US" smtClean="0"/>
              <a:t>1/27/15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B5517B-EACA-40B3-A4E9-EDA2E62D540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4893E6-5743-4B95-A6A4-004AF34D7546}" type="datetimeFigureOut">
              <a:rPr lang="en-US" smtClean="0"/>
              <a:t>1/27/15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B5517B-EACA-40B3-A4E9-EDA2E62D540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4893E6-5743-4B95-A6A4-004AF34D7546}" type="datetimeFigureOut">
              <a:rPr lang="en-US" smtClean="0"/>
              <a:t>1/27/15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B5517B-EACA-40B3-A4E9-EDA2E62D540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4893E6-5743-4B95-A6A4-004AF34D7546}" type="datetimeFigureOut">
              <a:rPr lang="en-US" smtClean="0"/>
              <a:t>1/27/15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B5517B-EACA-40B3-A4E9-EDA2E62D540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4893E6-5743-4B95-A6A4-004AF34D7546}" type="datetimeFigureOut">
              <a:rPr lang="en-US" smtClean="0"/>
              <a:t>1/27/15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B5517B-EACA-40B3-A4E9-EDA2E62D540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4893E6-5743-4B95-A6A4-004AF34D7546}" type="datetimeFigureOut">
              <a:rPr lang="en-US" smtClean="0"/>
              <a:t>1/27/15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B5517B-EACA-40B3-A4E9-EDA2E62D540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4893E6-5743-4B95-A6A4-004AF34D7546}" type="datetimeFigureOut">
              <a:rPr lang="en-US" smtClean="0"/>
              <a:t>1/27/15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B5517B-EACA-40B3-A4E9-EDA2E62D540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4893E6-5743-4B95-A6A4-004AF34D7546}" type="datetimeFigureOut">
              <a:rPr lang="en-US" smtClean="0"/>
              <a:t>1/27/15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B5517B-EACA-40B3-A4E9-EDA2E62D540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4893E6-5743-4B95-A6A4-004AF34D7546}" type="datetimeFigureOut">
              <a:rPr lang="en-US" smtClean="0"/>
              <a:t>1/27/15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B5517B-EACA-40B3-A4E9-EDA2E62D540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4893E6-5743-4B95-A6A4-004AF34D7546}" type="datetimeFigureOut">
              <a:rPr lang="en-US" smtClean="0"/>
              <a:t>1/27/15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B5517B-EACA-40B3-A4E9-EDA2E62D5408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4.jpeg"/><Relationship Id="rId5" Type="http://schemas.openxmlformats.org/officeDocument/2006/relationships/image" Target="../media/image5.jpe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9.jpeg"/><Relationship Id="rId5" Type="http://schemas.openxmlformats.org/officeDocument/2006/relationships/image" Target="../media/image10.jpe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12.jpeg"/><Relationship Id="rId5" Type="http://schemas.openxmlformats.org/officeDocument/2006/relationships/image" Target="../media/image13.jpe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15.jpeg"/><Relationship Id="rId5" Type="http://schemas.openxmlformats.org/officeDocument/2006/relationships/image" Target="../media/image16.jpe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GSI Perfect D01 </a:t>
            </a:r>
            <a:r>
              <a:rPr lang="en-US" dirty="0" smtClean="0"/>
              <a:t>Experiment</a:t>
            </a:r>
            <a:br>
              <a:rPr lang="en-US" dirty="0" smtClean="0"/>
            </a:br>
            <a:r>
              <a:rPr lang="en-US" dirty="0" smtClean="0"/>
              <a:t/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Assimilate </a:t>
            </a:r>
            <a:r>
              <a:rPr lang="en-US" dirty="0" smtClean="0"/>
              <a:t>data </a:t>
            </a:r>
            <a:r>
              <a:rPr lang="en-US" dirty="0" smtClean="0"/>
              <a:t>from D01 of NR</a:t>
            </a:r>
          </a:p>
          <a:p>
            <a:r>
              <a:rPr lang="en-US" dirty="0" smtClean="0"/>
              <a:t>Cycle from Aug 01 </a:t>
            </a:r>
            <a:r>
              <a:rPr lang="en-US" dirty="0" smtClean="0"/>
              <a:t>06Z </a:t>
            </a:r>
            <a:r>
              <a:rPr lang="en-US" dirty="0" smtClean="0"/>
              <a:t>to </a:t>
            </a:r>
            <a:r>
              <a:rPr lang="en-US" dirty="0" smtClean="0"/>
              <a:t>09 00Z</a:t>
            </a:r>
          </a:p>
          <a:p>
            <a:r>
              <a:rPr lang="en-US" dirty="0" smtClean="0"/>
              <a:t>24 </a:t>
            </a:r>
            <a:r>
              <a:rPr lang="en-US" dirty="0" err="1" smtClean="0"/>
              <a:t>hr</a:t>
            </a:r>
            <a:r>
              <a:rPr lang="en-US" dirty="0" smtClean="0"/>
              <a:t> forecast</a:t>
            </a:r>
            <a:endParaRPr lang="en-US" dirty="0" smtClean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35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 </a:t>
            </a:r>
            <a:r>
              <a:rPr lang="en-US" sz="3600" b="1" dirty="0"/>
              <a:t>TC stats on 05/08/04 at 12Z</a:t>
            </a:r>
            <a:br>
              <a:rPr lang="en-US" sz="3600" b="1" dirty="0"/>
            </a:br>
            <a:r>
              <a:rPr lang="en-US" sz="3600" b="1" dirty="0" smtClean="0"/>
              <a:t>U,V only</a:t>
            </a:r>
            <a:endParaRPr lang="en-US" sz="3600" b="1" dirty="0"/>
          </a:p>
        </p:txBody>
      </p:sp>
      <p:pic>
        <p:nvPicPr>
          <p:cNvPr id="4" name="Content Placeholder 3" descr="tcStats_V.png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393" r="-557"/>
          <a:stretch/>
        </p:blipFill>
        <p:spPr>
          <a:xfrm>
            <a:off x="1981200" y="1086905"/>
            <a:ext cx="4690533" cy="5773212"/>
          </a:xfrm>
        </p:spPr>
      </p:pic>
    </p:spTree>
    <p:extLst>
      <p:ext uri="{BB962C8B-B14F-4D97-AF65-F5344CB8AC3E}">
        <p14:creationId xmlns:p14="http://schemas.microsoft.com/office/powerpoint/2010/main" val="34226187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111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U,V </a:t>
            </a:r>
            <a:r>
              <a:rPr lang="en-US" dirty="0"/>
              <a:t>only</a:t>
            </a:r>
          </a:p>
        </p:txBody>
      </p:sp>
      <p:pic>
        <p:nvPicPr>
          <p:cNvPr id="4" name="Content Placeholder 3" descr="nrd0310m2005080412.v2.png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70" r="-376" b="-269"/>
          <a:stretch/>
        </p:blipFill>
        <p:spPr>
          <a:xfrm>
            <a:off x="-19050" y="1143000"/>
            <a:ext cx="3290192" cy="2861733"/>
          </a:xfrm>
        </p:spPr>
      </p:pic>
      <p:pic>
        <p:nvPicPr>
          <p:cNvPr id="5" name="Picture 4" descr="nrd0310m2005080418.v2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2" y="3962400"/>
            <a:ext cx="3266017" cy="2514600"/>
          </a:xfrm>
          <a:prstGeom prst="rect">
            <a:avLst/>
          </a:prstGeom>
        </p:spPr>
      </p:pic>
      <p:pic>
        <p:nvPicPr>
          <p:cNvPr id="6" name="Picture 5" descr="perfect_V_d1_ntr_bndr.10mwind.2005080412.000.jpe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8333" y="1066800"/>
            <a:ext cx="2971800" cy="2895600"/>
          </a:xfrm>
          <a:prstGeom prst="rect">
            <a:avLst/>
          </a:prstGeom>
        </p:spPr>
      </p:pic>
      <p:pic>
        <p:nvPicPr>
          <p:cNvPr id="7" name="Picture 6" descr="perfect_V_d1_ntr_bndr.10mwind.2005080412.006.jpe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8295" y="4114800"/>
            <a:ext cx="2996288" cy="2667000"/>
          </a:xfrm>
          <a:prstGeom prst="rect">
            <a:avLst/>
          </a:prstGeom>
        </p:spPr>
      </p:pic>
      <p:pic>
        <p:nvPicPr>
          <p:cNvPr id="8" name="Picture 4" descr="C:\Documents and Settings\lisa.r.bucci\Desktop\perfect10m2005080412.f000.v3.png"/>
          <p:cNvPicPr>
            <a:picLocks noChangeAspect="1" noChangeArrowheads="1"/>
          </p:cNvPicPr>
          <p:nvPr/>
        </p:nvPicPr>
        <p:blipFill>
          <a:blip r:embed="rId6" cstate="print"/>
          <a:srcRect l="8872" r="15056"/>
          <a:stretch>
            <a:fillRect/>
          </a:stretch>
        </p:blipFill>
        <p:spPr bwMode="auto">
          <a:xfrm>
            <a:off x="3505200" y="1143000"/>
            <a:ext cx="2438400" cy="2895600"/>
          </a:xfrm>
          <a:prstGeom prst="rect">
            <a:avLst/>
          </a:prstGeom>
          <a:noFill/>
        </p:spPr>
      </p:pic>
      <p:pic>
        <p:nvPicPr>
          <p:cNvPr id="9" name="Picture 5" descr="C:\Documents and Settings\lisa.r.bucci\Desktop\perfect10m2005080412.f006.v3.png"/>
          <p:cNvPicPr>
            <a:picLocks noChangeAspect="1" noChangeArrowheads="1"/>
          </p:cNvPicPr>
          <p:nvPr/>
        </p:nvPicPr>
        <p:blipFill>
          <a:blip r:embed="rId7" cstate="print"/>
          <a:srcRect l="9196" r="14851"/>
          <a:stretch>
            <a:fillRect/>
          </a:stretch>
        </p:blipFill>
        <p:spPr bwMode="auto">
          <a:xfrm>
            <a:off x="3581400" y="4038600"/>
            <a:ext cx="2362200" cy="25146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80417820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11162"/>
          </a:xfrm>
        </p:spPr>
        <p:txBody>
          <a:bodyPr>
            <a:noAutofit/>
          </a:bodyPr>
          <a:lstStyle/>
          <a:p>
            <a:r>
              <a:rPr lang="en-US" sz="2800" b="1" dirty="0"/>
              <a:t>TC stats on 05/08/04 at 12Z</a:t>
            </a:r>
            <a:br>
              <a:rPr lang="en-US" sz="2800" b="1" dirty="0"/>
            </a:br>
            <a:r>
              <a:rPr lang="en-US" sz="2800" b="1" dirty="0" smtClean="0"/>
              <a:t>T </a:t>
            </a:r>
            <a:r>
              <a:rPr lang="en-US" sz="2800" b="1" dirty="0"/>
              <a:t>only</a:t>
            </a:r>
          </a:p>
        </p:txBody>
      </p:sp>
      <p:pic>
        <p:nvPicPr>
          <p:cNvPr id="5" name="Content Placeholder 4" descr="tcStats_T.png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" t="-9166" r="-974" b="-1"/>
          <a:stretch/>
        </p:blipFill>
        <p:spPr>
          <a:xfrm>
            <a:off x="1905000" y="905619"/>
            <a:ext cx="4677833" cy="5723781"/>
          </a:xfrm>
        </p:spPr>
      </p:pic>
    </p:spTree>
    <p:extLst>
      <p:ext uri="{BB962C8B-B14F-4D97-AF65-F5344CB8AC3E}">
        <p14:creationId xmlns:p14="http://schemas.microsoft.com/office/powerpoint/2010/main" val="13571452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11162"/>
          </a:xfrm>
        </p:spPr>
        <p:txBody>
          <a:bodyPr>
            <a:normAutofit fontScale="90000"/>
          </a:bodyPr>
          <a:lstStyle/>
          <a:p>
            <a:r>
              <a:rPr lang="en-US" dirty="0"/>
              <a:t>T only</a:t>
            </a:r>
          </a:p>
        </p:txBody>
      </p:sp>
      <p:pic>
        <p:nvPicPr>
          <p:cNvPr id="4" name="Content Placeholder 3" descr="nrd0310m2005080412.v2.png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70" r="-376" b="-269"/>
          <a:stretch/>
        </p:blipFill>
        <p:spPr>
          <a:xfrm>
            <a:off x="0" y="1066800"/>
            <a:ext cx="3290192" cy="2861733"/>
          </a:xfrm>
        </p:spPr>
      </p:pic>
      <p:pic>
        <p:nvPicPr>
          <p:cNvPr id="5" name="Picture 4" descr="nrd0310m2005080418.v2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00" y="4038600"/>
            <a:ext cx="3124200" cy="2514600"/>
          </a:xfrm>
          <a:prstGeom prst="rect">
            <a:avLst/>
          </a:prstGeom>
        </p:spPr>
      </p:pic>
      <p:pic>
        <p:nvPicPr>
          <p:cNvPr id="3" name="Picture 2" descr="perfect_T_d1_ntr_bndr.10mwind.2005080412.000.jpe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3600" y="1219200"/>
            <a:ext cx="3081897" cy="2743200"/>
          </a:xfrm>
          <a:prstGeom prst="rect">
            <a:avLst/>
          </a:prstGeom>
        </p:spPr>
      </p:pic>
      <p:pic>
        <p:nvPicPr>
          <p:cNvPr id="6" name="Picture 5" descr="perfect_T_d1_ntr_bndr.10mwind.2005080412.006.jpe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7400" y="4038600"/>
            <a:ext cx="3111538" cy="2667000"/>
          </a:xfrm>
          <a:prstGeom prst="rect">
            <a:avLst/>
          </a:prstGeom>
        </p:spPr>
      </p:pic>
      <p:pic>
        <p:nvPicPr>
          <p:cNvPr id="7" name="Picture 4" descr="C:\Documents and Settings\lisa.r.bucci\Desktop\perfect10m2005080412.f000.v3.png"/>
          <p:cNvPicPr>
            <a:picLocks noChangeAspect="1" noChangeArrowheads="1"/>
          </p:cNvPicPr>
          <p:nvPr/>
        </p:nvPicPr>
        <p:blipFill>
          <a:blip r:embed="rId6" cstate="print"/>
          <a:srcRect l="8872" r="15056"/>
          <a:stretch>
            <a:fillRect/>
          </a:stretch>
        </p:blipFill>
        <p:spPr bwMode="auto">
          <a:xfrm>
            <a:off x="3200400" y="1066800"/>
            <a:ext cx="2438400" cy="2823814"/>
          </a:xfrm>
          <a:prstGeom prst="rect">
            <a:avLst/>
          </a:prstGeom>
          <a:noFill/>
        </p:spPr>
      </p:pic>
      <p:pic>
        <p:nvPicPr>
          <p:cNvPr id="8" name="Picture 5" descr="C:\Documents and Settings\lisa.r.bucci\Desktop\perfect10m2005080412.f006.v3.png"/>
          <p:cNvPicPr>
            <a:picLocks noChangeAspect="1" noChangeArrowheads="1"/>
          </p:cNvPicPr>
          <p:nvPr/>
        </p:nvPicPr>
        <p:blipFill>
          <a:blip r:embed="rId7" cstate="print"/>
          <a:srcRect l="9196" r="14851"/>
          <a:stretch>
            <a:fillRect/>
          </a:stretch>
        </p:blipFill>
        <p:spPr bwMode="auto">
          <a:xfrm>
            <a:off x="3276600" y="4114800"/>
            <a:ext cx="2362200" cy="253357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1211027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87362"/>
          </a:xfrm>
        </p:spPr>
        <p:txBody>
          <a:bodyPr>
            <a:normAutofit fontScale="90000"/>
          </a:bodyPr>
          <a:lstStyle/>
          <a:p>
            <a:r>
              <a:rPr lang="en-US" dirty="0"/>
              <a:t>TC stats on 05/08/04 at 12Z</a:t>
            </a:r>
            <a:br>
              <a:rPr lang="en-US" dirty="0"/>
            </a:br>
            <a:r>
              <a:rPr lang="en-US" dirty="0" smtClean="0"/>
              <a:t>Q </a:t>
            </a:r>
            <a:r>
              <a:rPr lang="en-US" dirty="0"/>
              <a:t>only</a:t>
            </a:r>
          </a:p>
        </p:txBody>
      </p:sp>
      <p:pic>
        <p:nvPicPr>
          <p:cNvPr id="4" name="Content Placeholder 3" descr="tcStats_Q.png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16" t="1" r="841" b="-10558"/>
          <a:stretch/>
        </p:blipFill>
        <p:spPr>
          <a:xfrm>
            <a:off x="2133601" y="1143000"/>
            <a:ext cx="5029200" cy="5461000"/>
          </a:xfrm>
        </p:spPr>
      </p:pic>
    </p:spTree>
    <p:extLst>
      <p:ext uri="{BB962C8B-B14F-4D97-AF65-F5344CB8AC3E}">
        <p14:creationId xmlns:p14="http://schemas.microsoft.com/office/powerpoint/2010/main" val="19381222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11162"/>
          </a:xfrm>
        </p:spPr>
        <p:txBody>
          <a:bodyPr>
            <a:normAutofit fontScale="90000"/>
          </a:bodyPr>
          <a:lstStyle/>
          <a:p>
            <a:r>
              <a:rPr lang="en-US" dirty="0"/>
              <a:t>Q only</a:t>
            </a:r>
          </a:p>
        </p:txBody>
      </p:sp>
      <p:pic>
        <p:nvPicPr>
          <p:cNvPr id="4" name="Content Placeholder 3" descr="nrd0310m2005080412.v2.png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70" r="-376" b="-269"/>
          <a:stretch/>
        </p:blipFill>
        <p:spPr>
          <a:xfrm>
            <a:off x="-76200" y="1066800"/>
            <a:ext cx="3290192" cy="2861733"/>
          </a:xfrm>
        </p:spPr>
      </p:pic>
      <p:pic>
        <p:nvPicPr>
          <p:cNvPr id="5" name="Picture 4" descr="nrd0310m2005080418.v2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6200" y="4038600"/>
            <a:ext cx="3124200" cy="2514600"/>
          </a:xfrm>
          <a:prstGeom prst="rect">
            <a:avLst/>
          </a:prstGeom>
        </p:spPr>
      </p:pic>
      <p:pic>
        <p:nvPicPr>
          <p:cNvPr id="3" name="Picture 2" descr="perfect_Q_d1_ntr_bndr.10mwind.2005080412.000.jpe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1200" y="1066800"/>
            <a:ext cx="2915217" cy="2743200"/>
          </a:xfrm>
          <a:prstGeom prst="rect">
            <a:avLst/>
          </a:prstGeom>
        </p:spPr>
      </p:pic>
      <p:pic>
        <p:nvPicPr>
          <p:cNvPr id="6" name="Picture 5" descr="perfect_Q_d1_ntr_bndr.10mwind.2005080412.006.jpe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1200" y="3928533"/>
            <a:ext cx="3022599" cy="2895600"/>
          </a:xfrm>
          <a:prstGeom prst="rect">
            <a:avLst/>
          </a:prstGeom>
        </p:spPr>
      </p:pic>
      <p:pic>
        <p:nvPicPr>
          <p:cNvPr id="7" name="Picture 4" descr="C:\Documents and Settings\lisa.r.bucci\Desktop\perfect10m2005080412.f000.v3.png"/>
          <p:cNvPicPr>
            <a:picLocks noChangeAspect="1" noChangeArrowheads="1"/>
          </p:cNvPicPr>
          <p:nvPr/>
        </p:nvPicPr>
        <p:blipFill>
          <a:blip r:embed="rId6" cstate="print"/>
          <a:srcRect l="8872" r="15056"/>
          <a:stretch>
            <a:fillRect/>
          </a:stretch>
        </p:blipFill>
        <p:spPr bwMode="auto">
          <a:xfrm>
            <a:off x="3124200" y="1066800"/>
            <a:ext cx="2514600" cy="2743200"/>
          </a:xfrm>
          <a:prstGeom prst="rect">
            <a:avLst/>
          </a:prstGeom>
          <a:noFill/>
        </p:spPr>
      </p:pic>
      <p:pic>
        <p:nvPicPr>
          <p:cNvPr id="8" name="Picture 5" descr="C:\Documents and Settings\lisa.r.bucci\Desktop\perfect10m2005080412.f006.v3.png"/>
          <p:cNvPicPr>
            <a:picLocks noChangeAspect="1" noChangeArrowheads="1"/>
          </p:cNvPicPr>
          <p:nvPr/>
        </p:nvPicPr>
        <p:blipFill>
          <a:blip r:embed="rId7" cstate="print"/>
          <a:srcRect l="9196" r="14851"/>
          <a:stretch>
            <a:fillRect/>
          </a:stretch>
        </p:blipFill>
        <p:spPr bwMode="auto">
          <a:xfrm>
            <a:off x="3124200" y="3962400"/>
            <a:ext cx="2590800" cy="27432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6142143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97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TC stats on 05/08/04 at 12Z</a:t>
            </a:r>
            <a:br>
              <a:rPr lang="en-US" dirty="0" smtClean="0"/>
            </a:br>
            <a:r>
              <a:rPr lang="en-US" dirty="0" smtClean="0"/>
              <a:t>U,V,T, and Q</a:t>
            </a:r>
            <a:endParaRPr lang="en-US" dirty="0"/>
          </a:p>
        </p:txBody>
      </p:sp>
      <p:pic>
        <p:nvPicPr>
          <p:cNvPr id="4" name="Content Placeholder 3" descr="tcStats_all.png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" r="2"/>
          <a:stretch/>
        </p:blipFill>
        <p:spPr>
          <a:xfrm>
            <a:off x="2133600" y="1219200"/>
            <a:ext cx="4485217" cy="5357829"/>
          </a:xfrm>
        </p:spPr>
      </p:pic>
    </p:spTree>
    <p:extLst>
      <p:ext uri="{BB962C8B-B14F-4D97-AF65-F5344CB8AC3E}">
        <p14:creationId xmlns:p14="http://schemas.microsoft.com/office/powerpoint/2010/main" val="40608643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11162"/>
          </a:xfrm>
        </p:spPr>
        <p:txBody>
          <a:bodyPr>
            <a:normAutofit fontScale="90000"/>
          </a:bodyPr>
          <a:lstStyle/>
          <a:p>
            <a:r>
              <a:rPr lang="en-US" dirty="0"/>
              <a:t>U,V,T, and Q</a:t>
            </a:r>
          </a:p>
        </p:txBody>
      </p:sp>
      <p:pic>
        <p:nvPicPr>
          <p:cNvPr id="4" name="Content Placeholder 3" descr="nrd0310m2005080412.v2.png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70" r="-376" b="-269"/>
          <a:stretch/>
        </p:blipFill>
        <p:spPr>
          <a:xfrm>
            <a:off x="228600" y="1219200"/>
            <a:ext cx="3290192" cy="2861733"/>
          </a:xfrm>
        </p:spPr>
      </p:pic>
      <p:pic>
        <p:nvPicPr>
          <p:cNvPr id="5" name="Picture 4" descr="nrd0310m2005080418.v2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4038600"/>
            <a:ext cx="3124200" cy="2514600"/>
          </a:xfrm>
          <a:prstGeom prst="rect">
            <a:avLst/>
          </a:prstGeom>
        </p:spPr>
      </p:pic>
      <p:pic>
        <p:nvPicPr>
          <p:cNvPr id="3" name="Picture 2" descr="perfect_all_d1_ntr_bndr.10mwind.2005080412.000.jpe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8434" y="1143000"/>
            <a:ext cx="3275933" cy="2895600"/>
          </a:xfrm>
          <a:prstGeom prst="rect">
            <a:avLst/>
          </a:prstGeom>
        </p:spPr>
      </p:pic>
      <p:pic>
        <p:nvPicPr>
          <p:cNvPr id="6" name="Picture 5" descr="perfect_all_d1_ntr_bndr.10mwind.2005080412.006.jpe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1200" y="3810000"/>
            <a:ext cx="3448350" cy="3048000"/>
          </a:xfrm>
          <a:prstGeom prst="rect">
            <a:avLst/>
          </a:prstGeom>
        </p:spPr>
      </p:pic>
      <p:pic>
        <p:nvPicPr>
          <p:cNvPr id="7" name="Picture 4" descr="C:\Documents and Settings\lisa.r.bucci\Desktop\perfect10m2005080412.f000.v3.png"/>
          <p:cNvPicPr>
            <a:picLocks noChangeAspect="1" noChangeArrowheads="1"/>
          </p:cNvPicPr>
          <p:nvPr/>
        </p:nvPicPr>
        <p:blipFill>
          <a:blip r:embed="rId6" cstate="print"/>
          <a:srcRect l="8872" r="15056"/>
          <a:stretch>
            <a:fillRect/>
          </a:stretch>
        </p:blipFill>
        <p:spPr bwMode="auto">
          <a:xfrm>
            <a:off x="3200400" y="1143000"/>
            <a:ext cx="2514600" cy="2883030"/>
          </a:xfrm>
          <a:prstGeom prst="rect">
            <a:avLst/>
          </a:prstGeom>
          <a:noFill/>
        </p:spPr>
      </p:pic>
      <p:pic>
        <p:nvPicPr>
          <p:cNvPr id="8" name="Picture 5" descr="C:\Documents and Settings\lisa.r.bucci\Desktop\perfect10m2005080412.f006.v3.png"/>
          <p:cNvPicPr>
            <a:picLocks noChangeAspect="1" noChangeArrowheads="1"/>
          </p:cNvPicPr>
          <p:nvPr/>
        </p:nvPicPr>
        <p:blipFill>
          <a:blip r:embed="rId7" cstate="print"/>
          <a:srcRect l="9196" r="14851"/>
          <a:stretch>
            <a:fillRect/>
          </a:stretch>
        </p:blipFill>
        <p:spPr bwMode="auto">
          <a:xfrm>
            <a:off x="3429000" y="4038600"/>
            <a:ext cx="2209800" cy="253357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1211027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139</TotalTime>
  <Words>78</Words>
  <Application>Microsoft Macintosh PowerPoint</Application>
  <PresentationFormat>On-screen Show (4:3)</PresentationFormat>
  <Paragraphs>12</Paragraphs>
  <Slides>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Office Theme</vt:lpstr>
      <vt:lpstr>GSI Perfect D01 Experiment _x0017_</vt:lpstr>
      <vt:lpstr> TC stats on 05/08/04 at 12Z U,V only</vt:lpstr>
      <vt:lpstr>U,V only</vt:lpstr>
      <vt:lpstr>TC stats on 05/08/04 at 12Z T only</vt:lpstr>
      <vt:lpstr>T only</vt:lpstr>
      <vt:lpstr>TC stats on 05/08/04 at 12Z Q only</vt:lpstr>
      <vt:lpstr>Q only</vt:lpstr>
      <vt:lpstr>TC stats on 05/08/04 at 12Z U,V,T, and Q</vt:lpstr>
      <vt:lpstr>U,V,T, and Q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GSI Perfect D01 Experiment</dc:title>
  <dc:creator>Lisa.R.Bucci</dc:creator>
  <cp:lastModifiedBy>Nicholas Carrasco</cp:lastModifiedBy>
  <cp:revision>10</cp:revision>
  <dcterms:created xsi:type="dcterms:W3CDTF">2014-12-16T19:48:05Z</dcterms:created>
  <dcterms:modified xsi:type="dcterms:W3CDTF">2015-01-27T19:31:53Z</dcterms:modified>
</cp:coreProperties>
</file>