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7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7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4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3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1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0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7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775A-94A5-BD4D-93AF-EB418BD2887A}" type="datetimeFigureOut">
              <a:rPr lang="en-US" smtClean="0"/>
              <a:t>7/21/15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C2ACF-C9EC-8648-8222-7343D5530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2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qt_stat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35" r="-5040"/>
          <a:stretch/>
        </p:blipFill>
        <p:spPr>
          <a:xfrm>
            <a:off x="230925" y="128277"/>
            <a:ext cx="2989200" cy="6054666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930" y="128277"/>
            <a:ext cx="2899394" cy="5952044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421" y="128278"/>
            <a:ext cx="2527349" cy="59520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74413" y="6311220"/>
            <a:ext cx="1616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only </a:t>
            </a:r>
            <a:r>
              <a:rPr lang="en-US" dirty="0" smtClean="0"/>
              <a:t>(D04)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2934" y="6180272"/>
            <a:ext cx="1616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and Q only (D04)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01633" y="6182943"/>
            <a:ext cx="1616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 only </a:t>
            </a:r>
            <a:r>
              <a:rPr lang="en-US" dirty="0" smtClean="0"/>
              <a:t>(D04)</a:t>
            </a:r>
          </a:p>
        </p:txBody>
      </p:sp>
    </p:spTree>
    <p:extLst>
      <p:ext uri="{BB962C8B-B14F-4D97-AF65-F5344CB8AC3E}">
        <p14:creationId xmlns:p14="http://schemas.microsoft.com/office/powerpoint/2010/main" val="121150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mpare_qt_q_t_wnd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" r="-350"/>
          <a:stretch/>
        </p:blipFill>
        <p:spPr>
          <a:xfrm>
            <a:off x="898044" y="1600200"/>
            <a:ext cx="6491566" cy="4525963"/>
          </a:xfrm>
        </p:spPr>
      </p:pic>
      <p:sp>
        <p:nvSpPr>
          <p:cNvPr id="5" name="TextBox 4"/>
          <p:cNvSpPr txBox="1"/>
          <p:nvPr/>
        </p:nvSpPr>
        <p:spPr>
          <a:xfrm>
            <a:off x="3143150" y="436141"/>
            <a:ext cx="307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TC stats (D04 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4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68" y="1600200"/>
            <a:ext cx="6568542" cy="4525963"/>
          </a:xfrm>
        </p:spPr>
      </p:pic>
      <p:sp>
        <p:nvSpPr>
          <p:cNvPr id="3" name="TextBox 2"/>
          <p:cNvSpPr txBox="1"/>
          <p:nvPr/>
        </p:nvSpPr>
        <p:spPr>
          <a:xfrm>
            <a:off x="3258613" y="436141"/>
            <a:ext cx="307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TC stats (D04 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78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92" y="1600200"/>
            <a:ext cx="6260641" cy="4525963"/>
          </a:xfrm>
        </p:spPr>
      </p:pic>
      <p:sp>
        <p:nvSpPr>
          <p:cNvPr id="3" name="TextBox 2"/>
          <p:cNvSpPr txBox="1"/>
          <p:nvPr/>
        </p:nvSpPr>
        <p:spPr>
          <a:xfrm>
            <a:off x="3232954" y="436141"/>
            <a:ext cx="307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TC stats (D04 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7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38</Words>
  <Application>Microsoft Macintosh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3</cp:revision>
  <dcterms:created xsi:type="dcterms:W3CDTF">2015-07-21T18:02:32Z</dcterms:created>
  <dcterms:modified xsi:type="dcterms:W3CDTF">2015-07-21T18:32:34Z</dcterms:modified>
</cp:coreProperties>
</file>