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1" d="100"/>
          <a:sy n="121" d="100"/>
        </p:scale>
        <p:origin x="-10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3EC9-5D1B-694E-8B3D-F8F254980042}" type="datetimeFigureOut">
              <a:rPr lang="en-US" smtClean="0"/>
              <a:t>3/19/13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1AB82-2D44-ED40-B22E-FBAED7D02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891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3EC9-5D1B-694E-8B3D-F8F254980042}" type="datetimeFigureOut">
              <a:rPr lang="en-US" smtClean="0"/>
              <a:t>3/19/13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1AB82-2D44-ED40-B22E-FBAED7D02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110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3EC9-5D1B-694E-8B3D-F8F254980042}" type="datetimeFigureOut">
              <a:rPr lang="en-US" smtClean="0"/>
              <a:t>3/19/13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1AB82-2D44-ED40-B22E-FBAED7D02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301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3EC9-5D1B-694E-8B3D-F8F254980042}" type="datetimeFigureOut">
              <a:rPr lang="en-US" smtClean="0"/>
              <a:t>3/19/13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1AB82-2D44-ED40-B22E-FBAED7D02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766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3EC9-5D1B-694E-8B3D-F8F254980042}" type="datetimeFigureOut">
              <a:rPr lang="en-US" smtClean="0"/>
              <a:t>3/19/13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1AB82-2D44-ED40-B22E-FBAED7D02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716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3EC9-5D1B-694E-8B3D-F8F254980042}" type="datetimeFigureOut">
              <a:rPr lang="en-US" smtClean="0"/>
              <a:t>3/19/13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1AB82-2D44-ED40-B22E-FBAED7D02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883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3EC9-5D1B-694E-8B3D-F8F254980042}" type="datetimeFigureOut">
              <a:rPr lang="en-US" smtClean="0"/>
              <a:t>3/19/13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1AB82-2D44-ED40-B22E-FBAED7D02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28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3EC9-5D1B-694E-8B3D-F8F254980042}" type="datetimeFigureOut">
              <a:rPr lang="en-US" smtClean="0"/>
              <a:t>3/19/13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1AB82-2D44-ED40-B22E-FBAED7D02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324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3EC9-5D1B-694E-8B3D-F8F254980042}" type="datetimeFigureOut">
              <a:rPr lang="en-US" smtClean="0"/>
              <a:t>3/19/13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1AB82-2D44-ED40-B22E-FBAED7D02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340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3EC9-5D1B-694E-8B3D-F8F254980042}" type="datetimeFigureOut">
              <a:rPr lang="en-US" smtClean="0"/>
              <a:t>3/19/13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1AB82-2D44-ED40-B22E-FBAED7D02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353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3EC9-5D1B-694E-8B3D-F8F254980042}" type="datetimeFigureOut">
              <a:rPr lang="en-US" smtClean="0"/>
              <a:t>3/19/13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1AB82-2D44-ED40-B22E-FBAED7D02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375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F3EC9-5D1B-694E-8B3D-F8F254980042}" type="datetimeFigureOut">
              <a:rPr lang="en-US" smtClean="0"/>
              <a:t>3/19/13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1AB82-2D44-ED40-B22E-FBAED7D02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750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Relationship Id="rId3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gif"/><Relationship Id="rId3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Obs</a:t>
            </a:r>
            <a:r>
              <a:rPr lang="en-US" dirty="0" smtClean="0"/>
              <a:t> location and analysis</a:t>
            </a:r>
            <a:endParaRPr lang="en-US" dirty="0"/>
          </a:p>
        </p:txBody>
      </p:sp>
      <p:pic>
        <p:nvPicPr>
          <p:cNvPr id="4" name="Content Placeholder 3" descr="WISCN_domain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859" r="-5859"/>
          <a:stretch>
            <a:fillRect/>
          </a:stretch>
        </p:blipFill>
        <p:spPr>
          <a:xfrm>
            <a:off x="370115" y="1866448"/>
            <a:ext cx="3265975" cy="2311067"/>
          </a:xfrm>
        </p:spPr>
      </p:pic>
      <p:pic>
        <p:nvPicPr>
          <p:cNvPr id="5" name="Picture 4" descr="Sfcmap0100z_analysis_GrADS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7276" y="1765907"/>
            <a:ext cx="4290340" cy="2506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008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Nature and AIRS</a:t>
            </a:r>
            <a:endParaRPr lang="en-US" dirty="0"/>
          </a:p>
        </p:txBody>
      </p:sp>
      <p:pic>
        <p:nvPicPr>
          <p:cNvPr id="4" name="Content Placeholder 3" descr="Sfcmap_NR_2005080101Z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689" r="-15689"/>
          <a:stretch>
            <a:fillRect/>
          </a:stretch>
        </p:blipFill>
        <p:spPr>
          <a:xfrm>
            <a:off x="1" y="1946578"/>
            <a:ext cx="4491974" cy="2913196"/>
          </a:xfrm>
        </p:spPr>
      </p:pic>
      <p:pic>
        <p:nvPicPr>
          <p:cNvPr id="5" name="Picture 4" descr="Sfcmap000_nasa_airs_aqua_GrADS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5630" y="1768313"/>
            <a:ext cx="4460487" cy="3217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095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 &amp; AMSUA</a:t>
            </a:r>
            <a:endParaRPr lang="en-US" dirty="0"/>
          </a:p>
        </p:txBody>
      </p:sp>
      <p:pic>
        <p:nvPicPr>
          <p:cNvPr id="4" name="Content Placeholder 3" descr="Sfcmap000z_Prep_GrADS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67" b="4567"/>
          <a:stretch>
            <a:fillRect/>
          </a:stretch>
        </p:blipFill>
        <p:spPr>
          <a:xfrm>
            <a:off x="227013" y="2309813"/>
            <a:ext cx="4335462" cy="3043237"/>
          </a:xfrm>
        </p:spPr>
      </p:pic>
      <p:pic>
        <p:nvPicPr>
          <p:cNvPr id="5" name="Picture 4" descr="Sfcmap000_amsua_GrADS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3066" y="1836847"/>
            <a:ext cx="4923734" cy="3803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111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10</Words>
  <Application>Microsoft Macintosh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Obs location and analysis</vt:lpstr>
      <vt:lpstr>Nature and AIRS</vt:lpstr>
      <vt:lpstr>Prep &amp; AMSUA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Carrasco</dc:creator>
  <cp:lastModifiedBy>Nicholas Carrasco</cp:lastModifiedBy>
  <cp:revision>2</cp:revision>
  <dcterms:created xsi:type="dcterms:W3CDTF">2013-03-19T15:37:12Z</dcterms:created>
  <dcterms:modified xsi:type="dcterms:W3CDTF">2013-03-19T15:51:05Z</dcterms:modified>
</cp:coreProperties>
</file>