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1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0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6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1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4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3EC9-5D1B-694E-8B3D-F8F254980042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1AB82-2D44-ED40-B22E-FBAED7D0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5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</a:t>
            </a:r>
            <a:r>
              <a:rPr lang="en-US" dirty="0" smtClean="0"/>
              <a:t> location and analysis</a:t>
            </a:r>
            <a:endParaRPr lang="en-US" dirty="0"/>
          </a:p>
        </p:txBody>
      </p:sp>
      <p:pic>
        <p:nvPicPr>
          <p:cNvPr id="4" name="Content Placeholder 3" descr="WISCN_domain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59" r="-5859"/>
          <a:stretch>
            <a:fillRect/>
          </a:stretch>
        </p:blipFill>
        <p:spPr>
          <a:xfrm>
            <a:off x="370115" y="1866448"/>
            <a:ext cx="3265975" cy="2311067"/>
          </a:xfrm>
        </p:spPr>
      </p:pic>
      <p:pic>
        <p:nvPicPr>
          <p:cNvPr id="5" name="Picture 4" descr="Sfcmap0100z_analysis_GrAD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276" y="1765907"/>
            <a:ext cx="4290340" cy="250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0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and AIRS</a:t>
            </a:r>
            <a:endParaRPr lang="en-US" dirty="0"/>
          </a:p>
        </p:txBody>
      </p:sp>
      <p:pic>
        <p:nvPicPr>
          <p:cNvPr id="4" name="Content Placeholder 3" descr="Sfcmap_NR_2005080101Z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89" r="-15689"/>
          <a:stretch>
            <a:fillRect/>
          </a:stretch>
        </p:blipFill>
        <p:spPr>
          <a:xfrm>
            <a:off x="1" y="1946578"/>
            <a:ext cx="4491974" cy="2913196"/>
          </a:xfrm>
        </p:spPr>
      </p:pic>
      <p:pic>
        <p:nvPicPr>
          <p:cNvPr id="5" name="Picture 4" descr="Sfcmap000_nasa_airs_aqua_GrAD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630" y="1768313"/>
            <a:ext cx="4460487" cy="321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9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&amp; AMSUA</a:t>
            </a:r>
            <a:endParaRPr lang="en-US" dirty="0"/>
          </a:p>
        </p:txBody>
      </p:sp>
      <p:pic>
        <p:nvPicPr>
          <p:cNvPr id="4" name="Content Placeholder 3" descr="Sfcmap000z_Prep_GrAD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" b="4567"/>
          <a:stretch>
            <a:fillRect/>
          </a:stretch>
        </p:blipFill>
        <p:spPr>
          <a:xfrm>
            <a:off x="227013" y="2309813"/>
            <a:ext cx="4335462" cy="3043237"/>
          </a:xfrm>
        </p:spPr>
      </p:pic>
      <p:pic>
        <p:nvPicPr>
          <p:cNvPr id="5" name="Picture 4" descr="Sfcmap000_amsua_GrAD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066" y="1836847"/>
            <a:ext cx="4923734" cy="38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1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Obs location and analysis</vt:lpstr>
      <vt:lpstr>Nature and AIRS</vt:lpstr>
      <vt:lpstr>Prep &amp; AMSUA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2</cp:revision>
  <dcterms:created xsi:type="dcterms:W3CDTF">2013-03-19T15:37:12Z</dcterms:created>
  <dcterms:modified xsi:type="dcterms:W3CDTF">2013-03-19T15:51:05Z</dcterms:modified>
</cp:coreProperties>
</file>