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5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1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3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1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6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3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0F399-FDAD-CD4B-8E75-E00B0EE85965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ED95-8C0A-9348-9F2B-102ACAB95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8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825" y="1544517"/>
            <a:ext cx="7708751" cy="4893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Part 1: preparation for near real-time data</a:t>
            </a:r>
          </a:p>
          <a:p>
            <a:r>
              <a:rPr lang="en-US" sz="2400" dirty="0" smtClean="0"/>
              <a:t>Get format of the CYGNSS data files with documentation.</a:t>
            </a:r>
          </a:p>
          <a:p>
            <a:r>
              <a:rPr lang="en-US" sz="2400" dirty="0" smtClean="0"/>
              <a:t>Use HWRF 2016 in our OSSE framework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b="1" u="sng" dirty="0" smtClean="0"/>
              <a:t>Part 2 (6 hourly ):  (up to one week)</a:t>
            </a:r>
            <a:endParaRPr lang="en-US" sz="2400" b="1" u="sng" dirty="0"/>
          </a:p>
          <a:p>
            <a:r>
              <a:rPr lang="en-US" sz="2400" dirty="0" smtClean="0"/>
              <a:t>Create VAM and CYGNSS BUFR files</a:t>
            </a:r>
          </a:p>
          <a:p>
            <a:r>
              <a:rPr lang="en-US" sz="2400" dirty="0" smtClean="0"/>
              <a:t>6 hourly runs ; VAM only and CYGNSS only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u="sng" dirty="0" smtClean="0"/>
              <a:t>Part 3 (3 hourly): (one week)</a:t>
            </a:r>
          </a:p>
          <a:p>
            <a:r>
              <a:rPr lang="en-US" sz="2400" dirty="0" smtClean="0"/>
              <a:t>Create VAM and CYGNSS BUFR files</a:t>
            </a:r>
          </a:p>
          <a:p>
            <a:r>
              <a:rPr lang="en-US" sz="2400" dirty="0" smtClean="0"/>
              <a:t>3 hourly runs ; VAM only and CYGNSS only</a:t>
            </a:r>
          </a:p>
          <a:p>
            <a:pPr marL="0" indent="0">
              <a:buNone/>
            </a:pPr>
            <a:endParaRPr lang="en-US" b="1" u="sng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3171" y="280426"/>
            <a:ext cx="83279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CYGNSS DA impact </a:t>
            </a:r>
            <a:r>
              <a:rPr lang="en-US" sz="2400" b="1" dirty="0" smtClean="0"/>
              <a:t>runs </a:t>
            </a:r>
            <a:r>
              <a:rPr lang="en-US" sz="2400" b="1" dirty="0" smtClean="0"/>
              <a:t>– Late 2016 hurricane season plans</a:t>
            </a:r>
          </a:p>
          <a:p>
            <a:r>
              <a:rPr lang="en-US" dirty="0" smtClean="0"/>
              <a:t>Assess the impact of CYGNSS DA of </a:t>
            </a:r>
            <a:r>
              <a:rPr lang="en-US" u="sng" dirty="0" smtClean="0"/>
              <a:t>wind speed only </a:t>
            </a:r>
            <a:r>
              <a:rPr lang="en-US" dirty="0" smtClean="0"/>
              <a:t>(U. Mich.) and of</a:t>
            </a:r>
          </a:p>
          <a:p>
            <a:r>
              <a:rPr lang="en-US" dirty="0" smtClean="0"/>
              <a:t>VAM-estimated CYGNSS </a:t>
            </a:r>
            <a:r>
              <a:rPr lang="en-US" u="sng" dirty="0" smtClean="0"/>
              <a:t>wind vectors only </a:t>
            </a:r>
            <a:r>
              <a:rPr lang="en-US" dirty="0" smtClean="0"/>
              <a:t>(U. Miami/CIMAS) </a:t>
            </a:r>
            <a:r>
              <a:rPr lang="en-US" i="1" dirty="0" smtClean="0"/>
              <a:t>versus</a:t>
            </a:r>
            <a:r>
              <a:rPr lang="en-US" dirty="0" smtClean="0"/>
              <a:t> operational HWRF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22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126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8</cp:revision>
  <dcterms:created xsi:type="dcterms:W3CDTF">2016-01-26T16:15:41Z</dcterms:created>
  <dcterms:modified xsi:type="dcterms:W3CDTF">2016-01-26T19:29:11Z</dcterms:modified>
</cp:coreProperties>
</file>