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7" r:id="rId7"/>
    <p:sldId id="268" r:id="rId8"/>
    <p:sldId id="261" r:id="rId9"/>
    <p:sldId id="269" r:id="rId10"/>
    <p:sldId id="270" r:id="rId11"/>
    <p:sldId id="262" r:id="rId12"/>
    <p:sldId id="271" r:id="rId13"/>
    <p:sldId id="272" r:id="rId14"/>
    <p:sldId id="263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7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EAA9-E7B4-6B4F-9BBA-0CC20D604264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4ED6-672D-6440-8EE4-23F03A96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em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em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08</a:t>
            </a:r>
            <a:r>
              <a:rPr lang="da-DK" dirty="0"/>
              <a:t>/01 at 12Z</a:t>
            </a:r>
          </a:p>
          <a:p>
            <a:r>
              <a:rPr lang="da-DK" dirty="0"/>
              <a:t>08/02 at 00Z,12Z, 18Z</a:t>
            </a:r>
          </a:p>
          <a:p>
            <a:r>
              <a:rPr lang="da-DK" dirty="0"/>
              <a:t>08/03 at 00Z,12Z,18Z</a:t>
            </a:r>
          </a:p>
          <a:p>
            <a:r>
              <a:rPr lang="da-DK" dirty="0"/>
              <a:t>08/04 at 00Z,12Z,18Z</a:t>
            </a:r>
          </a:p>
          <a:p>
            <a:r>
              <a:rPr lang="da-DK" dirty="0"/>
              <a:t>08/05 at 00Z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0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62766" y="27194"/>
            <a:ext cx="8075381" cy="6182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03, 2005 @ 12Z</a:t>
            </a:r>
            <a:endParaRPr lang="en-US" sz="3600" dirty="0"/>
          </a:p>
        </p:txBody>
      </p:sp>
      <p:pic>
        <p:nvPicPr>
          <p:cNvPr id="2" name="Picture 1" descr="s_anal_8031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24" y="1015286"/>
            <a:ext cx="2703800" cy="2804127"/>
          </a:xfrm>
          <a:prstGeom prst="rect">
            <a:avLst/>
          </a:prstGeom>
        </p:spPr>
      </p:pic>
      <p:pic>
        <p:nvPicPr>
          <p:cNvPr id="4" name="Picture 3" descr="Data_0803_12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0"/>
          <a:stretch/>
        </p:blipFill>
        <p:spPr>
          <a:xfrm>
            <a:off x="5853594" y="4008280"/>
            <a:ext cx="2501298" cy="2489602"/>
          </a:xfrm>
          <a:prstGeom prst="rect">
            <a:avLst/>
          </a:prstGeom>
        </p:spPr>
      </p:pic>
      <p:pic>
        <p:nvPicPr>
          <p:cNvPr id="5" name="Picture 4" descr="080312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6755" r="9814" b="9116"/>
          <a:stretch/>
        </p:blipFill>
        <p:spPr>
          <a:xfrm>
            <a:off x="-1" y="876281"/>
            <a:ext cx="2587061" cy="2943132"/>
          </a:xfrm>
          <a:prstGeom prst="rect">
            <a:avLst/>
          </a:prstGeom>
        </p:spPr>
      </p:pic>
      <p:pic>
        <p:nvPicPr>
          <p:cNvPr id="6" name="Picture 5" descr="AL812005_0803_12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3020" r="17084" b="15933"/>
          <a:stretch/>
        </p:blipFill>
        <p:spPr>
          <a:xfrm>
            <a:off x="2757578" y="953237"/>
            <a:ext cx="2658783" cy="2866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-0.12, RMS: 4.02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1001" y="318925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84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46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2322" y="318925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21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96932" y="58724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82824" y="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5098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4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8" b="-55578"/>
          <a:stretch>
            <a:fillRect/>
          </a:stretch>
        </p:blipFill>
        <p:spPr>
          <a:xfrm>
            <a:off x="110439" y="-1147141"/>
            <a:ext cx="9033561" cy="4525963"/>
          </a:xfrm>
        </p:spPr>
      </p:pic>
      <p:pic>
        <p:nvPicPr>
          <p:cNvPr id="5" name="Picture 4" descr="10mwind.20050804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037"/>
            <a:ext cx="9144000" cy="2381569"/>
          </a:xfrm>
          <a:prstGeom prst="rect">
            <a:avLst/>
          </a:prstGeom>
        </p:spPr>
      </p:pic>
      <p:pic>
        <p:nvPicPr>
          <p:cNvPr id="6" name="Picture 5" descr="10mwind.20050804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431"/>
            <a:ext cx="9144000" cy="23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1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6984" y="27194"/>
            <a:ext cx="8229600" cy="6182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04, 2005 @ 00Z</a:t>
            </a:r>
            <a:endParaRPr lang="en-US" sz="3600" dirty="0"/>
          </a:p>
        </p:txBody>
      </p:sp>
      <p:pic>
        <p:nvPicPr>
          <p:cNvPr id="2" name="Picture 1" descr="s_anal_804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9" y="1074040"/>
            <a:ext cx="2736936" cy="2942073"/>
          </a:xfrm>
          <a:prstGeom prst="rect">
            <a:avLst/>
          </a:prstGeom>
        </p:spPr>
      </p:pic>
      <p:pic>
        <p:nvPicPr>
          <p:cNvPr id="4" name="Picture 3" descr="Data_0804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5"/>
          <a:stretch/>
        </p:blipFill>
        <p:spPr>
          <a:xfrm>
            <a:off x="5659575" y="4152677"/>
            <a:ext cx="2443061" cy="2441278"/>
          </a:xfrm>
          <a:prstGeom prst="rect">
            <a:avLst/>
          </a:prstGeom>
        </p:spPr>
      </p:pic>
      <p:pic>
        <p:nvPicPr>
          <p:cNvPr id="5" name="Picture 4" descr="080400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8869" r="10492" b="10373"/>
          <a:stretch/>
        </p:blipFill>
        <p:spPr>
          <a:xfrm>
            <a:off x="-9468" y="1229142"/>
            <a:ext cx="2465378" cy="2786971"/>
          </a:xfrm>
          <a:prstGeom prst="rect">
            <a:avLst/>
          </a:prstGeom>
        </p:spPr>
      </p:pic>
      <p:pic>
        <p:nvPicPr>
          <p:cNvPr id="6" name="Picture 5" descr="AL812005_0804_00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3019" r="17084" b="16478"/>
          <a:stretch/>
        </p:blipFill>
        <p:spPr>
          <a:xfrm>
            <a:off x="2545522" y="1106621"/>
            <a:ext cx="2780580" cy="2942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221" y="48343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0.72, RMS: 1.96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96932" y="33998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92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59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3877" y="33998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48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32 TJ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96932" y="71381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9575" y="58340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1657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52098"/>
            <a:ext cx="8229600" cy="6182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04, 2005 @ 12Z</a:t>
            </a:r>
            <a:endParaRPr lang="en-US" sz="3600" dirty="0"/>
          </a:p>
        </p:txBody>
      </p:sp>
      <p:pic>
        <p:nvPicPr>
          <p:cNvPr id="2" name="Picture 1" descr="s_anal_8041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9" y="983623"/>
            <a:ext cx="2820509" cy="2940864"/>
          </a:xfrm>
          <a:prstGeom prst="rect">
            <a:avLst/>
          </a:prstGeom>
        </p:spPr>
      </p:pic>
      <p:pic>
        <p:nvPicPr>
          <p:cNvPr id="4" name="Picture 3" descr="Data_0804_12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0"/>
          <a:stretch/>
        </p:blipFill>
        <p:spPr>
          <a:xfrm>
            <a:off x="5851800" y="3924487"/>
            <a:ext cx="2503534" cy="2491827"/>
          </a:xfrm>
          <a:prstGeom prst="rect">
            <a:avLst/>
          </a:prstGeom>
        </p:spPr>
      </p:pic>
      <p:pic>
        <p:nvPicPr>
          <p:cNvPr id="5" name="Picture 4" descr="080512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7647" r="10717" b="9324"/>
          <a:stretch/>
        </p:blipFill>
        <p:spPr>
          <a:xfrm>
            <a:off x="102787" y="978141"/>
            <a:ext cx="2694145" cy="2995414"/>
          </a:xfrm>
          <a:prstGeom prst="rect">
            <a:avLst/>
          </a:prstGeom>
        </p:spPr>
      </p:pic>
      <p:pic>
        <p:nvPicPr>
          <p:cNvPr id="6" name="Picture 5" descr="AL812005_0804_12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13650" r="18208" b="16236"/>
          <a:stretch/>
        </p:blipFill>
        <p:spPr>
          <a:xfrm>
            <a:off x="2816136" y="1061086"/>
            <a:ext cx="2689504" cy="2912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0.62,RMS: 1.53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6099" y="336247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92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85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8627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47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37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70364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1040" y="67036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1800" y="58562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8954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5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31" b="-55531"/>
          <a:stretch>
            <a:fillRect/>
          </a:stretch>
        </p:blipFill>
        <p:spPr>
          <a:xfrm>
            <a:off x="332955" y="675216"/>
            <a:ext cx="8419331" cy="4525963"/>
          </a:xfrm>
        </p:spPr>
      </p:pic>
    </p:spTree>
    <p:extLst>
      <p:ext uri="{BB962C8B-B14F-4D97-AF65-F5344CB8AC3E}">
        <p14:creationId xmlns:p14="http://schemas.microsoft.com/office/powerpoint/2010/main" val="347954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-27695"/>
            <a:ext cx="8229600" cy="6281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05, 2005 @ 00Z</a:t>
            </a:r>
            <a:endParaRPr lang="en-US" sz="3600" dirty="0"/>
          </a:p>
        </p:txBody>
      </p:sp>
      <p:pic>
        <p:nvPicPr>
          <p:cNvPr id="2" name="Picture 1" descr="s_anal_805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96" y="902825"/>
            <a:ext cx="2895949" cy="2998033"/>
          </a:xfrm>
          <a:prstGeom prst="rect">
            <a:avLst/>
          </a:prstGeom>
        </p:spPr>
      </p:pic>
      <p:pic>
        <p:nvPicPr>
          <p:cNvPr id="4" name="Picture 3" descr="Data_0805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>
          <a:xfrm>
            <a:off x="5958574" y="4031323"/>
            <a:ext cx="2594244" cy="2587222"/>
          </a:xfrm>
          <a:prstGeom prst="rect">
            <a:avLst/>
          </a:prstGeom>
        </p:spPr>
      </p:pic>
      <p:pic>
        <p:nvPicPr>
          <p:cNvPr id="5" name="Picture 4" descr="080500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6647" r="9801" b="8598"/>
          <a:stretch/>
        </p:blipFill>
        <p:spPr>
          <a:xfrm>
            <a:off x="0" y="902824"/>
            <a:ext cx="2527854" cy="3128499"/>
          </a:xfrm>
          <a:prstGeom prst="rect">
            <a:avLst/>
          </a:prstGeom>
        </p:spPr>
      </p:pic>
      <p:pic>
        <p:nvPicPr>
          <p:cNvPr id="6" name="Picture 5" descr="AL812005_0805_00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3164" r="18379" b="16840"/>
          <a:stretch/>
        </p:blipFill>
        <p:spPr>
          <a:xfrm>
            <a:off x="2757338" y="883051"/>
            <a:ext cx="2771085" cy="3017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2.0, RMS: 4.89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6098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112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100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7224" y="327531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95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84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6372" y="5003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38218" y="5003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9189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ygnssPrftVecAvgTrkEr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54" r="-18854"/>
          <a:stretch>
            <a:fillRect/>
          </a:stretch>
        </p:blipFill>
        <p:spPr>
          <a:xfrm>
            <a:off x="-420266" y="291713"/>
            <a:ext cx="5164722" cy="2840398"/>
          </a:xfrm>
        </p:spPr>
      </p:pic>
      <p:pic>
        <p:nvPicPr>
          <p:cNvPr id="5" name="Picture 4" descr="cygnssPrftVecAvgVmaxE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56" y="291713"/>
            <a:ext cx="3966416" cy="2840398"/>
          </a:xfrm>
          <a:prstGeom prst="rect">
            <a:avLst/>
          </a:prstGeom>
        </p:spPr>
      </p:pic>
      <p:pic>
        <p:nvPicPr>
          <p:cNvPr id="7" name="Picture 6" descr="cygnssPrftVecAvgSLPEr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8" y="3699937"/>
            <a:ext cx="7071407" cy="27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1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1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19" b="-55319"/>
          <a:stretch>
            <a:fillRect/>
          </a:stretch>
        </p:blipFill>
        <p:spPr>
          <a:xfrm>
            <a:off x="567639" y="139437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8713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41" y="613251"/>
            <a:ext cx="2909278" cy="376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187"/>
            <a:ext cx="8059394" cy="23548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01, 2005 @ 12Z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2921" r="14995" b="16829"/>
          <a:stretch/>
        </p:blipFill>
        <p:spPr bwMode="auto">
          <a:xfrm>
            <a:off x="3410775" y="1285220"/>
            <a:ext cx="2627773" cy="2671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60827" y="3348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50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7 TJ</a:t>
            </a:r>
            <a:endParaRPr lang="en-US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513" y="1285220"/>
            <a:ext cx="2520376" cy="27432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9"/>
          <a:stretch/>
        </p:blipFill>
        <p:spPr bwMode="auto">
          <a:xfrm>
            <a:off x="5925375" y="4090922"/>
            <a:ext cx="2677681" cy="26671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79897" y="3348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48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2 TJ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10775" y="695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76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7140" y="911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-0.12, RMS:4.02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1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2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31" b="-55531"/>
          <a:stretch>
            <a:fillRect/>
          </a:stretch>
        </p:blipFill>
        <p:spPr>
          <a:xfrm>
            <a:off x="124244" y="-883568"/>
            <a:ext cx="8912405" cy="4017469"/>
          </a:xfrm>
        </p:spPr>
      </p:pic>
      <p:pic>
        <p:nvPicPr>
          <p:cNvPr id="5" name="Picture 4" descr="10mwind.20050802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5" y="2307373"/>
            <a:ext cx="8912405" cy="2057546"/>
          </a:xfrm>
          <a:prstGeom prst="rect">
            <a:avLst/>
          </a:prstGeom>
        </p:spPr>
      </p:pic>
      <p:pic>
        <p:nvPicPr>
          <p:cNvPr id="6" name="Picture 5" descr="10mwind.20050802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365"/>
            <a:ext cx="9144000" cy="2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7721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H*WIND Analyses on Aug 02, 2005 @ 00Z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r="5756" b="6536"/>
          <a:stretch/>
        </p:blipFill>
        <p:spPr bwMode="auto">
          <a:xfrm>
            <a:off x="128667" y="1062565"/>
            <a:ext cx="2704048" cy="29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13657" r="16914" b="15894"/>
          <a:stretch/>
        </p:blipFill>
        <p:spPr bwMode="auto">
          <a:xfrm>
            <a:off x="3381273" y="1104389"/>
            <a:ext cx="2632313" cy="279277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913" y="1222325"/>
            <a:ext cx="2727009" cy="267484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4"/>
          <a:stretch/>
        </p:blipFill>
        <p:spPr bwMode="auto">
          <a:xfrm>
            <a:off x="5117316" y="4038600"/>
            <a:ext cx="2767032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47429" y="33178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47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8 TJ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81273" y="319370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47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7 TJ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98986" y="69910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76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8115" y="77218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a- Nature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Mean:1.2, RMS:2.85</a:t>
            </a:r>
          </a:p>
        </p:txBody>
      </p:sp>
    </p:spTree>
    <p:extLst>
      <p:ext uri="{BB962C8B-B14F-4D97-AF65-F5344CB8AC3E}">
        <p14:creationId xmlns:p14="http://schemas.microsoft.com/office/powerpoint/2010/main" val="220667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9575" y="64206"/>
            <a:ext cx="7888054" cy="4208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02, 2005 @ 12Z</a:t>
            </a:r>
            <a:endParaRPr lang="en-US" sz="3600" dirty="0"/>
          </a:p>
        </p:txBody>
      </p:sp>
      <p:pic>
        <p:nvPicPr>
          <p:cNvPr id="2" name="Picture 1" descr="s_anal_8021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3" y="984790"/>
            <a:ext cx="2821494" cy="2862911"/>
          </a:xfrm>
          <a:prstGeom prst="rect">
            <a:avLst/>
          </a:prstGeom>
        </p:spPr>
      </p:pic>
      <p:pic>
        <p:nvPicPr>
          <p:cNvPr id="4" name="Picture 3" descr="Data_0802_12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5"/>
          <a:stretch/>
        </p:blipFill>
        <p:spPr>
          <a:xfrm>
            <a:off x="5933075" y="3957955"/>
            <a:ext cx="2614356" cy="2612448"/>
          </a:xfrm>
          <a:prstGeom prst="rect">
            <a:avLst/>
          </a:prstGeom>
        </p:spPr>
      </p:pic>
      <p:pic>
        <p:nvPicPr>
          <p:cNvPr id="5" name="Picture 4" descr="080212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17820" r="8006" b="8976"/>
          <a:stretch/>
        </p:blipFill>
        <p:spPr>
          <a:xfrm>
            <a:off x="0" y="1030183"/>
            <a:ext cx="2738479" cy="2980644"/>
          </a:xfrm>
          <a:prstGeom prst="rect">
            <a:avLst/>
          </a:prstGeom>
        </p:spPr>
      </p:pic>
      <p:pic>
        <p:nvPicPr>
          <p:cNvPr id="6" name="Picture 5" descr="AL812005_0802_12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3618" r="16868" b="15933"/>
          <a:stretch/>
        </p:blipFill>
        <p:spPr>
          <a:xfrm>
            <a:off x="2763347" y="984790"/>
            <a:ext cx="2796762" cy="2973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0.93, RMS: 2.56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7310" y="32394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50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15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76859" y="32394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53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12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05015" y="52850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33075" y="57637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perfect CYGNSS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8210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mwind.20050803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31" b="-55531"/>
          <a:stretch>
            <a:fillRect/>
          </a:stretch>
        </p:blipFill>
        <p:spPr>
          <a:xfrm>
            <a:off x="0" y="-1132177"/>
            <a:ext cx="9144000" cy="4525963"/>
          </a:xfrm>
        </p:spPr>
      </p:pic>
      <p:pic>
        <p:nvPicPr>
          <p:cNvPr id="5" name="Picture 4" descr="10mwind.20050803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468"/>
            <a:ext cx="9144000" cy="2382635"/>
          </a:xfrm>
          <a:prstGeom prst="rect">
            <a:avLst/>
          </a:prstGeom>
        </p:spPr>
      </p:pic>
      <p:pic>
        <p:nvPicPr>
          <p:cNvPr id="6" name="Picture 5" descr="10mwind.20050803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365"/>
            <a:ext cx="9144000" cy="2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0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105469"/>
            <a:ext cx="8229600" cy="60834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H*WIND Analyses on Aug 03, 2005 @ 00Z</a:t>
            </a:r>
            <a:endParaRPr lang="en-US" sz="3600" dirty="0"/>
          </a:p>
        </p:txBody>
      </p:sp>
      <p:pic>
        <p:nvPicPr>
          <p:cNvPr id="2" name="Picture 1" descr="s_anal_803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64" y="1094797"/>
            <a:ext cx="2816722" cy="2852312"/>
          </a:xfrm>
          <a:prstGeom prst="rect">
            <a:avLst/>
          </a:prstGeom>
        </p:spPr>
      </p:pic>
      <p:pic>
        <p:nvPicPr>
          <p:cNvPr id="4" name="Picture 3" descr="Data_0803_0000_dataCoverage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5"/>
          <a:stretch/>
        </p:blipFill>
        <p:spPr>
          <a:xfrm>
            <a:off x="5892114" y="4135429"/>
            <a:ext cx="2382589" cy="2380850"/>
          </a:xfrm>
          <a:prstGeom prst="rect">
            <a:avLst/>
          </a:prstGeom>
        </p:spPr>
      </p:pic>
      <p:pic>
        <p:nvPicPr>
          <p:cNvPr id="5" name="Picture 4" descr="080300_d0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7820" r="8457" b="9500"/>
          <a:stretch/>
        </p:blipFill>
        <p:spPr>
          <a:xfrm>
            <a:off x="0" y="977733"/>
            <a:ext cx="2740663" cy="2969376"/>
          </a:xfrm>
          <a:prstGeom prst="rect">
            <a:avLst/>
          </a:prstGeom>
        </p:spPr>
      </p:pic>
      <p:pic>
        <p:nvPicPr>
          <p:cNvPr id="6" name="Picture 5" descr="AL812005_0803_0001_contour0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2875" r="15791" b="16477"/>
          <a:stretch/>
        </p:blipFill>
        <p:spPr>
          <a:xfrm>
            <a:off x="2840138" y="1070882"/>
            <a:ext cx="2734956" cy="2876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821" y="4681994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Mean: 1.61, RMS: 4.93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796" y="33178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50kts</a:t>
            </a:r>
          </a:p>
          <a:p>
            <a:pPr algn="ctr"/>
            <a:r>
              <a:rPr lang="en-US" sz="1200" b="1" dirty="0" smtClean="0"/>
              <a:t>TS force = 18 TJ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26665" y="331787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Max = 59 </a:t>
            </a:r>
            <a:r>
              <a:rPr lang="en-US" sz="1200" b="1" dirty="0" err="1" smtClean="0"/>
              <a:t>kts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TS force = 26 TJ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879" y="6454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 </a:t>
            </a:r>
            <a:r>
              <a:rPr lang="en-US" sz="1400" dirty="0" smtClean="0"/>
              <a:t>Nature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6372" y="65639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. </a:t>
            </a:r>
            <a:r>
              <a:rPr lang="en-US" sz="1400" dirty="0" smtClean="0"/>
              <a:t>H*WIND Perfect analysis from 9km Nature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92114" y="6169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. </a:t>
            </a:r>
            <a:r>
              <a:rPr lang="en-US" sz="1400" dirty="0" smtClean="0"/>
              <a:t>H*WIND with </a:t>
            </a:r>
            <a:r>
              <a:rPr lang="en-US" sz="1400" dirty="0" err="1" smtClean="0"/>
              <a:t>dataperfect</a:t>
            </a:r>
            <a:r>
              <a:rPr lang="en-US" sz="1400" dirty="0" smtClean="0"/>
              <a:t> </a:t>
            </a:r>
            <a:r>
              <a:rPr lang="en-US" sz="1400" dirty="0"/>
              <a:t>CYGNSS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1733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503</Words>
  <Application>Microsoft Macintosh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Available Days</vt:lpstr>
      <vt:lpstr>PowerPoint Presentation</vt:lpstr>
      <vt:lpstr>PowerPoint Presentation</vt:lpstr>
      <vt:lpstr>H*WIND Analyses on Aug 01, 2005 @ 12Z</vt:lpstr>
      <vt:lpstr>PowerPoint Presentation</vt:lpstr>
      <vt:lpstr>H*WIND Analyses on Aug 02, 2005 @ 00Z</vt:lpstr>
      <vt:lpstr>H*WIND Analyses on Aug 02, 2005 @ 12Z</vt:lpstr>
      <vt:lpstr>PowerPoint Presentation</vt:lpstr>
      <vt:lpstr>H*WIND Analyses on Aug 03, 2005 @ 00Z</vt:lpstr>
      <vt:lpstr>H*WIND Analyses on Aug 03, 2005 @ 12Z</vt:lpstr>
      <vt:lpstr>PowerPoint Presentation</vt:lpstr>
      <vt:lpstr>H*WIND Analyses on Aug 04, 2005 @ 00Z</vt:lpstr>
      <vt:lpstr>H*WIND Analyses on Aug 04, 2005 @ 12Z</vt:lpstr>
      <vt:lpstr>PowerPoint Presentation</vt:lpstr>
      <vt:lpstr>H*WIND Analyses on Aug 05, 2005 @ 00Z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Available Days</dc:title>
  <dc:creator>Nicholas Carrasco</dc:creator>
  <cp:lastModifiedBy>Nicholas Carrasco</cp:lastModifiedBy>
  <cp:revision>5</cp:revision>
  <dcterms:created xsi:type="dcterms:W3CDTF">2014-07-01T18:00:19Z</dcterms:created>
  <dcterms:modified xsi:type="dcterms:W3CDTF">2014-07-01T18:50:35Z</dcterms:modified>
</cp:coreProperties>
</file>