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3" r:id="rId4"/>
    <p:sldId id="258" r:id="rId5"/>
    <p:sldId id="294" r:id="rId6"/>
    <p:sldId id="259" r:id="rId7"/>
    <p:sldId id="295" r:id="rId8"/>
    <p:sldId id="260" r:id="rId9"/>
    <p:sldId id="296" r:id="rId10"/>
    <p:sldId id="272" r:id="rId11"/>
    <p:sldId id="297" r:id="rId12"/>
    <p:sldId id="261" r:id="rId13"/>
    <p:sldId id="287" r:id="rId14"/>
    <p:sldId id="262" r:id="rId15"/>
    <p:sldId id="289" r:id="rId16"/>
    <p:sldId id="263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04" y="-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2B52-217D-4BF2-80DF-07BEC358DC2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41E2B52-217D-4BF2-80DF-07BEC358DC23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96C12DC-7293-4A86-A2AE-4BA35E73BC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286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Preliminary Results of CYGNSS Data Assimilation</a:t>
            </a:r>
            <a:b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Impact on</a:t>
            </a:r>
            <a:b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Hurricane Forecasts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45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15962"/>
          </a:xfrm>
        </p:spPr>
        <p:txBody>
          <a:bodyPr>
            <a:noAutofit/>
          </a:bodyPr>
          <a:lstStyle/>
          <a:p>
            <a:r>
              <a:rPr lang="en-US" sz="3000" dirty="0" smtClean="0"/>
              <a:t>D01 Domain Average (</a:t>
            </a:r>
            <a:r>
              <a:rPr lang="en-US" sz="3000" dirty="0" err="1" smtClean="0"/>
              <a:t>sfc</a:t>
            </a:r>
            <a:r>
              <a:rPr lang="en-US" sz="3000" dirty="0" smtClean="0"/>
              <a:t> pressure)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962"/>
            <a:ext cx="9143998" cy="56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0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159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D01 Domain Average (</a:t>
            </a:r>
            <a:r>
              <a:rPr lang="en-US" sz="3000" dirty="0" err="1" smtClean="0"/>
              <a:t>sfc</a:t>
            </a:r>
            <a:r>
              <a:rPr lang="en-US" sz="3000" dirty="0" smtClean="0"/>
              <a:t> pressure)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962"/>
            <a:ext cx="9143998" cy="56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7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159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CYGNSS Coverage: 2Aug 12Z (+/-3h)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476238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4600" y="4343400"/>
            <a:ext cx="1235529" cy="1219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9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6063" y="191500"/>
            <a:ext cx="919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NATURE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8354" y="191500"/>
            <a:ext cx="13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CONTROL 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942" y="3505200"/>
            <a:ext cx="2306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REAL CYGNSS SPD </a:t>
            </a:r>
            <a:r>
              <a:rPr lang="en-US" sz="1400" b="1" dirty="0" smtClean="0">
                <a:solidFill>
                  <a:srgbClr val="FF0000"/>
                </a:solidFill>
              </a:rPr>
              <a:t>10m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716" y="3505200"/>
            <a:ext cx="2379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PERFECT CYGNSS UV </a:t>
            </a:r>
            <a:r>
              <a:rPr lang="en-US" sz="1400" b="1" dirty="0" smtClean="0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6495" y="3505200"/>
            <a:ext cx="2379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PERFECT CYGNSS </a:t>
            </a:r>
            <a:r>
              <a:rPr lang="en-US" sz="1400" b="1" dirty="0" smtClean="0">
                <a:solidFill>
                  <a:srgbClr val="FF0000"/>
                </a:solidFill>
              </a:rPr>
              <a:t>UV 14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152400"/>
            <a:ext cx="13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CONTROL 14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560832"/>
            <a:ext cx="3017520" cy="271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3874532"/>
            <a:ext cx="3017520" cy="271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874532"/>
            <a:ext cx="3017520" cy="271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" y="3874532"/>
            <a:ext cx="3017520" cy="2715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560832"/>
            <a:ext cx="3017520" cy="2715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" y="560831"/>
            <a:ext cx="301752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4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159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CYGNSS Coverage: 3Aug 12Z (+/- 3h)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225"/>
            <a:ext cx="8476488" cy="5943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0" y="4114800"/>
            <a:ext cx="1235529" cy="1219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6063" y="191500"/>
            <a:ext cx="919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NATURE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28600"/>
            <a:ext cx="13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CONTROL 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942" y="3505200"/>
            <a:ext cx="230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REAL CYGNSS </a:t>
            </a:r>
            <a:r>
              <a:rPr lang="en-US" sz="1400" b="1" dirty="0" smtClean="0">
                <a:solidFill>
                  <a:srgbClr val="FF0000"/>
                </a:solidFill>
              </a:rPr>
              <a:t>SPD 10M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716" y="3505200"/>
            <a:ext cx="2379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PERFECT CYGNSS UV </a:t>
            </a:r>
            <a:r>
              <a:rPr lang="en-US" sz="1400" b="1" dirty="0" smtClean="0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6495" y="3505200"/>
            <a:ext cx="2379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PERFECT CYGNSS </a:t>
            </a:r>
            <a:r>
              <a:rPr lang="en-US" sz="1400" b="1" dirty="0" smtClean="0">
                <a:solidFill>
                  <a:srgbClr val="FF0000"/>
                </a:solidFill>
              </a:rPr>
              <a:t>UV 14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152400"/>
            <a:ext cx="13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CONTROL 14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560832"/>
            <a:ext cx="3017520" cy="271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3874532"/>
            <a:ext cx="3017520" cy="271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874532"/>
            <a:ext cx="3017520" cy="271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" y="3874532"/>
            <a:ext cx="3017520" cy="2715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560832"/>
            <a:ext cx="3017520" cy="2715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" y="560832"/>
            <a:ext cx="301752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96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159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CYGNSS Coverage: 4Aug 12Z (+/- 3h)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476239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3810000"/>
            <a:ext cx="1235529" cy="1219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8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26063" y="191500"/>
            <a:ext cx="919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NATURE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228600"/>
            <a:ext cx="13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CONTROL 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942" y="3505200"/>
            <a:ext cx="230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REAL CYGNSS SPD </a:t>
            </a:r>
            <a:r>
              <a:rPr lang="en-US" sz="1400" b="1" dirty="0" smtClean="0">
                <a:solidFill>
                  <a:srgbClr val="FF0000"/>
                </a:solidFill>
              </a:rPr>
              <a:t>10M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716" y="3505200"/>
            <a:ext cx="2379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PERFECT CYGNSS UV </a:t>
            </a:r>
            <a:r>
              <a:rPr lang="en-US" sz="1400" b="1" dirty="0" smtClean="0">
                <a:solidFill>
                  <a:srgbClr val="FF0000"/>
                </a:solidFill>
              </a:rPr>
              <a:t>12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6495" y="3505200"/>
            <a:ext cx="2439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PERFECT CYGNSS </a:t>
            </a:r>
            <a:r>
              <a:rPr lang="en-US" sz="1400" b="1" dirty="0" smtClean="0">
                <a:solidFill>
                  <a:srgbClr val="FF0000"/>
                </a:solidFill>
              </a:rPr>
              <a:t>UV 14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228600"/>
            <a:ext cx="13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CONTROL 14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560832"/>
            <a:ext cx="3017520" cy="27157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3874532"/>
            <a:ext cx="3017520" cy="271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874532"/>
            <a:ext cx="3017520" cy="2715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" y="3874532"/>
            <a:ext cx="3017520" cy="2715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560832"/>
            <a:ext cx="3017520" cy="27157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" y="560832"/>
            <a:ext cx="301752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7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D01 Domain Average (10m wind)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8" y="1143001"/>
            <a:ext cx="9163048" cy="5638798"/>
          </a:xfrm>
        </p:spPr>
      </p:pic>
    </p:spTree>
    <p:extLst>
      <p:ext uri="{BB962C8B-B14F-4D97-AF65-F5344CB8AC3E}">
        <p14:creationId xmlns:p14="http://schemas.microsoft.com/office/powerpoint/2010/main" val="14457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D01 Domain Average (10m wind)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" y="1143000"/>
            <a:ext cx="9163049" cy="5638799"/>
          </a:xfrm>
        </p:spPr>
      </p:pic>
    </p:spTree>
    <p:extLst>
      <p:ext uri="{BB962C8B-B14F-4D97-AF65-F5344CB8AC3E}">
        <p14:creationId xmlns:p14="http://schemas.microsoft.com/office/powerpoint/2010/main" val="304330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15962"/>
          </a:xfrm>
        </p:spPr>
        <p:txBody>
          <a:bodyPr>
            <a:normAutofit/>
          </a:bodyPr>
          <a:lstStyle/>
          <a:p>
            <a:r>
              <a:rPr lang="en-US" sz="3100" dirty="0" smtClean="0"/>
              <a:t>D01 Domain Average (850hPa wind)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962"/>
            <a:ext cx="9143998" cy="56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15962"/>
          </a:xfrm>
        </p:spPr>
        <p:txBody>
          <a:bodyPr>
            <a:noAutofit/>
          </a:bodyPr>
          <a:lstStyle/>
          <a:p>
            <a:r>
              <a:rPr lang="en-US" sz="3100" dirty="0" smtClean="0"/>
              <a:t>D01 Domain Average (850hPa wind)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962"/>
            <a:ext cx="9143998" cy="56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1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15962"/>
          </a:xfrm>
        </p:spPr>
        <p:txBody>
          <a:bodyPr>
            <a:noAutofit/>
          </a:bodyPr>
          <a:lstStyle/>
          <a:p>
            <a:r>
              <a:rPr lang="en-US" sz="3100" dirty="0" smtClean="0"/>
              <a:t>D01 Domain Average (500hPa wind)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962"/>
            <a:ext cx="9143998" cy="56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6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15962"/>
          </a:xfrm>
        </p:spPr>
        <p:txBody>
          <a:bodyPr>
            <a:normAutofit/>
          </a:bodyPr>
          <a:lstStyle/>
          <a:p>
            <a:r>
              <a:rPr lang="en-US" sz="3100" dirty="0" smtClean="0"/>
              <a:t>D01 Domain Average (500hPa wind)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962"/>
            <a:ext cx="9143998" cy="56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1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15962"/>
          </a:xfrm>
        </p:spPr>
        <p:txBody>
          <a:bodyPr>
            <a:normAutofit/>
          </a:bodyPr>
          <a:lstStyle/>
          <a:p>
            <a:r>
              <a:rPr lang="en-US" sz="3100" dirty="0" smtClean="0"/>
              <a:t>D01 Domain Average (200hPa wind)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962"/>
            <a:ext cx="9143998" cy="56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3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15962"/>
          </a:xfrm>
        </p:spPr>
        <p:txBody>
          <a:bodyPr>
            <a:noAutofit/>
          </a:bodyPr>
          <a:lstStyle/>
          <a:p>
            <a:r>
              <a:rPr lang="en-US" sz="3100" dirty="0" smtClean="0"/>
              <a:t>D01 Domain Average (200hPa wind)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6962"/>
            <a:ext cx="9143998" cy="56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8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2326</TotalTime>
  <Words>160</Words>
  <Application>Microsoft Macintosh PowerPoint</Application>
  <PresentationFormat>On-screen Show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Essential</vt:lpstr>
      <vt:lpstr>Preliminary Results of CYGNSS Data Assimilation and Impact on Hurricane Forecasts</vt:lpstr>
      <vt:lpstr>D01 Domain Average (10m wind)</vt:lpstr>
      <vt:lpstr>D01 Domain Average (10m wind)</vt:lpstr>
      <vt:lpstr>D01 Domain Average (850hPa wind)</vt:lpstr>
      <vt:lpstr>D01 Domain Average (850hPa wind)</vt:lpstr>
      <vt:lpstr>D01 Domain Average (500hPa wind)</vt:lpstr>
      <vt:lpstr>D01 Domain Average (500hPa wind)</vt:lpstr>
      <vt:lpstr>D01 Domain Average (200hPa wind)</vt:lpstr>
      <vt:lpstr>D01 Domain Average (200hPa wind)</vt:lpstr>
      <vt:lpstr>D01 Domain Average (sfc pressure)</vt:lpstr>
      <vt:lpstr>D01 Domain Average (sfc pressure)</vt:lpstr>
      <vt:lpstr>CYGNSS Coverage: 2Aug 12Z (+/-3h)</vt:lpstr>
      <vt:lpstr>PowerPoint Presentation</vt:lpstr>
      <vt:lpstr>CYGNSS Coverage: 3Aug 12Z (+/- 3h)</vt:lpstr>
      <vt:lpstr>PowerPoint Presentation</vt:lpstr>
      <vt:lpstr>CYGNSS Coverage: 4Aug 12Z (+/- 3h)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CYGNSS Results</dc:title>
  <dc:creator>Brian McNoldy</dc:creator>
  <cp:lastModifiedBy>Nicholas Carrasco</cp:lastModifiedBy>
  <cp:revision>59</cp:revision>
  <dcterms:created xsi:type="dcterms:W3CDTF">2014-09-16T17:16:01Z</dcterms:created>
  <dcterms:modified xsi:type="dcterms:W3CDTF">2014-10-07T18:56:31Z</dcterms:modified>
</cp:coreProperties>
</file>