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A84A-D7EC-3548-9506-75FE680F8829}" type="datetimeFigureOut">
              <a:rPr lang="en-US" smtClean="0"/>
              <a:t>6/10/14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F59F-E2A8-9943-B155-C93FC469F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4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A84A-D7EC-3548-9506-75FE680F8829}" type="datetimeFigureOut">
              <a:rPr lang="en-US" smtClean="0"/>
              <a:t>6/10/14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F59F-E2A8-9943-B155-C93FC469F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53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A84A-D7EC-3548-9506-75FE680F8829}" type="datetimeFigureOut">
              <a:rPr lang="en-US" smtClean="0"/>
              <a:t>6/10/14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F59F-E2A8-9943-B155-C93FC469F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80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A84A-D7EC-3548-9506-75FE680F8829}" type="datetimeFigureOut">
              <a:rPr lang="en-US" smtClean="0"/>
              <a:t>6/10/14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F59F-E2A8-9943-B155-C93FC469F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9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A84A-D7EC-3548-9506-75FE680F8829}" type="datetimeFigureOut">
              <a:rPr lang="en-US" smtClean="0"/>
              <a:t>6/10/14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F59F-E2A8-9943-B155-C93FC469F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0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A84A-D7EC-3548-9506-75FE680F8829}" type="datetimeFigureOut">
              <a:rPr lang="en-US" smtClean="0"/>
              <a:t>6/10/14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F59F-E2A8-9943-B155-C93FC469F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7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A84A-D7EC-3548-9506-75FE680F8829}" type="datetimeFigureOut">
              <a:rPr lang="en-US" smtClean="0"/>
              <a:t>6/10/14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F59F-E2A8-9943-B155-C93FC469F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98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A84A-D7EC-3548-9506-75FE680F8829}" type="datetimeFigureOut">
              <a:rPr lang="en-US" smtClean="0"/>
              <a:t>6/10/14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F59F-E2A8-9943-B155-C93FC469F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4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A84A-D7EC-3548-9506-75FE680F8829}" type="datetimeFigureOut">
              <a:rPr lang="en-US" smtClean="0"/>
              <a:t>6/10/14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F59F-E2A8-9943-B155-C93FC469F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4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A84A-D7EC-3548-9506-75FE680F8829}" type="datetimeFigureOut">
              <a:rPr lang="en-US" smtClean="0"/>
              <a:t>6/10/14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F59F-E2A8-9943-B155-C93FC469F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8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AA84A-D7EC-3548-9506-75FE680F8829}" type="datetimeFigureOut">
              <a:rPr lang="en-US" smtClean="0"/>
              <a:t>6/10/14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F59F-E2A8-9943-B155-C93FC469F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15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AA84A-D7EC-3548-9506-75FE680F8829}" type="datetimeFigureOut">
              <a:rPr lang="en-US" smtClean="0"/>
              <a:t>6/10/14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6F59F-E2A8-9943-B155-C93FC469F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82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4" Type="http://schemas.openxmlformats.org/officeDocument/2006/relationships/image" Target="../media/image6.gif"/><Relationship Id="rId5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Relationship Id="rId3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08-01 (6z to 18z)</a:t>
            </a:r>
            <a:endParaRPr lang="en-US" dirty="0"/>
          </a:p>
        </p:txBody>
      </p:sp>
      <p:pic>
        <p:nvPicPr>
          <p:cNvPr id="5" name="Picture 4" descr="rh_850mb_011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155" y="981054"/>
            <a:ext cx="4127202" cy="3021357"/>
          </a:xfrm>
          <a:prstGeom prst="rect">
            <a:avLst/>
          </a:prstGeom>
        </p:spPr>
      </p:pic>
      <p:pic>
        <p:nvPicPr>
          <p:cNvPr id="6" name="Picture 5" descr="rh_850mb_0118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272" y="3843652"/>
            <a:ext cx="4378537" cy="2855589"/>
          </a:xfrm>
          <a:prstGeom prst="rect">
            <a:avLst/>
          </a:prstGeom>
        </p:spPr>
      </p:pic>
      <p:pic>
        <p:nvPicPr>
          <p:cNvPr id="8" name="Content Placeholder 7" descr="rh_850mb_0106.gif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11" r="-11611"/>
          <a:stretch>
            <a:fillRect/>
          </a:stretch>
        </p:blipFill>
        <p:spPr>
          <a:xfrm>
            <a:off x="-115746" y="1046827"/>
            <a:ext cx="4775164" cy="2796826"/>
          </a:xfrm>
        </p:spPr>
      </p:pic>
    </p:spTree>
    <p:extLst>
      <p:ext uri="{BB962C8B-B14F-4D97-AF65-F5344CB8AC3E}">
        <p14:creationId xmlns:p14="http://schemas.microsoft.com/office/powerpoint/2010/main" val="2382472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269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0802 (00z to 18z)</a:t>
            </a:r>
            <a:endParaRPr lang="en-US" dirty="0"/>
          </a:p>
        </p:txBody>
      </p:sp>
      <p:pic>
        <p:nvPicPr>
          <p:cNvPr id="4" name="Content Placeholder 3" descr="rh_850mb_0200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87" r="-18187"/>
          <a:stretch>
            <a:fillRect/>
          </a:stretch>
        </p:blipFill>
        <p:spPr>
          <a:xfrm>
            <a:off x="-595270" y="767329"/>
            <a:ext cx="5500098" cy="3123739"/>
          </a:xfrm>
        </p:spPr>
      </p:pic>
      <p:pic>
        <p:nvPicPr>
          <p:cNvPr id="5" name="Picture 4" descr="rh_850mb_0206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831" y="767329"/>
            <a:ext cx="4444679" cy="3123739"/>
          </a:xfrm>
          <a:prstGeom prst="rect">
            <a:avLst/>
          </a:prstGeom>
        </p:spPr>
      </p:pic>
      <p:pic>
        <p:nvPicPr>
          <p:cNvPr id="6" name="Picture 5" descr="rh_850mb_0212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3" y="3810185"/>
            <a:ext cx="4063753" cy="3047815"/>
          </a:xfrm>
          <a:prstGeom prst="rect">
            <a:avLst/>
          </a:prstGeom>
        </p:spPr>
      </p:pic>
      <p:pic>
        <p:nvPicPr>
          <p:cNvPr id="7" name="Picture 6" descr="rh_850mb_0218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831" y="3810184"/>
            <a:ext cx="4522642" cy="304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69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23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0803 (00z and 06z)</a:t>
            </a:r>
            <a:endParaRPr lang="en-US" dirty="0"/>
          </a:p>
        </p:txBody>
      </p:sp>
      <p:pic>
        <p:nvPicPr>
          <p:cNvPr id="4" name="Content Placeholder 3" descr="rh_850mb_0300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042" r="-8042"/>
          <a:stretch>
            <a:fillRect/>
          </a:stretch>
        </p:blipFill>
        <p:spPr>
          <a:xfrm>
            <a:off x="122622" y="1418897"/>
            <a:ext cx="4285680" cy="3030481"/>
          </a:xfrm>
        </p:spPr>
      </p:pic>
      <p:pic>
        <p:nvPicPr>
          <p:cNvPr id="5" name="Picture 4" descr="rh_850mb_0306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301" y="1336211"/>
            <a:ext cx="4735699" cy="311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472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</Words>
  <Application>Microsoft Macintosh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08-01 (6z to 18z)</vt:lpstr>
      <vt:lpstr>0802 (00z to 18z)</vt:lpstr>
      <vt:lpstr>0803 (00z and 06z)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08-01 (6z to 18z)</dc:title>
  <dc:creator>Nicholas Carrasco</dc:creator>
  <cp:lastModifiedBy>Nicholas Carrasco</cp:lastModifiedBy>
  <cp:revision>3</cp:revision>
  <dcterms:created xsi:type="dcterms:W3CDTF">2014-06-10T16:36:11Z</dcterms:created>
  <dcterms:modified xsi:type="dcterms:W3CDTF">2014-06-10T18:35:04Z</dcterms:modified>
</cp:coreProperties>
</file>