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6" r:id="rId7"/>
    <p:sldId id="270" r:id="rId8"/>
    <p:sldId id="269" r:id="rId9"/>
    <p:sldId id="271" r:id="rId10"/>
    <p:sldId id="272" r:id="rId11"/>
    <p:sldId id="268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94635"/>
  </p:normalViewPr>
  <p:slideViewPr>
    <p:cSldViewPr snapToGrid="0" snapToObjects="1">
      <p:cViewPr>
        <p:scale>
          <a:sx n="119" d="100"/>
          <a:sy n="119" d="100"/>
        </p:scale>
        <p:origin x="2056" y="1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8901-C100-AF4E-8ACF-4584CBB80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E67AB-1D0F-614A-9DA2-CFBAEC93E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8CFE5-D428-4B48-B0B2-6E596911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BB0-936D-5240-9288-0F601F0B7CAF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41E16-2FB6-034F-B8F3-7AD41125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12550-0932-9F4A-9E1A-F541D109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D174-A625-364E-B990-A6734958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7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EEC04-FBEE-4A49-B2A0-C7C93269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39590-A444-CF4B-8890-9653B3B68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B431C-0669-6D42-8EB2-33E63913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BB0-936D-5240-9288-0F601F0B7CAF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99A7C-AC21-7443-A8A0-208A54B5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7CF1E-A1CA-E140-B09C-CF9CFFDC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D174-A625-364E-B990-A6734958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3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A88307-B7FF-024C-A453-9F707B100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C4B0F-CE63-554B-9F38-8891D9001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9138E-87F8-5F43-8303-09629AE2C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BB0-936D-5240-9288-0F601F0B7CAF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C50A1-1288-4548-B5BB-19D174D9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97BB1-221C-184E-8D5A-2403612E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D174-A625-364E-B990-A6734958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0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07264-D8A1-A14E-B9BD-CCF40B62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7FB2F-0F85-BA44-A9F7-DED26A227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0C9BB-CF1D-BD4C-BDA0-A39A59F3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BB0-936D-5240-9288-0F601F0B7CAF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AEBD9-12C5-D146-B9C4-89B63B21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069CD-53B9-7049-A927-4DF1D9B02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D174-A625-364E-B990-A6734958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8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0829-0C59-2746-86A5-727CC7CC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E247F-869D-1046-A4D1-3E4338D35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3B609-3FD6-5045-BBBC-2AFC3B0BC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BB0-936D-5240-9288-0F601F0B7CAF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52A68-51EA-A04D-897D-0FA10C08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7F180-41F0-0A45-961C-7B101290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D174-A625-364E-B990-A6734958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8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F2F6-D4C8-3D45-BD71-D1F81C47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599DF-0F5E-D444-B3C8-4C95003A9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22E81-9B9A-F444-97D2-327132FB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B9C8A-8842-B641-8BF0-E8504C010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BB0-936D-5240-9288-0F601F0B7CAF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0FF4B-6437-7647-85CC-FB598582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775CA-EFF5-1848-9232-27FFFBE9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D174-A625-364E-B990-A6734958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0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0B13-D49D-9042-871B-7D1CE2D7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C593F-13F0-FD43-BAD6-9CD7FEE1A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205D1-D0EA-804D-8BB1-E2B013729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231A5-16A6-F141-AF0E-1954B3E1E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55BF6-E323-274F-A580-6C17F964B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8CEE2B-EB6D-DB48-B2B9-B3A64ADCC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BB0-936D-5240-9288-0F601F0B7CAF}" type="datetimeFigureOut">
              <a:rPr lang="en-US" smtClean="0"/>
              <a:t>2/6/18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07E20-6BDF-4742-927D-00889F4D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DC274-B2C8-6443-A8BD-94971AE3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D174-A625-364E-B990-A6734958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D61E-2862-F644-A590-BA1BDD3BC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8BAAB-1F93-664D-A868-0EE571B0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BB0-936D-5240-9288-0F601F0B7CAF}" type="datetimeFigureOut">
              <a:rPr lang="en-US" smtClean="0"/>
              <a:t>2/6/18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3DDE1-C9CC-594F-8F52-E5D42FA7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025B5-FF09-EC49-8ACF-344AD4F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D174-A625-364E-B990-A6734958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8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05DCE-6B1E-EE45-9755-1E6A4FC0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BB0-936D-5240-9288-0F601F0B7CAF}" type="datetimeFigureOut">
              <a:rPr lang="en-US" smtClean="0"/>
              <a:t>2/6/18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4EFE3-2775-1A46-8BE1-79BC6879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6829B-42D0-1346-AF01-2A7E15B6C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D174-A625-364E-B990-A6734958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A705-08AE-7347-98FB-11C33310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72AA9-637B-C34A-9835-F63DDFDAC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046FF-5800-CB48-A5C6-A59464D6F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15CFCF-DE60-5144-9E35-2CA9C8AEC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BB0-936D-5240-9288-0F601F0B7CAF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25F9C-F700-EE49-AD58-26E0154C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C1E3B-990B-A648-BF24-BEA82434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D174-A625-364E-B990-A6734958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4878-7F3E-A04F-AB84-DE6CF52F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AB4AC8-D51A-9C4F-A7ED-35412207A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215A76-13D5-AD49-B62D-9A3304838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62436-4195-494A-8F14-53DAA91F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5BB0-936D-5240-9288-0F601F0B7CAF}" type="datetimeFigureOut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DAD5B-545B-2145-9764-56199A1C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362A3-870E-8E45-8195-0C346274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FD174-A625-364E-B990-A6734958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4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4584D-E4C2-4941-9796-D484D936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EB9B1-9405-5F43-BB2D-5A2B46263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C5B04-4748-8D49-87F0-88C1F8F52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5BB0-936D-5240-9288-0F601F0B7CAF}" type="datetimeFigureOut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7B78B-9892-6C4C-958C-BAEAE19B0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63F5F-D569-7242-9EFC-D0F73E4D7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FD174-A625-364E-B990-A67349581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9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2ADF-FEBE-034C-9A5B-44C7CDD12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60225"/>
          </a:xfrm>
        </p:spPr>
        <p:txBody>
          <a:bodyPr>
            <a:normAutofit fontScale="90000"/>
          </a:bodyPr>
          <a:lstStyle/>
          <a:p>
            <a:r>
              <a:rPr lang="en-US" dirty="0"/>
              <a:t>CYGNSS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3A978-AB44-FD4E-BE89-60EBE2233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393" y="1762481"/>
            <a:ext cx="9144000" cy="1655762"/>
          </a:xfrm>
        </p:spPr>
        <p:txBody>
          <a:bodyPr/>
          <a:lstStyle/>
          <a:p>
            <a:r>
              <a:rPr lang="en-US" b="1" dirty="0"/>
              <a:t>YSLF </a:t>
            </a:r>
            <a:r>
              <a:rPr lang="en-US" b="1" dirty="0" err="1"/>
              <a:t>Windspeed</a:t>
            </a:r>
            <a:r>
              <a:rPr lang="en-US" b="1" dirty="0"/>
              <a:t> (DDMA)</a:t>
            </a:r>
          </a:p>
          <a:p>
            <a:r>
              <a:rPr lang="en-US" b="1" dirty="0"/>
              <a:t>V2.0 Beta Release</a:t>
            </a:r>
          </a:p>
          <a:p>
            <a:r>
              <a:rPr lang="en-US" b="1" dirty="0"/>
              <a:t>Low Wind Speed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077A26-E7E9-A745-82EF-8CC0475C4CA7}"/>
              </a:ext>
            </a:extLst>
          </p:cNvPr>
          <p:cNvSpPr txBox="1"/>
          <p:nvPr/>
        </p:nvSpPr>
        <p:spPr>
          <a:xfrm>
            <a:off x="3390451" y="5152913"/>
            <a:ext cx="5109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Bachir</a:t>
            </a:r>
            <a:r>
              <a:rPr lang="en-US" sz="4000" b="1" dirty="0"/>
              <a:t> </a:t>
            </a:r>
            <a:r>
              <a:rPr lang="en-US" sz="4000" b="1" dirty="0" err="1"/>
              <a:t>Annane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001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DDA9-8C39-0A4C-8966-9B552818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Steps for creating the </a:t>
            </a:r>
            <a:r>
              <a:rPr lang="en-US" dirty="0" err="1"/>
              <a:t>prepbufr</a:t>
            </a:r>
            <a:r>
              <a:rPr lang="en-US" dirty="0"/>
              <a:t>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C5887-A47A-8E4C-9830-F74389AEC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QC the data</a:t>
            </a:r>
          </a:p>
          <a:p>
            <a:r>
              <a:rPr lang="en-US" dirty="0"/>
              <a:t>Use the observation error</a:t>
            </a:r>
          </a:p>
          <a:p>
            <a:r>
              <a:rPr lang="en-US" dirty="0"/>
              <a:t>Apply the gust factor</a:t>
            </a:r>
          </a:p>
          <a:p>
            <a:r>
              <a:rPr lang="en-US" dirty="0"/>
              <a:t>Create </a:t>
            </a:r>
            <a:r>
              <a:rPr lang="en-US" dirty="0" err="1"/>
              <a:t>prebufr</a:t>
            </a:r>
            <a:r>
              <a:rPr lang="en-US" dirty="0"/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126301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3B92-F0CB-B344-BE91-388053F8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064" y="115189"/>
            <a:ext cx="5907024" cy="8662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sz="3100" b="1" dirty="0"/>
              <a:t>High wind speed case</a:t>
            </a:r>
            <a:br>
              <a:rPr lang="en-US" sz="3100" b="1" dirty="0"/>
            </a:br>
            <a:r>
              <a:rPr lang="en-US" sz="3100" b="1" dirty="0"/>
              <a:t>Irma 08/31 00z + - 3 hours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B33F1-24B3-794B-B07F-3B812DC48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2" y="0"/>
            <a:ext cx="36576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BED5F8-C782-FB42-8912-BEB3DF6BF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750" y="0"/>
            <a:ext cx="36576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A5B5B5-C891-BE49-B5F9-5EB3260B7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29" y="3200400"/>
            <a:ext cx="3657600" cy="36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8E1304-45A4-6748-B566-0B4652D81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1" y="1229098"/>
            <a:ext cx="1056712" cy="20201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06FAC8-CDAE-C641-A2FC-31EEA580C7C0}"/>
              </a:ext>
            </a:extLst>
          </p:cNvPr>
          <p:cNvSpPr txBox="1"/>
          <p:nvPr/>
        </p:nvSpPr>
        <p:spPr>
          <a:xfrm>
            <a:off x="8545260" y="5217112"/>
            <a:ext cx="891285" cy="40751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normAutofit lnSpcReduction="10000"/>
          </a:bodyPr>
          <a:lstStyle/>
          <a:p>
            <a:r>
              <a:rPr lang="en-US" sz="1050" dirty="0"/>
              <a:t>Error=3</a:t>
            </a:r>
          </a:p>
          <a:p>
            <a:r>
              <a:rPr lang="en-US" sz="1050" dirty="0"/>
              <a:t>Error&gt;3 </a:t>
            </a:r>
          </a:p>
          <a:p>
            <a:endParaRPr lang="en-US" sz="105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7536BC-2524-F445-A6A8-9007122598E6}"/>
              </a:ext>
            </a:extLst>
          </p:cNvPr>
          <p:cNvCxnSpPr>
            <a:cxnSpLocks/>
          </p:cNvCxnSpPr>
          <p:nvPr/>
        </p:nvCxnSpPr>
        <p:spPr>
          <a:xfrm>
            <a:off x="9145148" y="5319554"/>
            <a:ext cx="102341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C15A64-C6BC-E74D-A0E3-59D2A61FB57D}"/>
              </a:ext>
            </a:extLst>
          </p:cNvPr>
          <p:cNvCxnSpPr>
            <a:cxnSpLocks/>
          </p:cNvCxnSpPr>
          <p:nvPr/>
        </p:nvCxnSpPr>
        <p:spPr>
          <a:xfrm>
            <a:off x="9145148" y="5470841"/>
            <a:ext cx="10234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E8756D-0611-6B42-BD06-C6EEC76956E0}"/>
              </a:ext>
            </a:extLst>
          </p:cNvPr>
          <p:cNvSpPr txBox="1"/>
          <p:nvPr/>
        </p:nvSpPr>
        <p:spPr>
          <a:xfrm>
            <a:off x="790112" y="4651899"/>
            <a:ext cx="280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NHC max winds ~28 m/s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861E7-F480-414D-A777-B9BA908F9E6C}"/>
              </a:ext>
            </a:extLst>
          </p:cNvPr>
          <p:cNvSpPr txBox="1"/>
          <p:nvPr/>
        </p:nvSpPr>
        <p:spPr>
          <a:xfrm>
            <a:off x="559177" y="3472934"/>
            <a:ext cx="223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All 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35127-90DB-9A40-B7AD-D26947215E6B}"/>
              </a:ext>
            </a:extLst>
          </p:cNvPr>
          <p:cNvSpPr txBox="1"/>
          <p:nvPr/>
        </p:nvSpPr>
        <p:spPr>
          <a:xfrm>
            <a:off x="8990902" y="3439554"/>
            <a:ext cx="277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Data with Error=3 m/s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3385D9-2BF8-2B43-A9E6-12BEC744778B}"/>
              </a:ext>
            </a:extLst>
          </p:cNvPr>
          <p:cNvSpPr txBox="1"/>
          <p:nvPr/>
        </p:nvSpPr>
        <p:spPr>
          <a:xfrm>
            <a:off x="4784064" y="6488668"/>
            <a:ext cx="223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Errors</a:t>
            </a: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5A2E039C-34B1-D248-8899-8D72DB37E5EE}"/>
              </a:ext>
            </a:extLst>
          </p:cNvPr>
          <p:cNvSpPr/>
          <p:nvPr/>
        </p:nvSpPr>
        <p:spPr>
          <a:xfrm rot="19826377">
            <a:off x="559177" y="871369"/>
            <a:ext cx="1344927" cy="236669"/>
          </a:xfrm>
          <a:prstGeom prst="don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A2B07-C945-DA43-9D77-68D48D1F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Additional Slide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97D792-B935-EF47-94FD-BA90BDD1F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11419"/>
            <a:ext cx="10515600" cy="3979750"/>
          </a:xfrm>
        </p:spPr>
      </p:pic>
    </p:spTree>
    <p:extLst>
      <p:ext uri="{BB962C8B-B14F-4D97-AF65-F5344CB8AC3E}">
        <p14:creationId xmlns:p14="http://schemas.microsoft.com/office/powerpoint/2010/main" val="172872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19E9-D740-A343-9A89-63BA9225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Version 2 beta release</a:t>
            </a:r>
            <a:br>
              <a:rPr lang="en-US" dirty="0"/>
            </a:br>
            <a:r>
              <a:rPr lang="en-US" dirty="0"/>
              <a:t>Content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D9AC2-44B3-434D-AD80-2D8038A68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L2 files include the YSLF </a:t>
            </a:r>
            <a:r>
              <a:rPr lang="en-US" dirty="0" err="1"/>
              <a:t>windspeed</a:t>
            </a:r>
            <a:r>
              <a:rPr lang="en-US" dirty="0"/>
              <a:t> data products, in addition to the FDS products. </a:t>
            </a:r>
          </a:p>
          <a:p>
            <a:r>
              <a:rPr lang="en-US" dirty="0"/>
              <a:t>There are two YSLF </a:t>
            </a:r>
            <a:r>
              <a:rPr lang="en-US" dirty="0" err="1"/>
              <a:t>windspeed</a:t>
            </a:r>
            <a:r>
              <a:rPr lang="en-US" dirty="0"/>
              <a:t> products, one retrieved from the DDMA observable and the other from the LES observable.</a:t>
            </a:r>
          </a:p>
          <a:p>
            <a:r>
              <a:rPr lang="en-US" dirty="0"/>
              <a:t>DDMA is more sensitive to </a:t>
            </a:r>
            <a:r>
              <a:rPr lang="en-US" dirty="0" err="1"/>
              <a:t>windspeed</a:t>
            </a:r>
            <a:r>
              <a:rPr lang="en-US" dirty="0"/>
              <a:t> and is better correlated with matchup </a:t>
            </a:r>
            <a:r>
              <a:rPr lang="en-US" dirty="0" err="1"/>
              <a:t>windspeeds</a:t>
            </a:r>
            <a:r>
              <a:rPr lang="en-US" dirty="0"/>
              <a:t> measured by the SFMR instrument on the P-3. </a:t>
            </a:r>
          </a:p>
          <a:p>
            <a:r>
              <a:rPr lang="en-US" dirty="0"/>
              <a:t>Several QC flags</a:t>
            </a:r>
          </a:p>
          <a:p>
            <a:r>
              <a:rPr lang="en-US" dirty="0"/>
              <a:t>Error values; -9999, 3, 4, 5, 6, 7</a:t>
            </a:r>
          </a:p>
          <a:p>
            <a:r>
              <a:rPr lang="en-US" dirty="0"/>
              <a:t>Spacecraft ID</a:t>
            </a:r>
          </a:p>
          <a:p>
            <a:r>
              <a:rPr lang="en-US" dirty="0"/>
              <a:t>others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9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F77EFF-4969-BF4D-8E39-388F3C134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0" y="3989907"/>
            <a:ext cx="3210367" cy="2868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A467E9-FB13-9942-98A3-B6541E012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6" y="347688"/>
            <a:ext cx="3657600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39DE35-B182-9244-A630-BFD3E526E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771" y="347688"/>
            <a:ext cx="3657600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8160ED-85D1-BD49-A00E-C36698C32EF9}"/>
              </a:ext>
            </a:extLst>
          </p:cNvPr>
          <p:cNvSpPr txBox="1"/>
          <p:nvPr/>
        </p:nvSpPr>
        <p:spPr>
          <a:xfrm>
            <a:off x="3812525" y="5094407"/>
            <a:ext cx="891285" cy="40751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normAutofit lnSpcReduction="10000"/>
          </a:bodyPr>
          <a:lstStyle/>
          <a:p>
            <a:r>
              <a:rPr lang="en-US" sz="1050" dirty="0"/>
              <a:t>Error=3</a:t>
            </a:r>
          </a:p>
          <a:p>
            <a:r>
              <a:rPr lang="en-US" sz="1050" dirty="0"/>
              <a:t>Error&gt;3 </a:t>
            </a:r>
          </a:p>
          <a:p>
            <a:endParaRPr lang="en-US" sz="105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BB8602-E4F2-3646-8894-FBD0839CA1E2}"/>
              </a:ext>
            </a:extLst>
          </p:cNvPr>
          <p:cNvCxnSpPr>
            <a:cxnSpLocks/>
          </p:cNvCxnSpPr>
          <p:nvPr/>
        </p:nvCxnSpPr>
        <p:spPr>
          <a:xfrm>
            <a:off x="4381213" y="5209559"/>
            <a:ext cx="102341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B6A4FD-5EF2-644D-A233-3617F237D9BE}"/>
              </a:ext>
            </a:extLst>
          </p:cNvPr>
          <p:cNvCxnSpPr>
            <a:cxnSpLocks/>
          </p:cNvCxnSpPr>
          <p:nvPr/>
        </p:nvCxnSpPr>
        <p:spPr>
          <a:xfrm>
            <a:off x="4381213" y="5360846"/>
            <a:ext cx="10234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A7BBBA0-C0CC-D044-BDED-FD22D9D42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93" y="1340267"/>
            <a:ext cx="1056712" cy="26650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253109-AC92-414F-9B87-BE0478C935F0}"/>
              </a:ext>
            </a:extLst>
          </p:cNvPr>
          <p:cNvSpPr/>
          <p:nvPr/>
        </p:nvSpPr>
        <p:spPr>
          <a:xfrm>
            <a:off x="2879916" y="27646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CYGNSS data</a:t>
            </a:r>
            <a:br>
              <a:rPr lang="en-US" b="1" dirty="0"/>
            </a:br>
            <a:r>
              <a:rPr lang="en-US" b="1" dirty="0"/>
              <a:t>06/19 18Z-23:59Z</a:t>
            </a:r>
            <a:br>
              <a:rPr lang="en-US" b="1" dirty="0"/>
            </a:br>
            <a:r>
              <a:rPr lang="en-US" b="1" dirty="0"/>
              <a:t>AL03 [TD03]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11854A-3DE9-3741-BBA5-E2CABBA1D6A3}"/>
              </a:ext>
            </a:extLst>
          </p:cNvPr>
          <p:cNvSpPr txBox="1"/>
          <p:nvPr/>
        </p:nvSpPr>
        <p:spPr>
          <a:xfrm>
            <a:off x="7257900" y="520955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NHC   MXWND: 35 KTS</a:t>
            </a:r>
          </a:p>
          <a:p>
            <a:r>
              <a:rPr lang="en-US" dirty="0"/>
              <a:t>HWRF MXWND: 35 KTS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05FFDF-23E7-A74F-A88C-93CC23971F00}"/>
              </a:ext>
            </a:extLst>
          </p:cNvPr>
          <p:cNvSpPr txBox="1"/>
          <p:nvPr/>
        </p:nvSpPr>
        <p:spPr>
          <a:xfrm>
            <a:off x="1331650" y="368800"/>
            <a:ext cx="223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All Data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E7011D-F834-504F-94D2-802823A79178}"/>
              </a:ext>
            </a:extLst>
          </p:cNvPr>
          <p:cNvSpPr txBox="1"/>
          <p:nvPr/>
        </p:nvSpPr>
        <p:spPr>
          <a:xfrm>
            <a:off x="8709587" y="368800"/>
            <a:ext cx="277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Data with Error=3 m/s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CDC5CB-21A0-A743-9DD6-A0B1E338199D}"/>
              </a:ext>
            </a:extLst>
          </p:cNvPr>
          <p:cNvSpPr txBox="1"/>
          <p:nvPr/>
        </p:nvSpPr>
        <p:spPr>
          <a:xfrm>
            <a:off x="845909" y="3989907"/>
            <a:ext cx="223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Errors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E5706F8-9891-A546-BC4C-4167A6EB5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929" y="2165687"/>
            <a:ext cx="112402" cy="1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2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00D8E-C55E-7148-9FBE-301AE9F4C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36" y="121434"/>
            <a:ext cx="3946716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D6C422-56F2-2F4F-9966-1749425F4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94" y="121435"/>
            <a:ext cx="4199106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70EB5-0548-BB4D-8566-FD2067257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8" y="3743654"/>
            <a:ext cx="3114346" cy="3114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41A8FF-4BAB-C648-8342-9D2ABC51A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71" y="1229098"/>
            <a:ext cx="1056712" cy="2665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D842F8-F867-B944-A670-8F2A50F61C81}"/>
              </a:ext>
            </a:extLst>
          </p:cNvPr>
          <p:cNvSpPr txBox="1"/>
          <p:nvPr/>
        </p:nvSpPr>
        <p:spPr>
          <a:xfrm>
            <a:off x="3833949" y="4913324"/>
            <a:ext cx="891285" cy="40751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normAutofit lnSpcReduction="10000"/>
          </a:bodyPr>
          <a:lstStyle/>
          <a:p>
            <a:r>
              <a:rPr lang="en-US" sz="1050" dirty="0"/>
              <a:t>Error=3 </a:t>
            </a:r>
          </a:p>
          <a:p>
            <a:r>
              <a:rPr lang="en-US" sz="1050" dirty="0"/>
              <a:t>Error&gt;3 </a:t>
            </a:r>
          </a:p>
          <a:p>
            <a:endParaRPr lang="en-US" sz="105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2BCFF2-C7CC-B840-9A56-2A0AAFF0869F}"/>
              </a:ext>
            </a:extLst>
          </p:cNvPr>
          <p:cNvCxnSpPr>
            <a:cxnSpLocks/>
          </p:cNvCxnSpPr>
          <p:nvPr/>
        </p:nvCxnSpPr>
        <p:spPr>
          <a:xfrm>
            <a:off x="4380268" y="5026753"/>
            <a:ext cx="102341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D468EEE-A879-1B49-AB31-D5537CAFB0E1}"/>
              </a:ext>
            </a:extLst>
          </p:cNvPr>
          <p:cNvCxnSpPr>
            <a:cxnSpLocks/>
          </p:cNvCxnSpPr>
          <p:nvPr/>
        </p:nvCxnSpPr>
        <p:spPr>
          <a:xfrm>
            <a:off x="4380267" y="5178764"/>
            <a:ext cx="10234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744E244-3B8D-E04C-BD68-F8EB9BEC0667}"/>
              </a:ext>
            </a:extLst>
          </p:cNvPr>
          <p:cNvSpPr/>
          <p:nvPr/>
        </p:nvSpPr>
        <p:spPr>
          <a:xfrm>
            <a:off x="2607527" y="2297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CYGNSS data</a:t>
            </a:r>
            <a:br>
              <a:rPr lang="en-US" b="1" dirty="0"/>
            </a:br>
            <a:r>
              <a:rPr lang="en-US" b="1" dirty="0"/>
              <a:t>06/20 18Z-23:59Z</a:t>
            </a:r>
            <a:br>
              <a:rPr lang="en-US" b="1" dirty="0"/>
            </a:br>
            <a:r>
              <a:rPr lang="en-US" b="1" dirty="0"/>
              <a:t>AL03 [CINDY]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AB1FE3-FB26-FD44-841C-7609D1E80748}"/>
              </a:ext>
            </a:extLst>
          </p:cNvPr>
          <p:cNvSpPr txBox="1"/>
          <p:nvPr/>
        </p:nvSpPr>
        <p:spPr>
          <a:xfrm>
            <a:off x="6696278" y="4654496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NHC   MXWND: 40 KTS</a:t>
            </a:r>
          </a:p>
          <a:p>
            <a:r>
              <a:rPr lang="en-US" dirty="0"/>
              <a:t>HWRF MXWND: 50 KTS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6F36E-9E21-9E4F-8C2E-B9B117AEBF16}"/>
              </a:ext>
            </a:extLst>
          </p:cNvPr>
          <p:cNvSpPr txBox="1"/>
          <p:nvPr/>
        </p:nvSpPr>
        <p:spPr>
          <a:xfrm>
            <a:off x="674702" y="322096"/>
            <a:ext cx="223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All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1F44A-67D1-B84C-9036-7E81409796FA}"/>
              </a:ext>
            </a:extLst>
          </p:cNvPr>
          <p:cNvSpPr txBox="1"/>
          <p:nvPr/>
        </p:nvSpPr>
        <p:spPr>
          <a:xfrm>
            <a:off x="8703388" y="322096"/>
            <a:ext cx="277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Data with Error=3 m/s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A40631-4FF0-AD40-9C8F-B6CD5B909BD3}"/>
              </a:ext>
            </a:extLst>
          </p:cNvPr>
          <p:cNvSpPr txBox="1"/>
          <p:nvPr/>
        </p:nvSpPr>
        <p:spPr>
          <a:xfrm>
            <a:off x="674702" y="3894119"/>
            <a:ext cx="223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Errors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40C93D-910F-C444-B9A9-792376D0D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782" y="1717746"/>
            <a:ext cx="112402" cy="1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7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123C69-3B8E-3047-B46C-3EFBE2980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27" y="3361177"/>
            <a:ext cx="3482515" cy="3482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74248-C560-FB4E-9D11-D5C3FB32D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259" y="173714"/>
            <a:ext cx="36576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8F8DDC-5C45-B942-822F-9B9A7FCDC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6" y="173714"/>
            <a:ext cx="36576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265495-A380-894F-ACB5-C0576A912A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63" y="923330"/>
            <a:ext cx="1056712" cy="26650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13763D-81EF-0A4B-A2A6-7C923C07393C}"/>
              </a:ext>
            </a:extLst>
          </p:cNvPr>
          <p:cNvSpPr txBox="1"/>
          <p:nvPr/>
        </p:nvSpPr>
        <p:spPr>
          <a:xfrm>
            <a:off x="3902989" y="4802083"/>
            <a:ext cx="891285" cy="40751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wrap="square" rtlCol="0">
            <a:normAutofit lnSpcReduction="10000"/>
          </a:bodyPr>
          <a:lstStyle/>
          <a:p>
            <a:r>
              <a:rPr lang="en-US" sz="1050" dirty="0"/>
              <a:t>Error=3</a:t>
            </a:r>
          </a:p>
          <a:p>
            <a:r>
              <a:rPr lang="en-US" sz="1050" dirty="0"/>
              <a:t>Error&gt;3 </a:t>
            </a:r>
          </a:p>
          <a:p>
            <a:endParaRPr lang="en-US" sz="105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4E4B3D-1F08-934F-B126-72D650325593}"/>
              </a:ext>
            </a:extLst>
          </p:cNvPr>
          <p:cNvCxnSpPr>
            <a:cxnSpLocks/>
          </p:cNvCxnSpPr>
          <p:nvPr/>
        </p:nvCxnSpPr>
        <p:spPr>
          <a:xfrm>
            <a:off x="4481107" y="4929639"/>
            <a:ext cx="102341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CE2174-7C20-304F-9E56-2D75BC330862}"/>
              </a:ext>
            </a:extLst>
          </p:cNvPr>
          <p:cNvCxnSpPr>
            <a:cxnSpLocks/>
          </p:cNvCxnSpPr>
          <p:nvPr/>
        </p:nvCxnSpPr>
        <p:spPr>
          <a:xfrm>
            <a:off x="4479484" y="5093200"/>
            <a:ext cx="10234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E1BDC53-F3C8-1642-86F7-E49C3AAA54A0}"/>
              </a:ext>
            </a:extLst>
          </p:cNvPr>
          <p:cNvSpPr/>
          <p:nvPr/>
        </p:nvSpPr>
        <p:spPr>
          <a:xfrm>
            <a:off x="2566519" y="1015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CYGNSS data</a:t>
            </a:r>
            <a:br>
              <a:rPr lang="en-US" b="1" dirty="0"/>
            </a:br>
            <a:r>
              <a:rPr lang="en-US" b="1" dirty="0"/>
              <a:t>06/21 18Z-23:59Z</a:t>
            </a:r>
            <a:br>
              <a:rPr lang="en-US" b="1" dirty="0"/>
            </a:br>
            <a:r>
              <a:rPr lang="en-US" b="1" dirty="0"/>
              <a:t>AL03 [CINDY]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FF6A51-0F45-8A4D-A6CC-3AFE9968D674}"/>
              </a:ext>
            </a:extLst>
          </p:cNvPr>
          <p:cNvSpPr txBox="1"/>
          <p:nvPr/>
        </p:nvSpPr>
        <p:spPr>
          <a:xfrm>
            <a:off x="7237817" y="4682673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NHC   MXWND: 45 KTS</a:t>
            </a:r>
          </a:p>
          <a:p>
            <a:r>
              <a:rPr lang="en-US" dirty="0"/>
              <a:t>HWRF MXWND: 45 KTS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0C1108-1492-844A-90F9-A1D83BB7D7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67" y="1181864"/>
            <a:ext cx="112402" cy="1704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C14E6C2-9272-8C4C-A06D-DEFBE970E3DE}"/>
              </a:ext>
            </a:extLst>
          </p:cNvPr>
          <p:cNvSpPr txBox="1"/>
          <p:nvPr/>
        </p:nvSpPr>
        <p:spPr>
          <a:xfrm>
            <a:off x="817840" y="287153"/>
            <a:ext cx="223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All 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FACD82-E4C1-E54C-972C-3769483E9D6E}"/>
              </a:ext>
            </a:extLst>
          </p:cNvPr>
          <p:cNvSpPr txBox="1"/>
          <p:nvPr/>
        </p:nvSpPr>
        <p:spPr>
          <a:xfrm>
            <a:off x="8709587" y="368800"/>
            <a:ext cx="277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Data with Error=3 m/s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B0F136-7031-1D49-8844-286F01105FA5}"/>
              </a:ext>
            </a:extLst>
          </p:cNvPr>
          <p:cNvSpPr txBox="1"/>
          <p:nvPr/>
        </p:nvSpPr>
        <p:spPr>
          <a:xfrm>
            <a:off x="703866" y="3600482"/>
            <a:ext cx="223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Errors</a:t>
            </a:r>
          </a:p>
        </p:txBody>
      </p:sp>
    </p:spTree>
    <p:extLst>
      <p:ext uri="{BB962C8B-B14F-4D97-AF65-F5344CB8AC3E}">
        <p14:creationId xmlns:p14="http://schemas.microsoft.com/office/powerpoint/2010/main" val="4075231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EFC6-8B87-6B44-8F75-E123A600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r>
              <a:rPr lang="en-US" b="1" dirty="0" err="1"/>
              <a:t>Dropsonde</a:t>
            </a:r>
            <a:r>
              <a:rPr lang="en-US" b="1" dirty="0"/>
              <a:t> data (CPEX)</a:t>
            </a:r>
            <a:br>
              <a:rPr lang="en-US" b="1" dirty="0"/>
            </a:br>
            <a:r>
              <a:rPr lang="en-US" b="1" dirty="0"/>
              <a:t>06/19 18Z-23:59Z</a:t>
            </a:r>
            <a:br>
              <a:rPr lang="en-US" b="1" dirty="0"/>
            </a:br>
            <a:r>
              <a:rPr lang="en-US" b="1" dirty="0"/>
              <a:t>AL03 [TD03]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1F98A0-9B6E-7644-945A-CCE17CC9F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8" y="2555373"/>
            <a:ext cx="4071092" cy="30533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3AD887-06D1-DB40-8BB4-B81C514E4267}"/>
              </a:ext>
            </a:extLst>
          </p:cNvPr>
          <p:cNvSpPr txBox="1"/>
          <p:nvPr/>
        </p:nvSpPr>
        <p:spPr>
          <a:xfrm rot="10800000" flipH="1" flipV="1">
            <a:off x="5386711" y="2863491"/>
            <a:ext cx="3793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 drops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</a:t>
            </a:r>
            <a:r>
              <a:rPr lang="en-US" dirty="0" err="1"/>
              <a:t>dropsondes</a:t>
            </a:r>
            <a:r>
              <a:rPr lang="en-US" dirty="0"/>
              <a:t> with no surface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Min=9.58 m/s and max=18.21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CYGNSS values are on this interval [0,12]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NHC maximum wind is 18 m/s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8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EFC6-8B87-6B44-8F75-E123A600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 </a:t>
            </a:r>
            <a:r>
              <a:rPr lang="en-US" b="1" dirty="0" err="1"/>
              <a:t>Dropsonde</a:t>
            </a:r>
            <a:r>
              <a:rPr lang="en-US" b="1" dirty="0"/>
              <a:t> data (CPEX)</a:t>
            </a:r>
            <a:br>
              <a:rPr lang="en-US" b="1" dirty="0"/>
            </a:br>
            <a:r>
              <a:rPr lang="en-US" b="1" dirty="0"/>
              <a:t>06/20 18Z-23:59Z</a:t>
            </a:r>
            <a:br>
              <a:rPr lang="en-US" b="1" dirty="0"/>
            </a:br>
            <a:r>
              <a:rPr lang="en-US" b="1" dirty="0"/>
              <a:t>AL03 [CINDY]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63D7A3-6AEE-FC4C-9D00-4E8930B4E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4" y="2670427"/>
            <a:ext cx="4168923" cy="31266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295B1E-BD58-004B-B3D1-434B3CE40DAC}"/>
              </a:ext>
            </a:extLst>
          </p:cNvPr>
          <p:cNvSpPr txBox="1"/>
          <p:nvPr/>
        </p:nvSpPr>
        <p:spPr>
          <a:xfrm rot="10800000" flipH="1" flipV="1">
            <a:off x="5500789" y="3218110"/>
            <a:ext cx="3793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16 drops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drops are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Min=0.53 m/s and max=17.60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CYGNSS values are on this interval [0,12]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NHC maximum wind is 20.57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1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EFC6-8B87-6B44-8F75-E123A600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b="1" dirty="0" err="1"/>
              <a:t>Dropsonde</a:t>
            </a:r>
            <a:r>
              <a:rPr lang="en-US" b="1" dirty="0"/>
              <a:t> data (CPEX)</a:t>
            </a:r>
            <a:br>
              <a:rPr lang="en-US" b="1" dirty="0"/>
            </a:br>
            <a:r>
              <a:rPr lang="en-US" b="1" dirty="0"/>
              <a:t>06/21 18Z-23:59Z</a:t>
            </a:r>
            <a:br>
              <a:rPr lang="en-US" dirty="0"/>
            </a:br>
            <a:r>
              <a:rPr lang="en-US" b="1" dirty="0"/>
              <a:t>AL03 [CINDY]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3C0AAE-7D26-A24C-ADF1-06A71C2FE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3" y="1942265"/>
            <a:ext cx="4609823" cy="34573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F3FF6A-C9DC-C34A-AB10-855CE6F05DFA}"/>
              </a:ext>
            </a:extLst>
          </p:cNvPr>
          <p:cNvSpPr txBox="1"/>
          <p:nvPr/>
        </p:nvSpPr>
        <p:spPr>
          <a:xfrm rot="10800000" flipH="1" flipV="1">
            <a:off x="5509666" y="2655285"/>
            <a:ext cx="3793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11 drops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</a:t>
            </a:r>
            <a:r>
              <a:rPr lang="en-US" dirty="0" err="1"/>
              <a:t>dropsondes</a:t>
            </a:r>
            <a:r>
              <a:rPr lang="en-US" dirty="0"/>
              <a:t> with no surface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Min=9.71 m/s and max=18.60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CYGNSS values are on this interval [0,12]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NHC maximum wind is 23.15 m/s</a:t>
            </a:r>
          </a:p>
        </p:txBody>
      </p:sp>
    </p:spTree>
    <p:extLst>
      <p:ext uri="{BB962C8B-B14F-4D97-AF65-F5344CB8AC3E}">
        <p14:creationId xmlns:p14="http://schemas.microsoft.com/office/powerpoint/2010/main" val="47483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04D3F-FEFB-1F46-A758-61DF07A9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Gust factor</a:t>
            </a:r>
            <a:br>
              <a:rPr lang="en-US" b="1" dirty="0"/>
            </a:br>
            <a:r>
              <a:rPr lang="en-US" b="1" dirty="0"/>
              <a:t>10 min mean to 1 min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C2533-85D6-4747-B19D-071920C6D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3" y="2349409"/>
            <a:ext cx="10515600" cy="1743198"/>
          </a:xfrm>
        </p:spPr>
        <p:txBody>
          <a:bodyPr/>
          <a:lstStyle/>
          <a:p>
            <a:r>
              <a:rPr lang="en-US" dirty="0"/>
              <a:t>In Literature the gust factors varies from 1.05 to 1.14. </a:t>
            </a:r>
          </a:p>
          <a:p>
            <a:r>
              <a:rPr lang="en-US" dirty="0"/>
              <a:t>Operationally 1.14 is used.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8A1E93-534B-EB40-B987-AEF60405C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84714"/>
              </p:ext>
            </p:extLst>
          </p:nvPr>
        </p:nvGraphicFramePr>
        <p:xfrm>
          <a:off x="838200" y="4385569"/>
          <a:ext cx="980119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622">
                  <a:extLst>
                    <a:ext uri="{9D8B030D-6E8A-4147-A177-3AD203B41FA5}">
                      <a16:colId xmlns:a16="http://schemas.microsoft.com/office/drawing/2014/main" val="2646543470"/>
                    </a:ext>
                  </a:extLst>
                </a:gridCol>
                <a:gridCol w="2462800">
                  <a:extLst>
                    <a:ext uri="{9D8B030D-6E8A-4147-A177-3AD203B41FA5}">
                      <a16:colId xmlns:a16="http://schemas.microsoft.com/office/drawing/2014/main" val="291776499"/>
                    </a:ext>
                  </a:extLst>
                </a:gridCol>
                <a:gridCol w="3826276">
                  <a:extLst>
                    <a:ext uri="{9D8B030D-6E8A-4147-A177-3AD203B41FA5}">
                      <a16:colId xmlns:a16="http://schemas.microsoft.com/office/drawing/2014/main" val="1804828706"/>
                    </a:ext>
                  </a:extLst>
                </a:gridCol>
                <a:gridCol w="2449498">
                  <a:extLst>
                    <a:ext uri="{9D8B030D-6E8A-4147-A177-3AD203B41FA5}">
                      <a16:colId xmlns:a16="http://schemas.microsoft.com/office/drawing/2014/main" val="1239345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Dropsonde</a:t>
                      </a:r>
                      <a:r>
                        <a:rPr lang="en-US" dirty="0"/>
                        <a:t> data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CYGNSS data with gust factor (m/s)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NHC max wind (m/s)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32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06/19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[9.58 ,18.21]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[0,13.68]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995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06/20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[0.53 ,17.60]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[0,13.68]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07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06/21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[9.71 ,18.60]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[0,13.68]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23.15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257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7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427</Words>
  <Application>Microsoft Macintosh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CYGNSS</vt:lpstr>
      <vt:lpstr>Version 2 beta release Content </vt:lpstr>
      <vt:lpstr>PowerPoint Presentation</vt:lpstr>
      <vt:lpstr>PowerPoint Presentation</vt:lpstr>
      <vt:lpstr>PowerPoint Presentation</vt:lpstr>
      <vt:lpstr> Dropsonde data (CPEX) 06/19 18Z-23:59Z AL03 [TD03]</vt:lpstr>
      <vt:lpstr> Dropsonde data (CPEX) 06/20 18Z-23:59Z AL03 [CINDY]</vt:lpstr>
      <vt:lpstr> Dropsonde data (CPEX) 06/21 18Z-23:59Z AL03 [CINDY]</vt:lpstr>
      <vt:lpstr>Gust factor 10 min mean to 1 min mean</vt:lpstr>
      <vt:lpstr>Steps for creating the prepbufr file</vt:lpstr>
      <vt:lpstr> High wind speed case Irma 08/31 00z + - 3 hours</vt:lpstr>
      <vt:lpstr>Additional Slide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CYGNSS</dc:title>
  <dc:creator>Microsoft Office User</dc:creator>
  <cp:lastModifiedBy>Microsoft Office User</cp:lastModifiedBy>
  <cp:revision>34</cp:revision>
  <dcterms:created xsi:type="dcterms:W3CDTF">2018-02-05T14:37:18Z</dcterms:created>
  <dcterms:modified xsi:type="dcterms:W3CDTF">2018-02-06T19:37:58Z</dcterms:modified>
</cp:coreProperties>
</file>