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8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4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25336"/>
              </p:ext>
            </p:extLst>
          </p:nvPr>
        </p:nvGraphicFramePr>
        <p:xfrm>
          <a:off x="1408667" y="3180947"/>
          <a:ext cx="5527154" cy="254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4221"/>
                <a:gridCol w="1844813"/>
                <a:gridCol w="1838120"/>
              </a:tblGrid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Variable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Filename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inst30mn_2d_met1_Nx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surface_pressure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5035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PHIS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const_2d_asm_Nx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surface geopotential height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inst30mn_3d_PL_Nv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mid_level_pressure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inst30mn_3d_QV_Nv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specific_humidity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inst30mn_3d_T_Nv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air_temperature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2744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inst30mn_3d_U_Nv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eastward_wind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inst30mn_3d_V_Nv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northward_wind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251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inst30mn_3d_H_Nv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mid_layer_heights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7732" y="3180947"/>
            <a:ext cx="29038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File names and variables are </a:t>
            </a:r>
            <a:r>
              <a:rPr lang="en-US" dirty="0" smtClean="0"/>
              <a:t>hardcoded </a:t>
            </a:r>
            <a:r>
              <a:rPr lang="en-US" dirty="0" smtClean="0"/>
              <a:t>in the simulator package (scripts and </a:t>
            </a:r>
            <a:r>
              <a:rPr lang="en-US" dirty="0" err="1" smtClean="0"/>
              <a:t>fortran</a:t>
            </a:r>
            <a:r>
              <a:rPr lang="en-US" dirty="0" smtClean="0"/>
              <a:t> code)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Some variables do not exist in our basin scale nature run.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2249" y="432486"/>
            <a:ext cx="527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 Simulator for the regional nature run (Update)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472827" y="1964764"/>
            <a:ext cx="1344399" cy="3279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Nature Run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37750" y="1964764"/>
            <a:ext cx="1513450" cy="31963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Interpolation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724" y="1996728"/>
            <a:ext cx="1344399" cy="2557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Location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16123" y="2135021"/>
            <a:ext cx="321627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1"/>
            <a:endCxn id="9" idx="3"/>
          </p:cNvCxnSpPr>
          <p:nvPr/>
        </p:nvCxnSpPr>
        <p:spPr>
          <a:xfrm flipH="1" flipV="1">
            <a:off x="6151200" y="2124583"/>
            <a:ext cx="321627" cy="41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70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2017-06-20T16:31:22Z</dcterms:created>
  <dcterms:modified xsi:type="dcterms:W3CDTF">2017-06-20T18:38:25Z</dcterms:modified>
</cp:coreProperties>
</file>