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74"/>
  </p:normalViewPr>
  <p:slideViewPr>
    <p:cSldViewPr snapToGrid="0" snapToObjects="1">
      <p:cViewPr varScale="1">
        <p:scale>
          <a:sx n="131" d="100"/>
          <a:sy n="131" d="100"/>
        </p:scale>
        <p:origin x="3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0F335-64B8-944E-8FFA-82BF9F1366F2}" type="datetimeFigureOut">
              <a:rPr lang="en-US" smtClean="0"/>
              <a:t>6/20/17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2691F-F0D7-DB43-98A1-7A30A13BF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232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0F335-64B8-944E-8FFA-82BF9F1366F2}" type="datetimeFigureOut">
              <a:rPr lang="en-US" smtClean="0"/>
              <a:t>6/20/17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2691F-F0D7-DB43-98A1-7A30A13BF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383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0F335-64B8-944E-8FFA-82BF9F1366F2}" type="datetimeFigureOut">
              <a:rPr lang="en-US" smtClean="0"/>
              <a:t>6/20/17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2691F-F0D7-DB43-98A1-7A30A13BF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2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0F335-64B8-944E-8FFA-82BF9F1366F2}" type="datetimeFigureOut">
              <a:rPr lang="en-US" smtClean="0"/>
              <a:t>6/20/17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2691F-F0D7-DB43-98A1-7A30A13BF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781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0F335-64B8-944E-8FFA-82BF9F1366F2}" type="datetimeFigureOut">
              <a:rPr lang="en-US" smtClean="0"/>
              <a:t>6/20/17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2691F-F0D7-DB43-98A1-7A30A13BF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607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0F335-64B8-944E-8FFA-82BF9F1366F2}" type="datetimeFigureOut">
              <a:rPr lang="en-US" smtClean="0"/>
              <a:t>6/20/17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2691F-F0D7-DB43-98A1-7A30A13BF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16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0F335-64B8-944E-8FFA-82BF9F1366F2}" type="datetimeFigureOut">
              <a:rPr lang="en-US" smtClean="0"/>
              <a:t>6/20/17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2691F-F0D7-DB43-98A1-7A30A13BF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244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0F335-64B8-944E-8FFA-82BF9F1366F2}" type="datetimeFigureOut">
              <a:rPr lang="en-US" smtClean="0"/>
              <a:t>6/20/17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2691F-F0D7-DB43-98A1-7A30A13BF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723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0F335-64B8-944E-8FFA-82BF9F1366F2}" type="datetimeFigureOut">
              <a:rPr lang="en-US" smtClean="0"/>
              <a:t>6/20/17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2691F-F0D7-DB43-98A1-7A30A13BF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049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0F335-64B8-944E-8FFA-82BF9F1366F2}" type="datetimeFigureOut">
              <a:rPr lang="en-US" smtClean="0"/>
              <a:t>6/20/17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2691F-F0D7-DB43-98A1-7A30A13BF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062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0F335-64B8-944E-8FFA-82BF9F1366F2}" type="datetimeFigureOut">
              <a:rPr lang="en-US" smtClean="0"/>
              <a:t>6/20/17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2691F-F0D7-DB43-98A1-7A30A13BF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558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0F335-64B8-944E-8FFA-82BF9F1366F2}" type="datetimeFigureOut">
              <a:rPr lang="en-US" smtClean="0"/>
              <a:t>6/20/17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2691F-F0D7-DB43-98A1-7A30A13BF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997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825336"/>
              </p:ext>
            </p:extLst>
          </p:nvPr>
        </p:nvGraphicFramePr>
        <p:xfrm>
          <a:off x="1408667" y="3180947"/>
          <a:ext cx="5527154" cy="25402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44221"/>
                <a:gridCol w="1844813"/>
                <a:gridCol w="1838120"/>
              </a:tblGrid>
              <a:tr h="2517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r>
                        <a:rPr lang="en-US" sz="1200" dirty="0" smtClean="0">
                          <a:effectLst/>
                        </a:rPr>
                        <a:t>Variable</a:t>
                      </a:r>
                      <a:endParaRPr lang="en-US" sz="12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Filename</a:t>
                      </a:r>
                      <a:endParaRPr lang="en-US" sz="12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Description</a:t>
                      </a:r>
                      <a:endParaRPr lang="en-US" sz="1200" dirty="0">
                        <a:effectLst/>
                        <a:latin typeface="Calibri" charset="0"/>
                        <a:ea typeface="Calibri" charset="0"/>
                      </a:endParaRPr>
                    </a:p>
                  </a:txBody>
                  <a:tcPr marL="68580" marR="68580" marT="0" marB="0"/>
                </a:tc>
              </a:tr>
              <a:tr h="2517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PS</a:t>
                      </a:r>
                      <a:endParaRPr lang="en-US" sz="12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inst30mn_2d_met1_Nx</a:t>
                      </a:r>
                      <a:endParaRPr lang="en-US" sz="12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surface_pressure</a:t>
                      </a:r>
                      <a:endParaRPr lang="en-US" sz="1200">
                        <a:effectLst/>
                        <a:latin typeface="Calibri" charset="0"/>
                        <a:ea typeface="Calibri" charset="0"/>
                      </a:endParaRPr>
                    </a:p>
                  </a:txBody>
                  <a:tcPr marL="68580" marR="68580" marT="0" marB="0"/>
                </a:tc>
              </a:tr>
              <a:tr h="50350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PHIS</a:t>
                      </a:r>
                      <a:endParaRPr lang="en-US" sz="12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const_2d_asm_Nx</a:t>
                      </a:r>
                      <a:endParaRPr lang="en-US" sz="1200">
                        <a:effectLst/>
                        <a:latin typeface="Calibri" charset="0"/>
                        <a:ea typeface="Calibri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surface geopotential height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</a:tr>
              <a:tr h="2517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PL</a:t>
                      </a:r>
                      <a:endParaRPr lang="en-US" sz="12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inst30mn_3d_PL_Nv</a:t>
                      </a:r>
                      <a:endParaRPr lang="en-US" sz="12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mid_level_pressure</a:t>
                      </a:r>
                      <a:endParaRPr lang="en-US" sz="1200" dirty="0">
                        <a:effectLst/>
                        <a:latin typeface="Calibri" charset="0"/>
                        <a:ea typeface="Calibri" charset="0"/>
                      </a:endParaRPr>
                    </a:p>
                  </a:txBody>
                  <a:tcPr marL="68580" marR="68580" marT="0" marB="0"/>
                </a:tc>
              </a:tr>
              <a:tr h="2517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QV</a:t>
                      </a:r>
                      <a:endParaRPr lang="en-US" sz="12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inst30mn_3d_QV_Nv</a:t>
                      </a:r>
                      <a:endParaRPr lang="en-US" sz="1200" dirty="0">
                        <a:effectLst/>
                        <a:latin typeface="Calibri" charset="0"/>
                        <a:ea typeface="Calibri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specific_humidity</a:t>
                      </a:r>
                      <a:endParaRPr lang="en-US" sz="1200">
                        <a:effectLst/>
                        <a:latin typeface="Calibri" charset="0"/>
                        <a:ea typeface="Calibri" charset="0"/>
                      </a:endParaRPr>
                    </a:p>
                  </a:txBody>
                  <a:tcPr marL="68580" marR="68580" marT="0" marB="0"/>
                </a:tc>
              </a:tr>
              <a:tr h="2517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</a:t>
                      </a:r>
                      <a:endParaRPr lang="en-US" sz="12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inst30mn_3d_T_Nv</a:t>
                      </a:r>
                      <a:endParaRPr lang="en-US" sz="12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air_temperature</a:t>
                      </a:r>
                      <a:endParaRPr lang="en-US" sz="1200">
                        <a:effectLst/>
                        <a:latin typeface="Calibri" charset="0"/>
                        <a:ea typeface="Calibri" charset="0"/>
                      </a:endParaRPr>
                    </a:p>
                  </a:txBody>
                  <a:tcPr marL="68580" marR="68580" marT="0" marB="0"/>
                </a:tc>
              </a:tr>
              <a:tr h="2744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U</a:t>
                      </a:r>
                      <a:endParaRPr lang="en-US" sz="12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inst30mn_3d_U_Nv</a:t>
                      </a:r>
                      <a:endParaRPr lang="en-US" sz="12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eastward_wind</a:t>
                      </a:r>
                      <a:endParaRPr lang="en-US" sz="1200">
                        <a:effectLst/>
                        <a:latin typeface="Calibri" charset="0"/>
                        <a:ea typeface="Calibri" charset="0"/>
                      </a:endParaRPr>
                    </a:p>
                  </a:txBody>
                  <a:tcPr marL="68580" marR="68580" marT="0" marB="0"/>
                </a:tc>
              </a:tr>
              <a:tr h="2517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V</a:t>
                      </a:r>
                      <a:endParaRPr lang="en-US" sz="12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inst30mn_3d_V_Nv</a:t>
                      </a:r>
                      <a:endParaRPr lang="en-US" sz="12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northward_wind</a:t>
                      </a:r>
                      <a:endParaRPr lang="en-US" sz="1200">
                        <a:effectLst/>
                        <a:latin typeface="Calibri" charset="0"/>
                        <a:ea typeface="Calibri" charset="0"/>
                      </a:endParaRPr>
                    </a:p>
                  </a:txBody>
                  <a:tcPr marL="68580" marR="68580" marT="0" marB="0"/>
                </a:tc>
              </a:tr>
              <a:tr h="2517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H</a:t>
                      </a:r>
                      <a:endParaRPr lang="en-US" sz="12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inst30mn_3d_H_Nv</a:t>
                      </a:r>
                      <a:endParaRPr lang="en-US" sz="12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mid_layer_heights</a:t>
                      </a:r>
                      <a:endParaRPr lang="en-US" sz="12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977732" y="3180947"/>
            <a:ext cx="290383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smtClean="0"/>
              <a:t>File names and variables are </a:t>
            </a:r>
            <a:r>
              <a:rPr lang="en-US" dirty="0" smtClean="0"/>
              <a:t>hardcoded </a:t>
            </a:r>
            <a:r>
              <a:rPr lang="en-US" dirty="0" smtClean="0"/>
              <a:t>in the simulator package (scripts and </a:t>
            </a:r>
            <a:r>
              <a:rPr lang="en-US" dirty="0" err="1" smtClean="0"/>
              <a:t>fortran</a:t>
            </a:r>
            <a:r>
              <a:rPr lang="en-US" dirty="0" smtClean="0"/>
              <a:t> code)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Some variables do not exist in our basin scale nature run.</a:t>
            </a:r>
          </a:p>
          <a:p>
            <a:pPr marL="285750" indent="-285750">
              <a:buFontTx/>
              <a:buChar char="-"/>
            </a:pPr>
            <a:endParaRPr lang="en-US" dirty="0" smtClean="0"/>
          </a:p>
          <a:p>
            <a:pPr marL="285750" indent="-285750">
              <a:buFontTx/>
              <a:buChar char="-"/>
            </a:pP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472249" y="432486"/>
            <a:ext cx="52763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Ob Simulator for the regional nature run (Update) 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6472827" y="1964764"/>
            <a:ext cx="1344399" cy="32791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Nature Run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4637750" y="1964764"/>
            <a:ext cx="1513450" cy="319638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Interpolation </a:t>
            </a:r>
          </a:p>
        </p:txBody>
      </p:sp>
      <p:sp>
        <p:nvSpPr>
          <p:cNvPr id="10" name="Rectangle 9"/>
          <p:cNvSpPr/>
          <p:nvPr/>
        </p:nvSpPr>
        <p:spPr>
          <a:xfrm>
            <a:off x="2971724" y="1996728"/>
            <a:ext cx="1344399" cy="255711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Location 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316123" y="2135021"/>
            <a:ext cx="321627" cy="0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5" idx="1"/>
            <a:endCxn id="9" idx="3"/>
          </p:cNvCxnSpPr>
          <p:nvPr/>
        </p:nvCxnSpPr>
        <p:spPr>
          <a:xfrm flipH="1" flipV="1">
            <a:off x="6151200" y="2124583"/>
            <a:ext cx="321627" cy="4138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8720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70</Words>
  <Application>Microsoft Macintosh PowerPoint</Application>
  <PresentationFormat>Widescreen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Calibri Light</vt:lpstr>
      <vt:lpstr>Times New Roman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15.0034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8</cp:revision>
  <dcterms:created xsi:type="dcterms:W3CDTF">2017-06-20T16:31:22Z</dcterms:created>
  <dcterms:modified xsi:type="dcterms:W3CDTF">2017-06-20T18:38:25Z</dcterms:modified>
</cp:coreProperties>
</file>