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8463-BF93-4857-90CA-C14783A55F6F}" type="datetimeFigureOut">
              <a:rPr lang="en-US" smtClean="0"/>
              <a:t>9/2/13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3F68-32E1-409B-B50B-D48516B6E5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8463-BF93-4857-90CA-C14783A55F6F}" type="datetimeFigureOut">
              <a:rPr lang="en-US" smtClean="0"/>
              <a:t>9/2/13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3F68-32E1-409B-B50B-D48516B6E5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8463-BF93-4857-90CA-C14783A55F6F}" type="datetimeFigureOut">
              <a:rPr lang="en-US" smtClean="0"/>
              <a:t>9/2/13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3F68-32E1-409B-B50B-D48516B6E5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8463-BF93-4857-90CA-C14783A55F6F}" type="datetimeFigureOut">
              <a:rPr lang="en-US" smtClean="0"/>
              <a:t>9/2/13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3F68-32E1-409B-B50B-D48516B6E5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8463-BF93-4857-90CA-C14783A55F6F}" type="datetimeFigureOut">
              <a:rPr lang="en-US" smtClean="0"/>
              <a:t>9/2/13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3F68-32E1-409B-B50B-D48516B6E5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8463-BF93-4857-90CA-C14783A55F6F}" type="datetimeFigureOut">
              <a:rPr lang="en-US" smtClean="0"/>
              <a:t>9/2/13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3F68-32E1-409B-B50B-D48516B6E5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8463-BF93-4857-90CA-C14783A55F6F}" type="datetimeFigureOut">
              <a:rPr lang="en-US" smtClean="0"/>
              <a:t>9/2/13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3F68-32E1-409B-B50B-D48516B6E5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8463-BF93-4857-90CA-C14783A55F6F}" type="datetimeFigureOut">
              <a:rPr lang="en-US" smtClean="0"/>
              <a:t>9/2/13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3F68-32E1-409B-B50B-D48516B6E5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8463-BF93-4857-90CA-C14783A55F6F}" type="datetimeFigureOut">
              <a:rPr lang="en-US" smtClean="0"/>
              <a:t>9/2/13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3F68-32E1-409B-B50B-D48516B6E5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8463-BF93-4857-90CA-C14783A55F6F}" type="datetimeFigureOut">
              <a:rPr lang="en-US" smtClean="0"/>
              <a:t>9/2/13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3F68-32E1-409B-B50B-D48516B6E5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8463-BF93-4857-90CA-C14783A55F6F}" type="datetimeFigureOut">
              <a:rPr lang="en-US" smtClean="0"/>
              <a:t>9/2/13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3F68-32E1-409B-B50B-D48516B6E5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F8463-BF93-4857-90CA-C14783A55F6F}" type="datetimeFigureOut">
              <a:rPr lang="en-US" smtClean="0"/>
              <a:t>9/2/13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E3F68-32E1-409B-B50B-D48516B6E5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Data </a:t>
            </a:r>
            <a:r>
              <a:rPr lang="en-US" dirty="0" err="1" smtClean="0"/>
              <a:t>Inf</a:t>
            </a:r>
            <a:endParaRPr lang="en-US" dirty="0"/>
          </a:p>
        </p:txBody>
      </p:sp>
      <p:pic>
        <p:nvPicPr>
          <p:cNvPr id="5" name="Content Placeholder 4" descr="wskrcyclexy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00671" y="1166884"/>
            <a:ext cx="7435753" cy="5533946"/>
          </a:xfrm>
        </p:spPr>
      </p:pic>
    </p:spTree>
    <p:extLst>
      <p:ext uri="{BB962C8B-B14F-4D97-AF65-F5344CB8AC3E}">
        <p14:creationId xmlns:p14="http://schemas.microsoft.com/office/powerpoint/2010/main" val="2025128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Nature vs. WISSCR swath (18Z)</a:t>
            </a:r>
            <a:endParaRPr lang="en-US" dirty="0"/>
          </a:p>
        </p:txBody>
      </p:sp>
      <p:pic>
        <p:nvPicPr>
          <p:cNvPr id="1026" name="Picture 2" descr="C:\Documents and Settings\lisa.r.bucci\Desktop\OAWL\arwCS2005080418u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2434"/>
            <a:ext cx="4547195" cy="3657600"/>
          </a:xfrm>
          <a:prstGeom prst="rect">
            <a:avLst/>
          </a:prstGeom>
          <a:noFill/>
        </p:spPr>
      </p:pic>
      <p:pic>
        <p:nvPicPr>
          <p:cNvPr id="1027" name="Picture 3" descr="C:\Documents and Settings\lisa.r.bucci\Desktop\OAWL\wisscrCS005080418u.png"/>
          <p:cNvPicPr>
            <a:picLocks noChangeAspect="1" noChangeArrowheads="1"/>
          </p:cNvPicPr>
          <p:nvPr/>
        </p:nvPicPr>
        <p:blipFill>
          <a:blip r:embed="rId3" cstate="print"/>
          <a:srcRect l="13021" b="11377"/>
          <a:stretch>
            <a:fillRect/>
          </a:stretch>
        </p:blipFill>
        <p:spPr bwMode="auto">
          <a:xfrm>
            <a:off x="4659828" y="1875609"/>
            <a:ext cx="4484172" cy="36576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782435" y="5794853"/>
            <a:ext cx="7393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New capability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: Cross section in the Nature Run compared to all the profiles from 18Z swath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Nature vs. WISSCR swath (18Z)</a:t>
            </a:r>
            <a:endParaRPr lang="en-US" dirty="0"/>
          </a:p>
        </p:txBody>
      </p:sp>
      <p:pic>
        <p:nvPicPr>
          <p:cNvPr id="2050" name="Picture 2" descr="C:\Documents and Settings\lisa.r.bucci\Desktop\OAWL\arwCS2005080418v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10616"/>
            <a:ext cx="4547194" cy="3657600"/>
          </a:xfrm>
          <a:prstGeom prst="rect">
            <a:avLst/>
          </a:prstGeom>
          <a:noFill/>
        </p:spPr>
      </p:pic>
      <p:pic>
        <p:nvPicPr>
          <p:cNvPr id="2052" name="Picture 4" descr="C:\Documents and Settings\lisa.r.bucci\Desktop\OAWL\wisscrCS005080418v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47194" y="1810616"/>
            <a:ext cx="4524689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Experiments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OAWL</a:t>
            </a:r>
          </a:p>
          <a:p>
            <a:pPr lvl="1"/>
            <a:r>
              <a:rPr lang="en-US" dirty="0" smtClean="0"/>
              <a:t>30 point localizations</a:t>
            </a:r>
          </a:p>
          <a:p>
            <a:pPr lvl="1"/>
            <a:r>
              <a:rPr lang="en-US" dirty="0" smtClean="0"/>
              <a:t>Observations randomly assimilated within cycle</a:t>
            </a:r>
          </a:p>
          <a:p>
            <a:pPr lvl="1"/>
            <a:r>
              <a:rPr lang="en-US" dirty="0" smtClean="0"/>
              <a:t>No boundary perturbation inflation</a:t>
            </a:r>
          </a:p>
          <a:p>
            <a:pPr lvl="1"/>
            <a:r>
              <a:rPr lang="en-US" dirty="0" smtClean="0"/>
              <a:t>6 hour spin up starting on August 4, 2005 at 00Z</a:t>
            </a:r>
          </a:p>
          <a:p>
            <a:pPr lvl="1"/>
            <a:r>
              <a:rPr lang="en-US" dirty="0" smtClean="0"/>
              <a:t>Hourly cycling from 06Z to 20Z </a:t>
            </a:r>
          </a:p>
          <a:p>
            <a:pPr lvl="2"/>
            <a:r>
              <a:rPr lang="en-US" dirty="0" smtClean="0"/>
              <a:t>10 cycles with data</a:t>
            </a:r>
          </a:p>
          <a:p>
            <a:pPr lvl="2"/>
            <a:r>
              <a:rPr lang="en-US" dirty="0" smtClean="0"/>
              <a:t>8 cycle with data within HEDAS domain</a:t>
            </a:r>
          </a:p>
          <a:p>
            <a:r>
              <a:rPr lang="en-US" dirty="0" smtClean="0"/>
              <a:t>WISSCR</a:t>
            </a:r>
          </a:p>
          <a:p>
            <a:pPr lvl="1"/>
            <a:r>
              <a:rPr lang="en-US" dirty="0" smtClean="0"/>
              <a:t>Same as OAWL experiment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84</Words>
  <Application>Microsoft Macintosh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Basic Data Inf</vt:lpstr>
      <vt:lpstr>Nature vs. WISSCR swath (18Z)</vt:lpstr>
      <vt:lpstr>Nature vs. WISSCR swath (18Z)</vt:lpstr>
      <vt:lpstr>Experiments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Data Inf</dc:title>
  <dc:creator>Lisa.R.Bucci</dc:creator>
  <cp:lastModifiedBy>bachir annane</cp:lastModifiedBy>
  <cp:revision>1</cp:revision>
  <dcterms:created xsi:type="dcterms:W3CDTF">2013-08-30T16:36:36Z</dcterms:created>
  <dcterms:modified xsi:type="dcterms:W3CDTF">2013-09-03T03:23:58Z</dcterms:modified>
</cp:coreProperties>
</file>