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42451-BF86-4B86-AE14-EAF80EC9E398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1A2ED-ADE4-4FF2-8CEB-AEB19A5AFB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35983-C07E-4094-B691-C94276B967F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1ABA-8D9B-4697-B1D1-423BFC24AD3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24DC-6D2D-45BD-B76C-618123F28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1ABA-8D9B-4697-B1D1-423BFC24AD3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24DC-6D2D-45BD-B76C-618123F28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1ABA-8D9B-4697-B1D1-423BFC24AD3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24DC-6D2D-45BD-B76C-618123F28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1ABA-8D9B-4697-B1D1-423BFC24AD3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24DC-6D2D-45BD-B76C-618123F28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1ABA-8D9B-4697-B1D1-423BFC24AD3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24DC-6D2D-45BD-B76C-618123F28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1ABA-8D9B-4697-B1D1-423BFC24AD3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24DC-6D2D-45BD-B76C-618123F28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1ABA-8D9B-4697-B1D1-423BFC24AD3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24DC-6D2D-45BD-B76C-618123F28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1ABA-8D9B-4697-B1D1-423BFC24AD3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24DC-6D2D-45BD-B76C-618123F28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1ABA-8D9B-4697-B1D1-423BFC24AD3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24DC-6D2D-45BD-B76C-618123F28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1ABA-8D9B-4697-B1D1-423BFC24AD3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24DC-6D2D-45BD-B76C-618123F28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1ABA-8D9B-4697-B1D1-423BFC24AD3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24DC-6D2D-45BD-B76C-618123F28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41ABA-8D9B-4697-B1D1-423BFC24AD3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824DC-6D2D-45BD-B76C-618123F28E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A60A93"/>
                </a:solidFill>
                <a:latin typeface="Times New Roman" pitchFamily="18" charset="0"/>
                <a:cs typeface="Times New Roman" pitchFamily="18" charset="0"/>
              </a:rPr>
              <a:t>Follow-up from Tuesday:  Data-Gap Mitigation</a:t>
            </a:r>
            <a:endParaRPr lang="en-US" sz="3000" b="1" dirty="0">
              <a:solidFill>
                <a:srgbClr val="A60A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ED78D-26DB-4C4D-B2DC-88D1EF5D826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6096000"/>
            <a:ext cx="8534400" cy="46166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Chart courtesy K. Garrett, used for his data-gap OSE experiments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995870"/>
          <a:ext cx="8229600" cy="50633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19265"/>
                <a:gridCol w="1595535"/>
                <a:gridCol w="1295400"/>
                <a:gridCol w="1643743"/>
                <a:gridCol w="1175657"/>
              </a:tblGrid>
              <a:tr h="35421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Control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3polar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2polar (PM Gap)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1polar (Mid-AM Only)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Orbit</a:t>
                      </a:r>
                      <a:endParaRPr lang="en-US" sz="1200" dirty="0"/>
                    </a:p>
                  </a:txBody>
                  <a:tcPr/>
                </a:tc>
              </a:tr>
              <a:tr h="2686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F16 (SSMI/S)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F16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F16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F16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Early-AM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6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F17 (SSMI/S)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F17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F17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F17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Early-AM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6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F18 (SSMI/S)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F18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F18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F18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Early-AM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3323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Metop</a:t>
                      </a:r>
                      <a:r>
                        <a:rPr lang="en-US" sz="1200" dirty="0" smtClean="0"/>
                        <a:t>-A (AMSU/MHS/IASI/HIRS)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Metop</a:t>
                      </a:r>
                      <a:r>
                        <a:rPr lang="en-US" sz="1200" dirty="0" smtClean="0"/>
                        <a:t>-A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Metop</a:t>
                      </a:r>
                      <a:r>
                        <a:rPr lang="en-US" sz="1200" dirty="0" smtClean="0"/>
                        <a:t>-A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Metop</a:t>
                      </a:r>
                      <a:r>
                        <a:rPr lang="en-US" sz="1200" dirty="0" smtClean="0"/>
                        <a:t>-A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Mid-AM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3323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Metop</a:t>
                      </a:r>
                      <a:r>
                        <a:rPr lang="en-US" sz="1200" dirty="0" smtClean="0"/>
                        <a:t>-B (AMSU/MHS/IASI)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Metop</a:t>
                      </a:r>
                      <a:r>
                        <a:rPr lang="en-US" sz="1200" dirty="0" smtClean="0"/>
                        <a:t>-B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Metop</a:t>
                      </a:r>
                      <a:r>
                        <a:rPr lang="en-US" sz="1200" dirty="0" smtClean="0"/>
                        <a:t>-B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Metop</a:t>
                      </a:r>
                      <a:r>
                        <a:rPr lang="en-US" sz="1200" dirty="0" smtClean="0"/>
                        <a:t>-B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Mid-AM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6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N15 (AMSU)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N15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N15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N15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Late PM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6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N18 (AMSU/MHS)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N18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N18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N18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6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N19 (AMSU/MHS)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N19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N19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N19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15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SNPP (ATMS/</a:t>
                      </a:r>
                      <a:r>
                        <a:rPr lang="en-US" sz="1200" dirty="0" err="1" smtClean="0"/>
                        <a:t>CrIS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SNPP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SNPP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SNPP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6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Aqua MODIS</a:t>
                      </a:r>
                      <a:r>
                        <a:rPr lang="en-US" sz="1200" baseline="0" dirty="0" smtClean="0"/>
                        <a:t> IR Winds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Aqua MODIS IR*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Aqua MODIS</a:t>
                      </a:r>
                      <a:r>
                        <a:rPr lang="en-US" sz="1200" baseline="0" dirty="0" smtClean="0"/>
                        <a:t> IR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Aqua MODIS</a:t>
                      </a:r>
                      <a:r>
                        <a:rPr lang="en-US" sz="1200" baseline="0" smtClean="0"/>
                        <a:t> </a:t>
                      </a:r>
                      <a:r>
                        <a:rPr lang="en-US" sz="1200" baseline="0" dirty="0" smtClean="0"/>
                        <a:t>IR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PM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6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Aqua AIRS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Aqua AIRS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Aqua AIRS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Aqua AIRS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815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Aqua MODIS</a:t>
                      </a:r>
                      <a:r>
                        <a:rPr lang="en-US" sz="1200" baseline="0" dirty="0" smtClean="0"/>
                        <a:t> WV Winds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Aqua MODIS</a:t>
                      </a:r>
                      <a:r>
                        <a:rPr lang="en-US" sz="1200" baseline="0" dirty="0" smtClean="0"/>
                        <a:t> WV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Aqua MODIS</a:t>
                      </a:r>
                      <a:r>
                        <a:rPr lang="en-US" sz="1200" baseline="0" dirty="0" smtClean="0"/>
                        <a:t> WV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Aqua MODIS</a:t>
                      </a:r>
                      <a:r>
                        <a:rPr lang="en-US" sz="1200" baseline="0" dirty="0" smtClean="0"/>
                        <a:t> WV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815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Terra MODIS IR/WV</a:t>
                      </a:r>
                      <a:r>
                        <a:rPr lang="en-US" sz="1200" baseline="0" dirty="0" smtClean="0"/>
                        <a:t> Winds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Terra MODIS 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Terra MODIS 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Terra MODIS 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63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WindSat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WindSat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WindSat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WindSat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Early-AM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6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GOES Sounder,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AMVs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GOES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GOES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GOES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GEO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6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JMA AMVs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JMA AMVs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JMA AMVs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JMA AMVs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GEO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6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METEOSAT</a:t>
                      </a:r>
                      <a:r>
                        <a:rPr lang="en-US" sz="1200" baseline="0" dirty="0" smtClean="0"/>
                        <a:t> AMVs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METEOSAT</a:t>
                      </a:r>
                      <a:r>
                        <a:rPr lang="en-US" sz="1200" baseline="0" dirty="0" smtClean="0"/>
                        <a:t> AMVs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METEOSAT</a:t>
                      </a:r>
                      <a:r>
                        <a:rPr lang="en-US" sz="1200" baseline="0" dirty="0" smtClean="0"/>
                        <a:t> AMVs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METEOSAT</a:t>
                      </a:r>
                      <a:r>
                        <a:rPr lang="en-US" sz="1200" baseline="0" dirty="0" smtClean="0"/>
                        <a:t> AMVs</a:t>
                      </a:r>
                      <a:endParaRPr lang="en-US" sz="1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GEO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9715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On-screen Show (4:3)</PresentationFormat>
  <Paragraphs>94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Follow-up from Tuesday:  Data-Gap Mitigation</vt:lpstr>
    </vt:vector>
  </TitlesOfParts>
  <Company>NOAA / NESDIS / STAR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Follow-up from Tuesday:  Data-Gap Mitigation</dc:title>
  <dc:creator>Sean Casey</dc:creator>
  <cp:lastModifiedBy>Sean Casey</cp:lastModifiedBy>
  <cp:revision>1</cp:revision>
  <dcterms:created xsi:type="dcterms:W3CDTF">2015-05-14T15:04:11Z</dcterms:created>
  <dcterms:modified xsi:type="dcterms:W3CDTF">2015-05-14T15:04:29Z</dcterms:modified>
</cp:coreProperties>
</file>