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5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8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3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2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7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250F5-20F3-2B40-AA12-64EA26770E2C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996AF-866B-1946-8C3B-F1A37E07B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0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Domain; center at 24.8</a:t>
            </a:r>
            <a:r>
              <a:rPr lang="en-US" dirty="0"/>
              <a:t>, -</a:t>
            </a:r>
            <a:r>
              <a:rPr lang="en-US" dirty="0" smtClean="0"/>
              <a:t>50, 354x412 </a:t>
            </a:r>
          </a:p>
          <a:p>
            <a:r>
              <a:rPr lang="en-US" dirty="0" smtClean="0"/>
              <a:t>Time Period: 0801 6z to 0803 00z. Every 6 </a:t>
            </a:r>
            <a:r>
              <a:rPr lang="en-US" dirty="0" err="1" smtClean="0"/>
              <a:t>hrs</a:t>
            </a:r>
            <a:endParaRPr lang="en-US" dirty="0" smtClean="0"/>
          </a:p>
          <a:p>
            <a:r>
              <a:rPr lang="en-US" dirty="0" smtClean="0"/>
              <a:t>Overall no </a:t>
            </a:r>
            <a:r>
              <a:rPr lang="en-US" dirty="0"/>
              <a:t>d</a:t>
            </a:r>
            <a:r>
              <a:rPr lang="en-US" dirty="0" smtClean="0"/>
              <a:t>ata was added from 12 and 18</a:t>
            </a:r>
          </a:p>
          <a:p>
            <a:r>
              <a:rPr lang="en-US" dirty="0" smtClean="0"/>
              <a:t>Data was added for 30, an example is shown in the next slide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6340" y="644295"/>
            <a:ext cx="58959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GPSRO Data coverage example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131123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8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0802 at 00Z</a:t>
            </a:r>
            <a:endParaRPr lang="en-US" dirty="0"/>
          </a:p>
        </p:txBody>
      </p:sp>
      <p:pic>
        <p:nvPicPr>
          <p:cNvPr id="4" name="Content Placeholder 3" descr="GPS_080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73" r="-4573"/>
          <a:stretch>
            <a:fillRect/>
          </a:stretch>
        </p:blipFill>
        <p:spPr>
          <a:xfrm>
            <a:off x="2296160" y="4423839"/>
            <a:ext cx="4216400" cy="2318858"/>
          </a:xfrm>
        </p:spPr>
      </p:pic>
      <p:pic>
        <p:nvPicPr>
          <p:cNvPr id="5" name="Picture 4" descr="gpsro_cntrl_30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09" b="20167"/>
          <a:stretch/>
        </p:blipFill>
        <p:spPr>
          <a:xfrm>
            <a:off x="4689481" y="2095411"/>
            <a:ext cx="4275089" cy="1829188"/>
          </a:xfrm>
          <a:prstGeom prst="rect">
            <a:avLst/>
          </a:prstGeom>
        </p:spPr>
      </p:pic>
      <p:pic>
        <p:nvPicPr>
          <p:cNvPr id="6" name="Picture 5" descr="gpsro_cntrl.jpe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08" b="22706"/>
          <a:stretch/>
        </p:blipFill>
        <p:spPr>
          <a:xfrm>
            <a:off x="89540" y="2095411"/>
            <a:ext cx="4413239" cy="17476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06951" y="1584520"/>
            <a:ext cx="216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36719" y="1534420"/>
            <a:ext cx="216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CONTROL+30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19812" y="3869841"/>
            <a:ext cx="3320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Pts</a:t>
            </a:r>
            <a:r>
              <a:rPr lang="en-US" dirty="0" smtClean="0"/>
              <a:t> assimilated per layer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68503" y="646569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mb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696594" y="5266595"/>
            <a:ext cx="1429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Number of data </a:t>
            </a:r>
            <a:r>
              <a:rPr lang="en-US" sz="1200" b="1" dirty="0" err="1" smtClean="0"/>
              <a:t>pts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11066" y="1534420"/>
            <a:ext cx="158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Data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15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69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0802 at 00Z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4</cp:revision>
  <dcterms:created xsi:type="dcterms:W3CDTF">2014-10-14T16:20:01Z</dcterms:created>
  <dcterms:modified xsi:type="dcterms:W3CDTF">2014-10-14T17:02:42Z</dcterms:modified>
</cp:coreProperties>
</file>