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8" d="100"/>
          <a:sy n="138" d="100"/>
        </p:scale>
        <p:origin x="-96" y="-4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90B97-B6E3-5045-B0BF-3857C0D0CE3C}" type="datetimeFigureOut">
              <a:rPr lang="en-US" smtClean="0"/>
              <a:t>12/15/14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58DE-4A8E-F04B-8E41-70D7D0660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710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90B97-B6E3-5045-B0BF-3857C0D0CE3C}" type="datetimeFigureOut">
              <a:rPr lang="en-US" smtClean="0"/>
              <a:t>12/15/14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58DE-4A8E-F04B-8E41-70D7D0660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41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90B97-B6E3-5045-B0BF-3857C0D0CE3C}" type="datetimeFigureOut">
              <a:rPr lang="en-US" smtClean="0"/>
              <a:t>12/15/14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58DE-4A8E-F04B-8E41-70D7D0660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451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90B97-B6E3-5045-B0BF-3857C0D0CE3C}" type="datetimeFigureOut">
              <a:rPr lang="en-US" smtClean="0"/>
              <a:t>12/15/14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58DE-4A8E-F04B-8E41-70D7D0660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432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90B97-B6E3-5045-B0BF-3857C0D0CE3C}" type="datetimeFigureOut">
              <a:rPr lang="en-US" smtClean="0"/>
              <a:t>12/15/14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58DE-4A8E-F04B-8E41-70D7D0660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237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90B97-B6E3-5045-B0BF-3857C0D0CE3C}" type="datetimeFigureOut">
              <a:rPr lang="en-US" smtClean="0"/>
              <a:t>12/15/14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58DE-4A8E-F04B-8E41-70D7D0660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557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90B97-B6E3-5045-B0BF-3857C0D0CE3C}" type="datetimeFigureOut">
              <a:rPr lang="en-US" smtClean="0"/>
              <a:t>12/15/14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58DE-4A8E-F04B-8E41-70D7D0660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959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90B97-B6E3-5045-B0BF-3857C0D0CE3C}" type="datetimeFigureOut">
              <a:rPr lang="en-US" smtClean="0"/>
              <a:t>12/15/14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58DE-4A8E-F04B-8E41-70D7D0660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128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90B97-B6E3-5045-B0BF-3857C0D0CE3C}" type="datetimeFigureOut">
              <a:rPr lang="en-US" smtClean="0"/>
              <a:t>12/15/14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58DE-4A8E-F04B-8E41-70D7D0660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864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90B97-B6E3-5045-B0BF-3857C0D0CE3C}" type="datetimeFigureOut">
              <a:rPr lang="en-US" smtClean="0"/>
              <a:t>12/15/14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58DE-4A8E-F04B-8E41-70D7D0660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191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90B97-B6E3-5045-B0BF-3857C0D0CE3C}" type="datetimeFigureOut">
              <a:rPr lang="en-US" smtClean="0"/>
              <a:t>12/15/14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58DE-4A8E-F04B-8E41-70D7D0660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971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90B97-B6E3-5045-B0BF-3857C0D0CE3C}" type="datetimeFigureOut">
              <a:rPr lang="en-US" smtClean="0"/>
              <a:t>12/15/14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158DE-4A8E-F04B-8E41-70D7D0660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877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6960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Temperature at 200mb</a:t>
            </a:r>
            <a:endParaRPr lang="en-US" dirty="0"/>
          </a:p>
        </p:txBody>
      </p:sp>
      <p:pic>
        <p:nvPicPr>
          <p:cNvPr id="4" name="Content Placeholder 3" descr="compare_t_200mb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915" r="-4091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96436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Storm Statistics</a:t>
            </a:r>
            <a:br>
              <a:rPr lang="en-US" sz="2800" dirty="0" smtClean="0"/>
            </a:br>
            <a:r>
              <a:rPr lang="en-US" sz="2800" dirty="0" smtClean="0"/>
              <a:t>Max Wind Speed</a:t>
            </a:r>
            <a:endParaRPr lang="en-US" sz="2800" dirty="0"/>
          </a:p>
        </p:txBody>
      </p:sp>
      <p:pic>
        <p:nvPicPr>
          <p:cNvPr id="4" name="Content Placeholder 3" descr="compare_wnd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915" r="-4091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2414506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Storm </a:t>
            </a:r>
            <a:r>
              <a:rPr lang="en-US" sz="2400" dirty="0" smtClean="0"/>
              <a:t>Statistics</a:t>
            </a:r>
            <a:br>
              <a:rPr lang="en-US" sz="2400" dirty="0" smtClean="0"/>
            </a:br>
            <a:r>
              <a:rPr lang="en-US" sz="2400" dirty="0" smtClean="0"/>
              <a:t>Central Pressure</a:t>
            </a:r>
            <a:endParaRPr lang="en-US" sz="2400" dirty="0"/>
          </a:p>
        </p:txBody>
      </p:sp>
      <p:pic>
        <p:nvPicPr>
          <p:cNvPr id="4" name="Content Placeholder 3" descr="compare_prs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915" r="-4091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001862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83570"/>
          </a:xfrm>
        </p:spPr>
        <p:txBody>
          <a:bodyPr/>
          <a:lstStyle/>
          <a:p>
            <a:r>
              <a:rPr lang="en-US" dirty="0" smtClean="0"/>
              <a:t>Temperature at 500mb</a:t>
            </a:r>
            <a:endParaRPr lang="en-US" dirty="0"/>
          </a:p>
        </p:txBody>
      </p:sp>
      <p:pic>
        <p:nvPicPr>
          <p:cNvPr id="4" name="Content Placeholder 3" descr="compare_t_500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915" r="-4091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36126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9850"/>
          </a:xfrm>
        </p:spPr>
        <p:txBody>
          <a:bodyPr/>
          <a:lstStyle/>
          <a:p>
            <a:r>
              <a:rPr lang="en-US" dirty="0" smtClean="0"/>
              <a:t>Temperature at 850mb</a:t>
            </a:r>
            <a:endParaRPr lang="en-US" dirty="0"/>
          </a:p>
        </p:txBody>
      </p:sp>
      <p:pic>
        <p:nvPicPr>
          <p:cNvPr id="4" name="Content Placeholder 3" descr="compare_t_850mb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915" r="-4091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019828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RH at 200mb</a:t>
            </a:r>
            <a:endParaRPr lang="en-US" dirty="0"/>
          </a:p>
        </p:txBody>
      </p:sp>
      <p:pic>
        <p:nvPicPr>
          <p:cNvPr id="4" name="Content Placeholder 3" descr="compare_rh_200mb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915" r="-4091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04298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RH at 500mb</a:t>
            </a:r>
            <a:endParaRPr lang="en-US" dirty="0"/>
          </a:p>
        </p:txBody>
      </p:sp>
      <p:pic>
        <p:nvPicPr>
          <p:cNvPr id="4" name="Content Placeholder 3" descr="compare_rh_500mb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915" r="-4091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925599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RH at 850mb</a:t>
            </a:r>
            <a:endParaRPr lang="en-US" dirty="0"/>
          </a:p>
        </p:txBody>
      </p:sp>
      <p:pic>
        <p:nvPicPr>
          <p:cNvPr id="4" name="Content Placeholder 3" descr="compare_rh_850mb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915" r="-4091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154922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 at 200mb</a:t>
            </a:r>
            <a:endParaRPr lang="en-US" dirty="0"/>
          </a:p>
        </p:txBody>
      </p:sp>
      <p:pic>
        <p:nvPicPr>
          <p:cNvPr id="4" name="Content Placeholder 3" descr="compare_wind_200mb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915" r="-4091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5300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 at 500mb</a:t>
            </a:r>
            <a:endParaRPr lang="en-US" dirty="0"/>
          </a:p>
        </p:txBody>
      </p:sp>
      <p:pic>
        <p:nvPicPr>
          <p:cNvPr id="4" name="Content Placeholder 3" descr="compare_wind_500mb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915" r="-4091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459516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Storm </a:t>
            </a:r>
            <a:r>
              <a:rPr lang="en-US" dirty="0" smtClean="0"/>
              <a:t>Statistics</a:t>
            </a:r>
            <a:br>
              <a:rPr lang="en-US" dirty="0" smtClean="0"/>
            </a:br>
            <a:r>
              <a:rPr lang="en-US" dirty="0" smtClean="0"/>
              <a:t>Track</a:t>
            </a:r>
            <a:endParaRPr lang="en-US" dirty="0"/>
          </a:p>
        </p:txBody>
      </p:sp>
      <p:pic>
        <p:nvPicPr>
          <p:cNvPr id="4" name="Content Placeholder 3" descr="compare_trck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915" r="-4091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92331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30</Words>
  <Application>Microsoft Macintosh PowerPoint</Application>
  <PresentationFormat>On-screen Show (4:3)</PresentationFormat>
  <Paragraphs>11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Temperature at 200mb</vt:lpstr>
      <vt:lpstr>Temperature at 500mb</vt:lpstr>
      <vt:lpstr>Temperature at 850mb</vt:lpstr>
      <vt:lpstr>RH at 200mb</vt:lpstr>
      <vt:lpstr>RH at 500mb</vt:lpstr>
      <vt:lpstr>RH at 850mb</vt:lpstr>
      <vt:lpstr>Wind at 200mb</vt:lpstr>
      <vt:lpstr>Wind at 500mb</vt:lpstr>
      <vt:lpstr>Storm Statistics Track</vt:lpstr>
      <vt:lpstr>Storm Statistics Max Wind Speed</vt:lpstr>
      <vt:lpstr>Storm Statistics Central Pressure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Temperature at 200mb</dc:title>
  <dc:creator>Nicholas Carrasco</dc:creator>
  <cp:lastModifiedBy>Nicholas Carrasco</cp:lastModifiedBy>
  <cp:revision>6</cp:revision>
  <dcterms:created xsi:type="dcterms:W3CDTF">2014-12-09T19:13:13Z</dcterms:created>
  <dcterms:modified xsi:type="dcterms:W3CDTF">2014-12-15T18:10:58Z</dcterms:modified>
</cp:coreProperties>
</file>