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5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3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3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5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5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2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6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90B97-B6E3-5045-B0BF-3857C0D0CE3C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7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6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Temperature at 200mb</a:t>
            </a:r>
            <a:endParaRPr lang="en-US" dirty="0"/>
          </a:p>
        </p:txBody>
      </p:sp>
      <p:pic>
        <p:nvPicPr>
          <p:cNvPr id="4" name="Content Placeholder 3" descr="compare_t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643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242"/>
            <a:ext cx="8229600" cy="5860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Maximum wind speed</a:t>
            </a:r>
            <a:endParaRPr lang="en-US" dirty="0"/>
          </a:p>
        </p:txBody>
      </p:sp>
      <p:pic>
        <p:nvPicPr>
          <p:cNvPr id="4" name="Content Placeholder 3" descr="wnd_nogp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62" r="-25362"/>
          <a:stretch>
            <a:fillRect/>
          </a:stretch>
        </p:blipFill>
        <p:spPr>
          <a:xfrm>
            <a:off x="-389428" y="1417638"/>
            <a:ext cx="3613132" cy="2495697"/>
          </a:xfrm>
        </p:spPr>
      </p:pic>
      <p:pic>
        <p:nvPicPr>
          <p:cNvPr id="5" name="Picture 4" descr="wnd_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678" y="1417638"/>
            <a:ext cx="2808817" cy="2495697"/>
          </a:xfrm>
          <a:prstGeom prst="rect">
            <a:avLst/>
          </a:prstGeom>
        </p:spPr>
      </p:pic>
      <p:pic>
        <p:nvPicPr>
          <p:cNvPr id="6" name="Picture 5" descr="wnd_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254" y="1540171"/>
            <a:ext cx="2949545" cy="2373164"/>
          </a:xfrm>
          <a:prstGeom prst="rect">
            <a:avLst/>
          </a:prstGeom>
        </p:spPr>
      </p:pic>
      <p:pic>
        <p:nvPicPr>
          <p:cNvPr id="7" name="Picture 6" descr="wnd_18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93" y="4167709"/>
            <a:ext cx="2980418" cy="2287131"/>
          </a:xfrm>
          <a:prstGeom prst="rect">
            <a:avLst/>
          </a:prstGeom>
        </p:spPr>
      </p:pic>
      <p:pic>
        <p:nvPicPr>
          <p:cNvPr id="8" name="Picture 7" descr="wnd_3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220" y="4167709"/>
            <a:ext cx="3174024" cy="24196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5176" y="1093279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GPS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970669" y="5050567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2775678" y="5050567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18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19159" y="1157811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28970" y="1093279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4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570"/>
          </a:xfrm>
        </p:spPr>
        <p:txBody>
          <a:bodyPr/>
          <a:lstStyle/>
          <a:p>
            <a:r>
              <a:rPr lang="en-US" dirty="0" smtClean="0"/>
              <a:t>Temperature at 500mb</a:t>
            </a:r>
            <a:endParaRPr lang="en-US" dirty="0"/>
          </a:p>
        </p:txBody>
      </p:sp>
      <p:pic>
        <p:nvPicPr>
          <p:cNvPr id="4" name="Content Placeholder 3" descr="compare_t_500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612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850"/>
          </a:xfrm>
        </p:spPr>
        <p:txBody>
          <a:bodyPr/>
          <a:lstStyle/>
          <a:p>
            <a:r>
              <a:rPr lang="en-US" dirty="0" smtClean="0"/>
              <a:t>Temperature at 850mb</a:t>
            </a:r>
            <a:endParaRPr lang="en-US" dirty="0"/>
          </a:p>
        </p:txBody>
      </p:sp>
      <p:pic>
        <p:nvPicPr>
          <p:cNvPr id="4" name="Content Placeholder 3" descr="compare_t_85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982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200mb</a:t>
            </a:r>
            <a:endParaRPr lang="en-US" dirty="0"/>
          </a:p>
        </p:txBody>
      </p:sp>
      <p:pic>
        <p:nvPicPr>
          <p:cNvPr id="4" name="Content Placeholder 3" descr="compare_rh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429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500mb</a:t>
            </a:r>
            <a:endParaRPr lang="en-US" dirty="0"/>
          </a:p>
        </p:txBody>
      </p:sp>
      <p:pic>
        <p:nvPicPr>
          <p:cNvPr id="4" name="Content Placeholder 3" descr="compare_rh_5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5599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850mb</a:t>
            </a:r>
            <a:endParaRPr lang="en-US" dirty="0"/>
          </a:p>
        </p:txBody>
      </p:sp>
      <p:pic>
        <p:nvPicPr>
          <p:cNvPr id="4" name="Content Placeholder 3" descr="compare_rh_85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54922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at 200mb</a:t>
            </a:r>
            <a:endParaRPr lang="en-US" dirty="0"/>
          </a:p>
        </p:txBody>
      </p:sp>
      <p:pic>
        <p:nvPicPr>
          <p:cNvPr id="4" name="Content Placeholder 3" descr="compare_wind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530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at 500mb</a:t>
            </a:r>
            <a:endParaRPr lang="en-US" dirty="0"/>
          </a:p>
        </p:txBody>
      </p:sp>
      <p:pic>
        <p:nvPicPr>
          <p:cNvPr id="4" name="Content Placeholder 3" descr="compare_wind_5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951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521"/>
            <a:ext cx="8229600" cy="4558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Track</a:t>
            </a:r>
            <a:endParaRPr lang="en-US" dirty="0"/>
          </a:p>
        </p:txBody>
      </p:sp>
      <p:pic>
        <p:nvPicPr>
          <p:cNvPr id="4" name="Content Placeholder 3" descr="trck_nogp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68" r="-16868"/>
          <a:stretch>
            <a:fillRect/>
          </a:stretch>
        </p:blipFill>
        <p:spPr>
          <a:xfrm>
            <a:off x="-195376" y="1222343"/>
            <a:ext cx="3523707" cy="2853860"/>
          </a:xfrm>
        </p:spPr>
      </p:pic>
      <p:pic>
        <p:nvPicPr>
          <p:cNvPr id="5" name="Picture 4" descr="trck_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868" y="1222343"/>
            <a:ext cx="2862868" cy="2853860"/>
          </a:xfrm>
          <a:prstGeom prst="rect">
            <a:avLst/>
          </a:prstGeom>
        </p:spPr>
      </p:pic>
      <p:pic>
        <p:nvPicPr>
          <p:cNvPr id="6" name="Picture 5" descr="trck_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736" y="1139608"/>
            <a:ext cx="3353264" cy="2783976"/>
          </a:xfrm>
          <a:prstGeom prst="rect">
            <a:avLst/>
          </a:prstGeom>
        </p:spPr>
      </p:pic>
      <p:pic>
        <p:nvPicPr>
          <p:cNvPr id="7" name="Picture 6" descr="trck_18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76203"/>
            <a:ext cx="3189817" cy="2770356"/>
          </a:xfrm>
          <a:prstGeom prst="rect">
            <a:avLst/>
          </a:prstGeom>
        </p:spPr>
      </p:pic>
      <p:pic>
        <p:nvPicPr>
          <p:cNvPr id="8" name="Picture 7" descr="trck_3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141" y="4076203"/>
            <a:ext cx="3284659" cy="27817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0348" y="853011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GPS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341008" y="5134116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29789" y="853011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2895507" y="5438916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18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46417" y="770276"/>
            <a:ext cx="187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Cntrl</a:t>
            </a:r>
            <a:r>
              <a:rPr lang="en-US" dirty="0" smtClean="0"/>
              <a:t>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44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48</Words>
  <Application>Microsoft Macintosh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Temperature at 200mb</vt:lpstr>
      <vt:lpstr>Temperature at 500mb</vt:lpstr>
      <vt:lpstr>Temperature at 850mb</vt:lpstr>
      <vt:lpstr>RH at 200mb</vt:lpstr>
      <vt:lpstr>RH at 500mb</vt:lpstr>
      <vt:lpstr>RH at 850mb</vt:lpstr>
      <vt:lpstr>Wind at 200mb</vt:lpstr>
      <vt:lpstr>Wind at 500mb</vt:lpstr>
      <vt:lpstr>Track</vt:lpstr>
      <vt:lpstr>Maximum wind speed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at 200mb</dc:title>
  <dc:creator>Nicholas Carrasco</dc:creator>
  <cp:lastModifiedBy>Nicholas Carrasco</cp:lastModifiedBy>
  <cp:revision>4</cp:revision>
  <dcterms:created xsi:type="dcterms:W3CDTF">2014-12-09T19:13:13Z</dcterms:created>
  <dcterms:modified xsi:type="dcterms:W3CDTF">2014-12-09T19:50:06Z</dcterms:modified>
</cp:coreProperties>
</file>