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E1A12-DE83-0B4B-99C9-5BF1D643CF8B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DB1B-61D3-1C41-A159-1D01432B9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 err="1" smtClean="0"/>
              <a:t>cntrl</a:t>
            </a:r>
            <a:r>
              <a:rPr lang="en-US" dirty="0" smtClean="0"/>
              <a:t> 2316</a:t>
            </a:r>
          </a:p>
          <a:p>
            <a:r>
              <a:rPr lang="en-US" dirty="0" smtClean="0"/>
              <a:t>#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 err="1" smtClean="0"/>
              <a:t>equ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18909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DB1B-61D3-1C41-A159-1D01432B9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7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  <a:r>
              <a:rPr lang="en-US" dirty="0" err="1" smtClean="0"/>
              <a:t>plr</a:t>
            </a:r>
            <a:r>
              <a:rPr lang="en-US" dirty="0" smtClean="0"/>
              <a:t> 8718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DB1B-61D3-1C41-A159-1D01432B99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6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pts</a:t>
            </a:r>
            <a:r>
              <a:rPr lang="en-US" dirty="0" smtClean="0"/>
              <a:t> geo 15726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3DB1B-61D3-1C41-A159-1D01432B99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6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9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0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6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0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7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19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76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9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1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8BC6-DE6A-B04F-9D91-FDAEBD8779F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16B82-6202-BC40-9CF6-E94438E52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32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and </a:t>
            </a:r>
            <a:r>
              <a:rPr lang="en-US" dirty="0"/>
              <a:t>C2EQ (12 satellites)</a:t>
            </a:r>
          </a:p>
        </p:txBody>
      </p:sp>
      <p:pic>
        <p:nvPicPr>
          <p:cNvPr id="4" name="Content Placeholder 3" descr="gpsro_cntrl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5" b="22505"/>
          <a:stretch>
            <a:fillRect/>
          </a:stretch>
        </p:blipFill>
        <p:spPr>
          <a:xfrm>
            <a:off x="457201" y="1291771"/>
            <a:ext cx="8015514" cy="2711450"/>
          </a:xfrm>
        </p:spPr>
      </p:pic>
      <p:pic>
        <p:nvPicPr>
          <p:cNvPr id="6" name="Picture 5" descr="cntr_equ_080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4003222"/>
            <a:ext cx="7710714" cy="232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32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69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and </a:t>
            </a:r>
            <a:r>
              <a:rPr lang="en-US" dirty="0"/>
              <a:t>C2PO (18 satellites)</a:t>
            </a:r>
          </a:p>
        </p:txBody>
      </p:sp>
      <p:pic>
        <p:nvPicPr>
          <p:cNvPr id="6" name="Content Placeholder 5" descr="cntrl_08020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3197"/>
          <a:stretch>
            <a:fillRect/>
          </a:stretch>
        </p:blipFill>
        <p:spPr>
          <a:xfrm>
            <a:off x="326572" y="1111875"/>
            <a:ext cx="7801427" cy="3091145"/>
          </a:xfrm>
        </p:spPr>
      </p:pic>
      <p:pic>
        <p:nvPicPr>
          <p:cNvPr id="7" name="Picture 6" descr="cntr_equ_plr_080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4076020"/>
            <a:ext cx="7928428" cy="27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58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5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and </a:t>
            </a:r>
            <a:r>
              <a:rPr lang="en-US" dirty="0"/>
              <a:t>C2GO (30 satellites)</a:t>
            </a:r>
          </a:p>
        </p:txBody>
      </p:sp>
      <p:pic>
        <p:nvPicPr>
          <p:cNvPr id="4" name="Content Placeholder 3" descr="cntrl_08020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" r="3197"/>
          <a:stretch>
            <a:fillRect/>
          </a:stretch>
        </p:blipFill>
        <p:spPr>
          <a:xfrm>
            <a:off x="308429" y="1127353"/>
            <a:ext cx="8509000" cy="2755218"/>
          </a:xfrm>
        </p:spPr>
      </p:pic>
      <p:pic>
        <p:nvPicPr>
          <p:cNvPr id="5" name="Picture 4" descr="cntrl_equ_plr_geo_080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2857"/>
            <a:ext cx="9144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2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lr_08020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r="2913"/>
          <a:stretch>
            <a:fillRect/>
          </a:stretch>
        </p:blipFill>
        <p:spPr>
          <a:xfrm>
            <a:off x="0" y="3442051"/>
            <a:ext cx="4223656" cy="3075025"/>
          </a:xfrm>
        </p:spPr>
      </p:pic>
      <p:pic>
        <p:nvPicPr>
          <p:cNvPr id="5" name="Picture 4" descr="geo_080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3442051"/>
            <a:ext cx="4445000" cy="3226370"/>
          </a:xfrm>
          <a:prstGeom prst="rect">
            <a:avLst/>
          </a:prstGeom>
        </p:spPr>
      </p:pic>
      <p:pic>
        <p:nvPicPr>
          <p:cNvPr id="6" name="Picture 5" descr="cntrl_0802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1660"/>
            <a:ext cx="4789714" cy="3075026"/>
          </a:xfrm>
          <a:prstGeom prst="rect">
            <a:avLst/>
          </a:prstGeom>
        </p:spPr>
      </p:pic>
      <p:pic>
        <p:nvPicPr>
          <p:cNvPr id="8" name="Picture 7" descr="equ_0802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97" y="231660"/>
            <a:ext cx="4284103" cy="296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14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40</Words>
  <Application>Microsoft Macintosh PowerPoint</Application>
  <PresentationFormat>On-screen Show (4:3)</PresentationFormat>
  <Paragraphs>10</Paragraphs>
  <Slides>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Control and C2EQ (12 satellites)</vt:lpstr>
      <vt:lpstr>Control and C2PO (18 satellites)</vt:lpstr>
      <vt:lpstr>Control and C2GO (30 satellites)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Carrasco</dc:creator>
  <cp:lastModifiedBy>Nicholas Carrasco</cp:lastModifiedBy>
  <cp:revision>4</cp:revision>
  <dcterms:created xsi:type="dcterms:W3CDTF">2014-12-02T18:18:01Z</dcterms:created>
  <dcterms:modified xsi:type="dcterms:W3CDTF">2014-12-02T18:45:53Z</dcterms:modified>
</cp:coreProperties>
</file>