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59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2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3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2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6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4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4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9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57BB-31C0-1C43-B73C-D3F36EECA639}" type="datetimeFigureOut">
              <a:rPr lang="en-US" smtClean="0"/>
              <a:t>8/12/14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1AAFA-DBB3-724E-8AE9-147A349F6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1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410" y="274638"/>
            <a:ext cx="403038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</a:t>
            </a:r>
            <a:br>
              <a:rPr lang="en-US" dirty="0" smtClean="0"/>
            </a:br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all_bis_020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4" b="11064"/>
          <a:stretch>
            <a:fillRect/>
          </a:stretch>
        </p:blipFill>
        <p:spPr>
          <a:xfrm>
            <a:off x="0" y="439738"/>
            <a:ext cx="3613888" cy="2916237"/>
          </a:xfrm>
        </p:spPr>
      </p:pic>
      <p:pic>
        <p:nvPicPr>
          <p:cNvPr id="5" name="Picture 4" descr="qcd_020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3713"/>
            <a:ext cx="3628372" cy="35134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50160" y="2742680"/>
            <a:ext cx="303372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Valid data from </a:t>
            </a:r>
            <a:r>
              <a:rPr lang="sv-SE" dirty="0" smtClean="0"/>
              <a:t>JPL; </a:t>
            </a:r>
            <a:r>
              <a:rPr lang="sv-SE" dirty="0" smtClean="0"/>
              <a:t>98588</a:t>
            </a:r>
          </a:p>
          <a:p>
            <a:r>
              <a:rPr lang="en-US" dirty="0" smtClean="0"/>
              <a:t>Filtered data (yellow); 82334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9 levels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Removed the zero data points</a:t>
            </a:r>
            <a:endParaRPr lang="en-US" dirty="0"/>
          </a:p>
          <a:p>
            <a:r>
              <a:rPr lang="it-IT" dirty="0" err="1" smtClean="0"/>
              <a:t>All</a:t>
            </a:r>
            <a:r>
              <a:rPr lang="it-IT" dirty="0" smtClean="0"/>
              <a:t> zero data (blue);      16254</a:t>
            </a:r>
          </a:p>
          <a:p>
            <a:endParaRPr lang="it-IT" dirty="0"/>
          </a:p>
          <a:p>
            <a:r>
              <a:rPr lang="it-IT" dirty="0" smtClean="0"/>
              <a:t>QCD (</a:t>
            </a:r>
            <a:r>
              <a:rPr lang="it-IT" dirty="0" err="1" smtClean="0"/>
              <a:t>qc_t</a:t>
            </a:r>
            <a:r>
              <a:rPr lang="it-IT" dirty="0" smtClean="0"/>
              <a:t> &gt;0.1) data (green): </a:t>
            </a:r>
            <a:r>
              <a:rPr lang="en-US" dirty="0"/>
              <a:t>41889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441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962" y="84666"/>
            <a:ext cx="2675467" cy="818445"/>
          </a:xfrm>
        </p:spPr>
        <p:txBody>
          <a:bodyPr/>
          <a:lstStyle/>
          <a:p>
            <a:r>
              <a:rPr lang="en-US" dirty="0"/>
              <a:t>0802 6Z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222" y="1025408"/>
            <a:ext cx="3832578" cy="2417703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All </a:t>
            </a:r>
            <a:r>
              <a:rPr lang="en-US" sz="1800" dirty="0" smtClean="0"/>
              <a:t>41889 data </a:t>
            </a:r>
            <a:r>
              <a:rPr lang="en-US" sz="1800" dirty="0"/>
              <a:t>point were assimilated</a:t>
            </a:r>
          </a:p>
          <a:p>
            <a:endParaRPr lang="en-US" sz="1800" b="1" dirty="0"/>
          </a:p>
          <a:p>
            <a:r>
              <a:rPr lang="en-US" sz="1800" b="1" u="sng" dirty="0"/>
              <a:t>14 Levels</a:t>
            </a:r>
            <a:r>
              <a:rPr lang="en-US" sz="1800" u="sng" dirty="0"/>
              <a:t>; </a:t>
            </a:r>
            <a:r>
              <a:rPr lang="en-US" sz="1800" dirty="0">
                <a:solidFill>
                  <a:srgbClr val="008000"/>
                </a:solidFill>
              </a:rPr>
              <a:t>943.8, 813.7, 705.8, 627.9, 544.1,   459.1, 381.9, 306.2, 240.5, 184.4, 142, 109.8, 82.9, 63.3</a:t>
            </a:r>
          </a:p>
          <a:p>
            <a:r>
              <a:rPr lang="en-US" sz="1800" b="1" u="sng" dirty="0"/>
              <a:t>9 levels removed: </a:t>
            </a:r>
            <a:r>
              <a:rPr lang="en-US" sz="1800" b="1" dirty="0">
                <a:solidFill>
                  <a:srgbClr val="FF0000"/>
                </a:solidFill>
              </a:rPr>
              <a:t>46.9, 30.3, 19.6, 11.5, 5.7, 3.3, 1.8, 0.96, 0.1</a:t>
            </a:r>
          </a:p>
          <a:p>
            <a:endParaRPr lang="en-US" sz="1800" dirty="0"/>
          </a:p>
        </p:txBody>
      </p:sp>
      <p:pic>
        <p:nvPicPr>
          <p:cNvPr id="4" name="Picture 3" descr="0206_cou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8" y="84666"/>
            <a:ext cx="4590288" cy="2431325"/>
          </a:xfrm>
          <a:prstGeom prst="rect">
            <a:avLst/>
          </a:prstGeom>
        </p:spPr>
      </p:pic>
      <p:pic>
        <p:nvPicPr>
          <p:cNvPr id="5" name="Picture 4" descr="0206_bia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8" y="2515991"/>
            <a:ext cx="4584192" cy="2235670"/>
          </a:xfrm>
          <a:prstGeom prst="rect">
            <a:avLst/>
          </a:prstGeom>
        </p:spPr>
      </p:pic>
      <p:pic>
        <p:nvPicPr>
          <p:cNvPr id="6" name="Picture 5" descr="0206_rm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8" y="4751660"/>
            <a:ext cx="4584192" cy="2106339"/>
          </a:xfrm>
          <a:prstGeom prst="rect">
            <a:avLst/>
          </a:prstGeom>
        </p:spPr>
      </p:pic>
      <p:pic>
        <p:nvPicPr>
          <p:cNvPr id="7" name="Picture 6" descr="geo_0206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911" y="3443109"/>
            <a:ext cx="3668889" cy="341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52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910" y="274638"/>
            <a:ext cx="3205890" cy="1143000"/>
          </a:xfrm>
        </p:spPr>
        <p:txBody>
          <a:bodyPr/>
          <a:lstStyle/>
          <a:p>
            <a:r>
              <a:rPr lang="en-US" dirty="0" smtClean="0"/>
              <a:t>0802 6Z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3756" y="2119702"/>
            <a:ext cx="2843043" cy="4006461"/>
          </a:xfrm>
        </p:spPr>
        <p:txBody>
          <a:bodyPr>
            <a:normAutofit/>
          </a:bodyPr>
          <a:lstStyle/>
          <a:p>
            <a:r>
              <a:rPr lang="en-US" dirty="0" smtClean="0"/>
              <a:t>Center at </a:t>
            </a:r>
            <a:r>
              <a:rPr lang="pl-PL" dirty="0" smtClean="0"/>
              <a:t>16.7, </a:t>
            </a:r>
            <a:r>
              <a:rPr lang="pl-PL" dirty="0"/>
              <a:t>-</a:t>
            </a:r>
            <a:r>
              <a:rPr lang="pl-PL" dirty="0" smtClean="0"/>
              <a:t>44.5</a:t>
            </a:r>
            <a:endParaRPr lang="en-US" dirty="0" smtClean="0"/>
          </a:p>
          <a:p>
            <a:r>
              <a:rPr lang="en-US" dirty="0" smtClean="0"/>
              <a:t>Analysis at 800mb </a:t>
            </a:r>
          </a:p>
          <a:p>
            <a:r>
              <a:rPr lang="en-US" dirty="0" err="1" smtClean="0"/>
              <a:t>Obs</a:t>
            </a:r>
            <a:r>
              <a:rPr lang="en-US" dirty="0" smtClean="0"/>
              <a:t> at 813mb </a:t>
            </a:r>
          </a:p>
          <a:p>
            <a:r>
              <a:rPr lang="en-US" dirty="0" smtClean="0"/>
              <a:t>287.65&lt;</a:t>
            </a:r>
            <a:r>
              <a:rPr lang="en-US" dirty="0" err="1" smtClean="0"/>
              <a:t>obs</a:t>
            </a:r>
            <a:r>
              <a:rPr lang="en-US" dirty="0" smtClean="0"/>
              <a:t>&lt;290.850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336813" cy="34373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37356"/>
            <a:ext cx="4336814" cy="342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3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6080" cy="5686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Nest has different center</a:t>
            </a:r>
            <a:endParaRPr lang="en-US" dirty="0"/>
          </a:p>
        </p:txBody>
      </p:sp>
      <p:pic>
        <p:nvPicPr>
          <p:cNvPr id="5" name="Content Placeholder 4" descr="020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120" b="-24120"/>
          <a:stretch>
            <a:fillRect/>
          </a:stretch>
        </p:blipFill>
        <p:spPr>
          <a:xfrm>
            <a:off x="325120" y="929641"/>
            <a:ext cx="7971837" cy="2138680"/>
          </a:xfrm>
        </p:spPr>
      </p:pic>
      <p:sp>
        <p:nvSpPr>
          <p:cNvPr id="6" name="TextBox 5"/>
          <p:cNvSpPr txBox="1"/>
          <p:nvPr/>
        </p:nvSpPr>
        <p:spPr>
          <a:xfrm>
            <a:off x="1599259" y="3156749"/>
            <a:ext cx="53716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Nest has the storm center at  </a:t>
            </a:r>
            <a:r>
              <a:rPr lang="en-US" dirty="0"/>
              <a:t>17.476 -</a:t>
            </a:r>
            <a:r>
              <a:rPr lang="en-US" dirty="0" smtClean="0"/>
              <a:t>44.04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analysis </a:t>
            </a:r>
            <a:r>
              <a:rPr lang="en-US" dirty="0" smtClean="0"/>
              <a:t>center is at </a:t>
            </a:r>
            <a:r>
              <a:rPr lang="pl-PL" dirty="0" smtClean="0"/>
              <a:t>16.7 -44.5</a:t>
            </a:r>
            <a:endParaRPr lang="en-US" dirty="0"/>
          </a:p>
        </p:txBody>
      </p:sp>
      <p:pic>
        <p:nvPicPr>
          <p:cNvPr id="3" name="Picture 2" descr="0206_intensit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26560"/>
            <a:ext cx="8087360" cy="211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9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0801 at </a:t>
            </a:r>
            <a:r>
              <a:rPr lang="en-US" dirty="0" smtClean="0"/>
              <a:t>12z</a:t>
            </a:r>
            <a:br>
              <a:rPr lang="en-US" dirty="0" smtClean="0"/>
            </a:br>
            <a:r>
              <a:rPr lang="en-US" sz="3100" dirty="0" smtClean="0"/>
              <a:t>analysis center close to nest center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pic>
        <p:nvPicPr>
          <p:cNvPr id="4" name="Content Placeholder 3" descr="tc011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056" r="-580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14469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3182</TotalTime>
  <Words>144</Words>
  <Application>Microsoft Macintosh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GEO 0802 6Z</vt:lpstr>
      <vt:lpstr>0802 6Z</vt:lpstr>
      <vt:lpstr>0802 6Z</vt:lpstr>
      <vt:lpstr>Nest has different center</vt:lpstr>
      <vt:lpstr>0801 at 12z analysis center close to nest center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24</cp:revision>
  <dcterms:created xsi:type="dcterms:W3CDTF">2014-08-04T17:31:57Z</dcterms:created>
  <dcterms:modified xsi:type="dcterms:W3CDTF">2014-08-12T21:27:41Z</dcterms:modified>
</cp:coreProperties>
</file>