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94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92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7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6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7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9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8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16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1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52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3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1A4C7-182C-764A-A6C7-C142104F9C04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058E7-F87C-034B-82B1-81C74958A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4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1) Is the basin-scale HWRF operational?  If not, do we just use whatever the operational version of HWRF is in 2017?</a:t>
            </a:r>
          </a:p>
          <a:p>
            <a:r>
              <a:rPr lang="en-US" dirty="0" smtClean="0">
                <a:effectLst/>
              </a:rPr>
              <a:t>2) Does the operational HWRF system use the Hybrid DA scheme?</a:t>
            </a:r>
          </a:p>
          <a:p>
            <a:r>
              <a:rPr lang="en-US" dirty="0" smtClean="0">
                <a:effectLst/>
              </a:rPr>
              <a:t>3) Can this be done on NOAA’s computers with all the operationally assimilated data available?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My take is that as long as the operational version of HWRF (</a:t>
            </a:r>
            <a:r>
              <a:rPr lang="en-US" dirty="0" err="1" smtClean="0">
                <a:effectLst/>
              </a:rPr>
              <a:t>model+DA</a:t>
            </a:r>
            <a:r>
              <a:rPr lang="en-US" dirty="0" smtClean="0">
                <a:effectLst/>
              </a:rPr>
              <a:t>) is used with all the operationally assimilated data (or as close as is realistically feasible), we are providing appropriate deliverables for the Handbook and from our original proposal.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It would be useful for us to start a living document on the specifics of how the CYGNSS experiments will be done in 2017, 2018 and 2019, and the products that we will create (as per the Handbook).  I can start this up.  Looking forward to collaborating on this!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61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94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Questions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</dc:title>
  <dc:creator>Microsoft Office User</dc:creator>
  <cp:lastModifiedBy>Microsoft Office User</cp:lastModifiedBy>
  <cp:revision>1</cp:revision>
  <dcterms:created xsi:type="dcterms:W3CDTF">2017-03-02T14:23:21Z</dcterms:created>
  <dcterms:modified xsi:type="dcterms:W3CDTF">2017-03-02T14:25:39Z</dcterms:modified>
</cp:coreProperties>
</file>