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40"/>
  </p:normalViewPr>
  <p:slideViewPr>
    <p:cSldViewPr snapToGrid="0" snapToObjects="1">
      <p:cViewPr>
        <p:scale>
          <a:sx n="100" d="100"/>
          <a:sy n="100" d="100"/>
        </p:scale>
        <p:origin x="154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B910A-DC50-C546-A845-61C864906108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7A258-154E-A640-895D-4D29A7A06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7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A258-154E-A640-895D-4D29A7A062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4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7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6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9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7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1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4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4095-D93E-7C45-B824-56AA3DF18E36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4A8F9-E8AF-A747-954B-8B09282C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8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CYGNSS OSE readiness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300"/>
            <a:ext cx="10998200" cy="5486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4300" dirty="0" smtClean="0"/>
              <a:t>CYGNSS </a:t>
            </a:r>
            <a:r>
              <a:rPr lang="en-US" sz="4300" dirty="0" err="1"/>
              <a:t>wspd</a:t>
            </a:r>
            <a:r>
              <a:rPr lang="en-US" sz="4300" dirty="0"/>
              <a:t> assimilation is ready for primetime</a:t>
            </a:r>
          </a:p>
          <a:p>
            <a:pPr marL="7938" indent="39687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 smtClean="0"/>
              <a:t>tested</a:t>
            </a:r>
            <a:r>
              <a:rPr lang="en-US" sz="3200" dirty="0"/>
              <a:t> with multiple DA cycles of Irma with v1.1 CYGNSS </a:t>
            </a:r>
            <a:r>
              <a:rPr lang="en-US" sz="3200" dirty="0" smtClean="0"/>
              <a:t>data</a:t>
            </a:r>
          </a:p>
          <a:p>
            <a:pPr marL="7938" indent="39687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 err="1" smtClean="0"/>
              <a:t>wspd</a:t>
            </a:r>
            <a:r>
              <a:rPr lang="en-US" sz="3200" dirty="0" smtClean="0"/>
              <a:t> </a:t>
            </a:r>
            <a:r>
              <a:rPr lang="en-US" sz="3200" dirty="0"/>
              <a:t>code reviewed with DTC HWRF Developers Committee Monday, Oct </a:t>
            </a:r>
            <a:r>
              <a:rPr lang="en-US" sz="3200" dirty="0" smtClean="0"/>
              <a:t>16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/>
              <a:t>CYGNSS</a:t>
            </a:r>
            <a:r>
              <a:rPr lang="en-US" sz="4300" dirty="0"/>
              <a:t> wind vector assimilation HWRF code still in </a:t>
            </a:r>
            <a:r>
              <a:rPr lang="en-US" sz="4300" dirty="0" smtClean="0"/>
              <a:t>development</a:t>
            </a:r>
          </a:p>
          <a:p>
            <a:pPr marL="0" indent="406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 smtClean="0"/>
              <a:t>CYGNSS vector wind assimilation testing scheduled for December</a:t>
            </a:r>
          </a:p>
          <a:p>
            <a:pPr marL="0" indent="46037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 smtClean="0"/>
              <a:t> </a:t>
            </a:r>
            <a:endParaRPr lang="en-US" sz="3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/>
              <a:t>Run </a:t>
            </a:r>
            <a:r>
              <a:rPr lang="en-US" sz="4300" dirty="0"/>
              <a:t>Control cases on Jet for Harvey, Irma, and </a:t>
            </a:r>
            <a:r>
              <a:rPr lang="en-US" sz="4300" dirty="0" smtClean="0"/>
              <a:t>Maria</a:t>
            </a:r>
          </a:p>
          <a:p>
            <a:pPr marL="0" indent="406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 smtClean="0"/>
              <a:t>Backup plan while correspondence between Jet and EMC operational H217 results is established</a:t>
            </a:r>
            <a:endParaRPr lang="en-US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/>
              <a:t>O</a:t>
            </a:r>
            <a:r>
              <a:rPr lang="en-US" sz="4300" dirty="0" smtClean="0"/>
              <a:t>rder </a:t>
            </a:r>
            <a:r>
              <a:rPr lang="en-US" sz="4300" dirty="0"/>
              <a:t>of operations, </a:t>
            </a:r>
            <a:r>
              <a:rPr lang="en-US" sz="4300" dirty="0" smtClean="0"/>
              <a:t>when v2.0 </a:t>
            </a:r>
            <a:r>
              <a:rPr lang="en-US" sz="4300" dirty="0"/>
              <a:t>CYGNSS L2 wind data are </a:t>
            </a:r>
            <a:r>
              <a:rPr lang="en-US" sz="4300" dirty="0" smtClean="0"/>
              <a:t>available (Oct 31):</a:t>
            </a:r>
            <a:endParaRPr lang="en-US" sz="4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/>
              <a:t>A- Run "QC calibration" cases</a:t>
            </a:r>
            <a:r>
              <a:rPr lang="en-US" sz="4300" dirty="0" smtClean="0"/>
              <a:t>:</a:t>
            </a:r>
            <a:endParaRPr lang="en-US" sz="4300" dirty="0"/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/>
              <a:t>-- --run 1.5 days (7 cycles) and check CYGNSS QC results, o-b &amp; o-a </a:t>
            </a:r>
            <a:r>
              <a:rPr lang="en-US" sz="3200" dirty="0" smtClean="0"/>
              <a:t>stats</a:t>
            </a:r>
            <a:endParaRPr lang="en-US" sz="3200" dirty="0"/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/>
              <a:t>-- -- --For example, Irma: </a:t>
            </a:r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/>
              <a:t>-- -- -- --focused on Irma flight 20170905H2 (around 0000 UTC 20170906)</a:t>
            </a:r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/>
              <a:t>-- -- -- --cycle between 0000 UTC Sep 5 - 1200 UTC Sep </a:t>
            </a:r>
            <a:r>
              <a:rPr lang="en-US" sz="3200" dirty="0" smtClean="0"/>
              <a:t>6</a:t>
            </a:r>
            <a:endParaRPr lang="en-US" sz="3200" dirty="0"/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/>
              <a:t>-- -- --adjust QC as needed to throw out an appropriate fraction of near-TC </a:t>
            </a:r>
            <a:r>
              <a:rPr lang="en-US" sz="3200" dirty="0" err="1"/>
              <a:t>obs</a:t>
            </a:r>
            <a:endParaRPr lang="en-US" sz="3200" dirty="0"/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/>
              <a:t>B- Run OSE cases:</a:t>
            </a:r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/>
              <a:t>--what other 2017 hurricanes do we want to run?  </a:t>
            </a:r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/>
              <a:t>-- --all of Irma?</a:t>
            </a:r>
          </a:p>
          <a:p>
            <a:pPr marL="4651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/>
              <a:t>-- --storms with lower predictability (forecast track &amp; intensity)?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43700" y="6345237"/>
            <a:ext cx="5384800" cy="365125"/>
          </a:xfrm>
        </p:spPr>
        <p:txBody>
          <a:bodyPr/>
          <a:lstStyle/>
          <a:p>
            <a:r>
              <a:rPr lang="en-US" dirty="0" smtClean="0"/>
              <a:t>October 24, 2017      Mark Leidner and </a:t>
            </a:r>
            <a:r>
              <a:rPr lang="en-US" dirty="0" err="1" smtClean="0"/>
              <a:t>Bachir</a:t>
            </a:r>
            <a:r>
              <a:rPr lang="en-US" dirty="0" smtClean="0"/>
              <a:t> </a:t>
            </a:r>
            <a:r>
              <a:rPr lang="en-US" dirty="0" err="1" smtClean="0"/>
              <a:t>Annane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</Words>
  <Application>Microsoft Macintosh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CYGNSS OSE readiness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Mark Leidner</dc:creator>
  <cp:lastModifiedBy>Microsoft Office User</cp:lastModifiedBy>
  <cp:revision>4</cp:revision>
  <dcterms:created xsi:type="dcterms:W3CDTF">2017-10-24T18:29:50Z</dcterms:created>
  <dcterms:modified xsi:type="dcterms:W3CDTF">2017-10-24T18:50:27Z</dcterms:modified>
</cp:coreProperties>
</file>