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0" r:id="rId3"/>
    <p:sldId id="264" r:id="rId4"/>
    <p:sldId id="257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4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9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1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5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8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7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7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29A45-384F-E048-BAF7-77515F42131C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9C9D9-5F3E-CD49-97E6-2E631F65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7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files </a:t>
            </a:r>
          </a:p>
          <a:p>
            <a:r>
              <a:rPr lang="en-US" dirty="0" smtClean="0"/>
              <a:t>0801 6Z and 18Z</a:t>
            </a:r>
          </a:p>
          <a:p>
            <a:r>
              <a:rPr lang="en-US" dirty="0" smtClean="0"/>
              <a:t>0802 6Z</a:t>
            </a:r>
          </a:p>
          <a:p>
            <a:r>
              <a:rPr lang="en-US" dirty="0" smtClean="0"/>
              <a:t>0803 6Z and 18Z</a:t>
            </a:r>
          </a:p>
          <a:p>
            <a:r>
              <a:rPr lang="en-US" dirty="0" smtClean="0"/>
              <a:t>0804 6Z and 18Z</a:t>
            </a:r>
          </a:p>
          <a:p>
            <a:r>
              <a:rPr lang="en-US" dirty="0" smtClean="0"/>
              <a:t>0805 6Z and 18Z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9243" y="528022"/>
            <a:ext cx="561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ARIES 2km d04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610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453"/>
            <a:ext cx="8229600" cy="6428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D04 080418Z</a:t>
            </a:r>
            <a:endParaRPr lang="en-US" dirty="0"/>
          </a:p>
        </p:txBody>
      </p:sp>
      <p:pic>
        <p:nvPicPr>
          <p:cNvPr id="4" name="Content Placeholder 3" descr="test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b="9457"/>
          <a:stretch>
            <a:fillRect/>
          </a:stretch>
        </p:blipFill>
        <p:spPr>
          <a:xfrm>
            <a:off x="1532975" y="829309"/>
            <a:ext cx="5581651" cy="4525963"/>
          </a:xfrm>
        </p:spPr>
      </p:pic>
      <p:sp>
        <p:nvSpPr>
          <p:cNvPr id="5" name="Rectangle 4"/>
          <p:cNvSpPr/>
          <p:nvPr/>
        </p:nvSpPr>
        <p:spPr>
          <a:xfrm>
            <a:off x="1829897" y="51591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1- nature run center on 0804 18Z is 21.0N  54.5W </a:t>
            </a:r>
          </a:p>
          <a:p>
            <a:r>
              <a:rPr lang="en-US" dirty="0" smtClean="0"/>
              <a:t>2-The data from aries2km_d04_05.nc has the center displaced to the east by over 1deg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73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0804 18Z </a:t>
            </a:r>
            <a:br>
              <a:rPr lang="en-US" dirty="0" smtClean="0"/>
            </a:br>
            <a:r>
              <a:rPr lang="en-US" dirty="0" smtClean="0"/>
              <a:t>0805 6Z -0805 18Z</a:t>
            </a:r>
            <a:endParaRPr lang="en-US" dirty="0"/>
          </a:p>
        </p:txBody>
      </p:sp>
      <p:pic>
        <p:nvPicPr>
          <p:cNvPr id="5" name="Content Placeholder 4" descr="d04_0418z_0506z_0518z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142546" y="4068799"/>
            <a:ext cx="2371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 5 at 18Z  CENTER 23.1N  59.9W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3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AIRS scans Nature Run providing thousands of soundings over 13 Days (at 4 scales)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44346-15AD-4B8B-8E67-9FFEE19FAC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44212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26841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4400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44212"/>
            <a:ext cx="36576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1066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9213" y="1066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17033" y="4038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43446" y="4038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8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D01 0802 at 6Z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tcStats_0802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17" r="-58417"/>
          <a:stretch>
            <a:fillRect/>
          </a:stretch>
        </p:blipFill>
        <p:spPr>
          <a:xfrm>
            <a:off x="975549" y="1600200"/>
            <a:ext cx="6462759" cy="4525963"/>
          </a:xfrm>
        </p:spPr>
      </p:pic>
    </p:spTree>
    <p:extLst>
      <p:ext uri="{BB962C8B-B14F-4D97-AF65-F5344CB8AC3E}">
        <p14:creationId xmlns:p14="http://schemas.microsoft.com/office/powerpoint/2010/main" val="292101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D01 0802 6Z</a:t>
            </a:r>
            <a:endParaRPr lang="en-US" dirty="0"/>
          </a:p>
        </p:txBody>
      </p:sp>
      <p:pic>
        <p:nvPicPr>
          <p:cNvPr id="4" name="Content Placeholder 3" descr="D01_data_location_020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710552" y="5455301"/>
            <a:ext cx="231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is at 16.7N  44.5W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0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76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D04 080418Z</vt:lpstr>
      <vt:lpstr>0804 18Z  0805 6Z -0805 18Z</vt:lpstr>
      <vt:lpstr>AIRS scans Nature Run providing thousands of soundings over 13 Days (at 4 scales)</vt:lpstr>
      <vt:lpstr>D01 0802 at 6Z </vt:lpstr>
      <vt:lpstr>D01 0802 6Z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AIRS scans Nature Run providing thousands of soundings over 13 Days (at 4 scales)</dc:title>
  <dc:creator>Nicholas Carrasco</dc:creator>
  <cp:lastModifiedBy>Nicholas Carrasco</cp:lastModifiedBy>
  <cp:revision>10</cp:revision>
  <dcterms:created xsi:type="dcterms:W3CDTF">2014-07-14T18:00:05Z</dcterms:created>
  <dcterms:modified xsi:type="dcterms:W3CDTF">2014-07-15T17:36:38Z</dcterms:modified>
</cp:coreProperties>
</file>