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73" r:id="rId4"/>
    <p:sldId id="274" r:id="rId5"/>
    <p:sldId id="275" r:id="rId6"/>
    <p:sldId id="268" r:id="rId7"/>
    <p:sldId id="269" r:id="rId8"/>
    <p:sldId id="270" r:id="rId9"/>
    <p:sldId id="271" r:id="rId10"/>
    <p:sldId id="272" r:id="rId11"/>
    <p:sldId id="276" r:id="rId12"/>
    <p:sldId id="266" r:id="rId13"/>
    <p:sldId id="257" r:id="rId14"/>
    <p:sldId id="258" r:id="rId15"/>
    <p:sldId id="260" r:id="rId16"/>
    <p:sldId id="261" r:id="rId17"/>
    <p:sldId id="262" r:id="rId18"/>
    <p:sldId id="264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48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1C3E7-B0A0-544C-A5B6-F65D94A804E4}" type="doc">
      <dgm:prSet loTypeId="urn:microsoft.com/office/officeart/2005/8/layout/venn1" loCatId="relationship" qsTypeId="urn:microsoft.com/office/officeart/2005/8/quickstyle/simple2" qsCatId="simple" csTypeId="urn:microsoft.com/office/officeart/2005/8/colors/accent2_5" csCatId="accent2" phldr="1"/>
      <dgm:spPr/>
    </dgm:pt>
    <dgm:pt modelId="{B52E48E0-D78D-F94D-B0A2-4D05B405FA8E}">
      <dgm:prSet/>
      <dgm:spPr/>
      <dgm:t>
        <a:bodyPr/>
        <a:lstStyle/>
        <a:p>
          <a:endParaRPr lang="en-US" dirty="0"/>
        </a:p>
      </dgm:t>
    </dgm:pt>
    <dgm:pt modelId="{5748E825-F192-7144-8557-2034ED077476}" type="parTrans" cxnId="{8487095E-3B1A-934B-8902-5093E8F2FAA5}">
      <dgm:prSet/>
      <dgm:spPr/>
      <dgm:t>
        <a:bodyPr/>
        <a:lstStyle/>
        <a:p>
          <a:endParaRPr lang="en-US"/>
        </a:p>
      </dgm:t>
    </dgm:pt>
    <dgm:pt modelId="{C5BB552F-B06F-0744-8DDE-C39AF1CD4FD3}" type="sibTrans" cxnId="{8487095E-3B1A-934B-8902-5093E8F2FAA5}">
      <dgm:prSet/>
      <dgm:spPr/>
      <dgm:t>
        <a:bodyPr/>
        <a:lstStyle/>
        <a:p>
          <a:endParaRPr lang="en-US"/>
        </a:p>
      </dgm:t>
    </dgm:pt>
    <dgm:pt modelId="{B90A6796-5260-7E4A-B5E8-3CE57FDD1A77}">
      <dgm:prSet/>
      <dgm:spPr/>
      <dgm:t>
        <a:bodyPr/>
        <a:lstStyle/>
        <a:p>
          <a:endParaRPr lang="en-US" dirty="0"/>
        </a:p>
      </dgm:t>
    </dgm:pt>
    <dgm:pt modelId="{B2CD1ECD-387B-CE49-8ECE-F6667A6F3CBF}" type="parTrans" cxnId="{3A98E27C-1037-F348-8E18-1D719A321FF4}">
      <dgm:prSet/>
      <dgm:spPr/>
      <dgm:t>
        <a:bodyPr/>
        <a:lstStyle/>
        <a:p>
          <a:endParaRPr lang="en-US"/>
        </a:p>
      </dgm:t>
    </dgm:pt>
    <dgm:pt modelId="{F3314635-7C6F-E44C-B304-09358447145B}" type="sibTrans" cxnId="{3A98E27C-1037-F348-8E18-1D719A321FF4}">
      <dgm:prSet/>
      <dgm:spPr/>
      <dgm:t>
        <a:bodyPr/>
        <a:lstStyle/>
        <a:p>
          <a:endParaRPr lang="en-US"/>
        </a:p>
      </dgm:t>
    </dgm:pt>
    <dgm:pt modelId="{461CC39B-D0F8-1C47-8E9E-AC596626B213}">
      <dgm:prSet/>
      <dgm:spPr/>
      <dgm:t>
        <a:bodyPr/>
        <a:lstStyle/>
        <a:p>
          <a:endParaRPr lang="en-US" dirty="0"/>
        </a:p>
      </dgm:t>
    </dgm:pt>
    <dgm:pt modelId="{9E9E8B81-DC42-E740-B40B-AB6B88158EC2}" type="parTrans" cxnId="{897FD8FE-4CEC-9F40-AB5D-58E16BBB5C6B}">
      <dgm:prSet/>
      <dgm:spPr/>
      <dgm:t>
        <a:bodyPr/>
        <a:lstStyle/>
        <a:p>
          <a:endParaRPr lang="en-US"/>
        </a:p>
      </dgm:t>
    </dgm:pt>
    <dgm:pt modelId="{9286D01B-F9CA-2E45-BC37-DBA78D29CDE9}" type="sibTrans" cxnId="{897FD8FE-4CEC-9F40-AB5D-58E16BBB5C6B}">
      <dgm:prSet/>
      <dgm:spPr/>
      <dgm:t>
        <a:bodyPr/>
        <a:lstStyle/>
        <a:p>
          <a:endParaRPr lang="en-US"/>
        </a:p>
      </dgm:t>
    </dgm:pt>
    <dgm:pt modelId="{C57C0C68-634C-9F40-93E1-A74957EDDD5E}">
      <dgm:prSet/>
      <dgm:spPr/>
      <dgm:t>
        <a:bodyPr/>
        <a:lstStyle/>
        <a:p>
          <a:pPr algn="r"/>
          <a:endParaRPr lang="en-US" dirty="0"/>
        </a:p>
      </dgm:t>
    </dgm:pt>
    <dgm:pt modelId="{4D139A77-B1B1-1841-BB0C-A59EC355E792}" type="parTrans" cxnId="{31B5589C-63C1-DE4B-85DA-CC1FD772EDDA}">
      <dgm:prSet/>
      <dgm:spPr/>
      <dgm:t>
        <a:bodyPr/>
        <a:lstStyle/>
        <a:p>
          <a:endParaRPr lang="en-US"/>
        </a:p>
      </dgm:t>
    </dgm:pt>
    <dgm:pt modelId="{B19F10FC-C870-804B-87E5-390D216622FF}" type="sibTrans" cxnId="{31B5589C-63C1-DE4B-85DA-CC1FD772EDDA}">
      <dgm:prSet/>
      <dgm:spPr/>
      <dgm:t>
        <a:bodyPr/>
        <a:lstStyle/>
        <a:p>
          <a:endParaRPr lang="en-US"/>
        </a:p>
      </dgm:t>
    </dgm:pt>
    <dgm:pt modelId="{088A99A1-415C-3F40-A1D5-DC5D3A0D3C5F}" type="pres">
      <dgm:prSet presAssocID="{3051C3E7-B0A0-544C-A5B6-F65D94A804E4}" presName="compositeShape" presStyleCnt="0">
        <dgm:presLayoutVars>
          <dgm:chMax val="7"/>
          <dgm:dir/>
          <dgm:resizeHandles val="exact"/>
        </dgm:presLayoutVars>
      </dgm:prSet>
      <dgm:spPr/>
    </dgm:pt>
    <dgm:pt modelId="{48EF3C05-8B31-6A4D-9418-7D1B1627FEB8}" type="pres">
      <dgm:prSet presAssocID="{461CC39B-D0F8-1C47-8E9E-AC596626B213}" presName="circ1" presStyleLbl="vennNode1" presStyleIdx="0" presStyleCnt="4" custLinFactNeighborX="-72988" custLinFactNeighborY="24219"/>
      <dgm:spPr/>
      <dgm:t>
        <a:bodyPr/>
        <a:lstStyle/>
        <a:p>
          <a:endParaRPr lang="en-US"/>
        </a:p>
      </dgm:t>
    </dgm:pt>
    <dgm:pt modelId="{77B1F4C8-E55E-8544-B7CE-B512628115CA}" type="pres">
      <dgm:prSet presAssocID="{461CC39B-D0F8-1C47-8E9E-AC596626B2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151E2-F155-E948-AB28-088F39A3F7FC}" type="pres">
      <dgm:prSet presAssocID="{B52E48E0-D78D-F94D-B0A2-4D05B405FA8E}" presName="circ2" presStyleLbl="vennNode1" presStyleIdx="1" presStyleCnt="4" custLinFactNeighborX="57819" custLinFactNeighborY="-19620"/>
      <dgm:spPr/>
      <dgm:t>
        <a:bodyPr/>
        <a:lstStyle/>
        <a:p>
          <a:endParaRPr lang="en-US"/>
        </a:p>
      </dgm:t>
    </dgm:pt>
    <dgm:pt modelId="{96FE0558-6D8B-5B44-A9E3-2C3FDEF5456D}" type="pres">
      <dgm:prSet presAssocID="{B52E48E0-D78D-F94D-B0A2-4D05B405FA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92D4B-D990-8344-A67D-78BF50EBED9B}" type="pres">
      <dgm:prSet presAssocID="{B90A6796-5260-7E4A-B5E8-3CE57FDD1A77}" presName="circ3" presStyleLbl="vennNode1" presStyleIdx="2" presStyleCnt="4" custLinFactNeighborX="-37891" custLinFactNeighborY="1097"/>
      <dgm:spPr/>
      <dgm:t>
        <a:bodyPr/>
        <a:lstStyle/>
        <a:p>
          <a:endParaRPr lang="en-US"/>
        </a:p>
      </dgm:t>
    </dgm:pt>
    <dgm:pt modelId="{C9C7FEF8-E1F2-FC4A-B808-62A54A92EE65}" type="pres">
      <dgm:prSet presAssocID="{B90A6796-5260-7E4A-B5E8-3CE57FDD1A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1A3A0-51E2-024B-BE6B-34DDCC69A8E8}" type="pres">
      <dgm:prSet presAssocID="{C57C0C68-634C-9F40-93E1-A74957EDDD5E}" presName="circ4" presStyleLbl="vennNode1" presStyleIdx="3" presStyleCnt="4" custLinFactNeighborX="44231" custLinFactNeighborY="-19547"/>
      <dgm:spPr/>
      <dgm:t>
        <a:bodyPr/>
        <a:lstStyle/>
        <a:p>
          <a:endParaRPr lang="en-US"/>
        </a:p>
      </dgm:t>
    </dgm:pt>
    <dgm:pt modelId="{359CEE00-D498-134E-BCA5-F57BB35CED4F}" type="pres">
      <dgm:prSet presAssocID="{C57C0C68-634C-9F40-93E1-A74957EDDD5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33B61-63A5-ED47-8D91-CE671A30493F}" type="presOf" srcId="{461CC39B-D0F8-1C47-8E9E-AC596626B213}" destId="{48EF3C05-8B31-6A4D-9418-7D1B1627FEB8}" srcOrd="0" destOrd="0" presId="urn:microsoft.com/office/officeart/2005/8/layout/venn1"/>
    <dgm:cxn modelId="{31B5589C-63C1-DE4B-85DA-CC1FD772EDDA}" srcId="{3051C3E7-B0A0-544C-A5B6-F65D94A804E4}" destId="{C57C0C68-634C-9F40-93E1-A74957EDDD5E}" srcOrd="3" destOrd="0" parTransId="{4D139A77-B1B1-1841-BB0C-A59EC355E792}" sibTransId="{B19F10FC-C870-804B-87E5-390D216622FF}"/>
    <dgm:cxn modelId="{8487095E-3B1A-934B-8902-5093E8F2FAA5}" srcId="{3051C3E7-B0A0-544C-A5B6-F65D94A804E4}" destId="{B52E48E0-D78D-F94D-B0A2-4D05B405FA8E}" srcOrd="1" destOrd="0" parTransId="{5748E825-F192-7144-8557-2034ED077476}" sibTransId="{C5BB552F-B06F-0744-8DDE-C39AF1CD4FD3}"/>
    <dgm:cxn modelId="{B6F8D702-9EC7-E444-B50E-F0F2929A000A}" type="presOf" srcId="{3051C3E7-B0A0-544C-A5B6-F65D94A804E4}" destId="{088A99A1-415C-3F40-A1D5-DC5D3A0D3C5F}" srcOrd="0" destOrd="0" presId="urn:microsoft.com/office/officeart/2005/8/layout/venn1"/>
    <dgm:cxn modelId="{3A98E27C-1037-F348-8E18-1D719A321FF4}" srcId="{3051C3E7-B0A0-544C-A5B6-F65D94A804E4}" destId="{B90A6796-5260-7E4A-B5E8-3CE57FDD1A77}" srcOrd="2" destOrd="0" parTransId="{B2CD1ECD-387B-CE49-8ECE-F6667A6F3CBF}" sibTransId="{F3314635-7C6F-E44C-B304-09358447145B}"/>
    <dgm:cxn modelId="{897FD8FE-4CEC-9F40-AB5D-58E16BBB5C6B}" srcId="{3051C3E7-B0A0-544C-A5B6-F65D94A804E4}" destId="{461CC39B-D0F8-1C47-8E9E-AC596626B213}" srcOrd="0" destOrd="0" parTransId="{9E9E8B81-DC42-E740-B40B-AB6B88158EC2}" sibTransId="{9286D01B-F9CA-2E45-BC37-DBA78D29CDE9}"/>
    <dgm:cxn modelId="{F54A0175-4AE5-FB43-892B-F76876005FA6}" type="presOf" srcId="{B90A6796-5260-7E4A-B5E8-3CE57FDD1A77}" destId="{C9C7FEF8-E1F2-FC4A-B808-62A54A92EE65}" srcOrd="1" destOrd="0" presId="urn:microsoft.com/office/officeart/2005/8/layout/venn1"/>
    <dgm:cxn modelId="{C3707054-4E29-B94E-9FEA-C65271CA25F2}" type="presOf" srcId="{B52E48E0-D78D-F94D-B0A2-4D05B405FA8E}" destId="{96FE0558-6D8B-5B44-A9E3-2C3FDEF5456D}" srcOrd="1" destOrd="0" presId="urn:microsoft.com/office/officeart/2005/8/layout/venn1"/>
    <dgm:cxn modelId="{225A33BA-CBDA-4B4D-AB2A-081B3A1C575F}" type="presOf" srcId="{C57C0C68-634C-9F40-93E1-A74957EDDD5E}" destId="{359CEE00-D498-134E-BCA5-F57BB35CED4F}" srcOrd="1" destOrd="0" presId="urn:microsoft.com/office/officeart/2005/8/layout/venn1"/>
    <dgm:cxn modelId="{6E4977F3-000F-1641-B378-47147CDA9A76}" type="presOf" srcId="{B90A6796-5260-7E4A-B5E8-3CE57FDD1A77}" destId="{31A92D4B-D990-8344-A67D-78BF50EBED9B}" srcOrd="0" destOrd="0" presId="urn:microsoft.com/office/officeart/2005/8/layout/venn1"/>
    <dgm:cxn modelId="{6727BA07-41C2-EC4E-B801-3C1D05EFA0A5}" type="presOf" srcId="{C57C0C68-634C-9F40-93E1-A74957EDDD5E}" destId="{83B1A3A0-51E2-024B-BE6B-34DDCC69A8E8}" srcOrd="0" destOrd="0" presId="urn:microsoft.com/office/officeart/2005/8/layout/venn1"/>
    <dgm:cxn modelId="{CB326D4B-1333-4A40-8A2E-D2C47F4DE292}" type="presOf" srcId="{461CC39B-D0F8-1C47-8E9E-AC596626B213}" destId="{77B1F4C8-E55E-8544-B7CE-B512628115CA}" srcOrd="1" destOrd="0" presId="urn:microsoft.com/office/officeart/2005/8/layout/venn1"/>
    <dgm:cxn modelId="{71C3F164-3681-E445-BB8F-0AF1D948D72B}" type="presOf" srcId="{B52E48E0-D78D-F94D-B0A2-4D05B405FA8E}" destId="{642151E2-F155-E948-AB28-088F39A3F7FC}" srcOrd="0" destOrd="0" presId="urn:microsoft.com/office/officeart/2005/8/layout/venn1"/>
    <dgm:cxn modelId="{35DFB48C-F555-7843-86FA-9300EDE1230A}" type="presParOf" srcId="{088A99A1-415C-3F40-A1D5-DC5D3A0D3C5F}" destId="{48EF3C05-8B31-6A4D-9418-7D1B1627FEB8}" srcOrd="0" destOrd="0" presId="urn:microsoft.com/office/officeart/2005/8/layout/venn1"/>
    <dgm:cxn modelId="{8C2A5DA4-04F0-9C44-838A-72C3599254FD}" type="presParOf" srcId="{088A99A1-415C-3F40-A1D5-DC5D3A0D3C5F}" destId="{77B1F4C8-E55E-8544-B7CE-B512628115CA}" srcOrd="1" destOrd="0" presId="urn:microsoft.com/office/officeart/2005/8/layout/venn1"/>
    <dgm:cxn modelId="{D5BB681F-898A-184A-97D3-644B508BE9FC}" type="presParOf" srcId="{088A99A1-415C-3F40-A1D5-DC5D3A0D3C5F}" destId="{642151E2-F155-E948-AB28-088F39A3F7FC}" srcOrd="2" destOrd="0" presId="urn:microsoft.com/office/officeart/2005/8/layout/venn1"/>
    <dgm:cxn modelId="{7B5DB7B0-2CC3-5A45-9BFC-0C421F7AE998}" type="presParOf" srcId="{088A99A1-415C-3F40-A1D5-DC5D3A0D3C5F}" destId="{96FE0558-6D8B-5B44-A9E3-2C3FDEF5456D}" srcOrd="3" destOrd="0" presId="urn:microsoft.com/office/officeart/2005/8/layout/venn1"/>
    <dgm:cxn modelId="{0DDE25CD-E3F5-A34B-97F8-1A01C6BED5B4}" type="presParOf" srcId="{088A99A1-415C-3F40-A1D5-DC5D3A0D3C5F}" destId="{31A92D4B-D990-8344-A67D-78BF50EBED9B}" srcOrd="4" destOrd="0" presId="urn:microsoft.com/office/officeart/2005/8/layout/venn1"/>
    <dgm:cxn modelId="{9468083C-FFA9-9845-A522-85915D33A9A4}" type="presParOf" srcId="{088A99A1-415C-3F40-A1D5-DC5D3A0D3C5F}" destId="{C9C7FEF8-E1F2-FC4A-B808-62A54A92EE65}" srcOrd="5" destOrd="0" presId="urn:microsoft.com/office/officeart/2005/8/layout/venn1"/>
    <dgm:cxn modelId="{4FF5E95F-A5DA-1B47-924A-693BABCBF25E}" type="presParOf" srcId="{088A99A1-415C-3F40-A1D5-DC5D3A0D3C5F}" destId="{83B1A3A0-51E2-024B-BE6B-34DDCC69A8E8}" srcOrd="6" destOrd="0" presId="urn:microsoft.com/office/officeart/2005/8/layout/venn1"/>
    <dgm:cxn modelId="{A59C4AB4-10EE-7440-B80D-F50EA31B3B7A}" type="presParOf" srcId="{088A99A1-415C-3F40-A1D5-DC5D3A0D3C5F}" destId="{359CEE00-D498-134E-BCA5-F57BB35CED4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51C3E7-B0A0-544C-A5B6-F65D94A804E4}" type="doc">
      <dgm:prSet loTypeId="urn:microsoft.com/office/officeart/2005/8/layout/venn1" loCatId="relationship" qsTypeId="urn:microsoft.com/office/officeart/2005/8/quickstyle/simple2" qsCatId="simple" csTypeId="urn:microsoft.com/office/officeart/2005/8/colors/accent2_5" csCatId="accent2" phldr="1"/>
      <dgm:spPr/>
    </dgm:pt>
    <dgm:pt modelId="{B90A6796-5260-7E4A-B5E8-3CE57FDD1A77}">
      <dgm:prSet/>
      <dgm:spPr/>
      <dgm:t>
        <a:bodyPr/>
        <a:lstStyle/>
        <a:p>
          <a:endParaRPr lang="en-US" dirty="0"/>
        </a:p>
      </dgm:t>
    </dgm:pt>
    <dgm:pt modelId="{B2CD1ECD-387B-CE49-8ECE-F6667A6F3CBF}" type="parTrans" cxnId="{3A98E27C-1037-F348-8E18-1D719A321FF4}">
      <dgm:prSet/>
      <dgm:spPr/>
      <dgm:t>
        <a:bodyPr/>
        <a:lstStyle/>
        <a:p>
          <a:endParaRPr lang="en-US"/>
        </a:p>
      </dgm:t>
    </dgm:pt>
    <dgm:pt modelId="{F3314635-7C6F-E44C-B304-09358447145B}" type="sibTrans" cxnId="{3A98E27C-1037-F348-8E18-1D719A321FF4}">
      <dgm:prSet/>
      <dgm:spPr/>
      <dgm:t>
        <a:bodyPr/>
        <a:lstStyle/>
        <a:p>
          <a:endParaRPr lang="en-US"/>
        </a:p>
      </dgm:t>
    </dgm:pt>
    <dgm:pt modelId="{461CC39B-D0F8-1C47-8E9E-AC596626B213}">
      <dgm:prSet/>
      <dgm:spPr/>
      <dgm:t>
        <a:bodyPr/>
        <a:lstStyle/>
        <a:p>
          <a:endParaRPr lang="en-US" dirty="0"/>
        </a:p>
      </dgm:t>
    </dgm:pt>
    <dgm:pt modelId="{9E9E8B81-DC42-E740-B40B-AB6B88158EC2}" type="parTrans" cxnId="{897FD8FE-4CEC-9F40-AB5D-58E16BBB5C6B}">
      <dgm:prSet/>
      <dgm:spPr/>
      <dgm:t>
        <a:bodyPr/>
        <a:lstStyle/>
        <a:p>
          <a:endParaRPr lang="en-US"/>
        </a:p>
      </dgm:t>
    </dgm:pt>
    <dgm:pt modelId="{9286D01B-F9CA-2E45-BC37-DBA78D29CDE9}" type="sibTrans" cxnId="{897FD8FE-4CEC-9F40-AB5D-58E16BBB5C6B}">
      <dgm:prSet/>
      <dgm:spPr/>
      <dgm:t>
        <a:bodyPr/>
        <a:lstStyle/>
        <a:p>
          <a:endParaRPr lang="en-US"/>
        </a:p>
      </dgm:t>
    </dgm:pt>
    <dgm:pt modelId="{C57C0C68-634C-9F40-93E1-A74957EDDD5E}">
      <dgm:prSet/>
      <dgm:spPr/>
      <dgm:t>
        <a:bodyPr/>
        <a:lstStyle/>
        <a:p>
          <a:pPr algn="r"/>
          <a:endParaRPr lang="en-US" dirty="0"/>
        </a:p>
      </dgm:t>
    </dgm:pt>
    <dgm:pt modelId="{4D139A77-B1B1-1841-BB0C-A59EC355E792}" type="parTrans" cxnId="{31B5589C-63C1-DE4B-85DA-CC1FD772EDDA}">
      <dgm:prSet/>
      <dgm:spPr/>
      <dgm:t>
        <a:bodyPr/>
        <a:lstStyle/>
        <a:p>
          <a:endParaRPr lang="en-US"/>
        </a:p>
      </dgm:t>
    </dgm:pt>
    <dgm:pt modelId="{B19F10FC-C870-804B-87E5-390D216622FF}" type="sibTrans" cxnId="{31B5589C-63C1-DE4B-85DA-CC1FD772EDDA}">
      <dgm:prSet/>
      <dgm:spPr/>
      <dgm:t>
        <a:bodyPr/>
        <a:lstStyle/>
        <a:p>
          <a:endParaRPr lang="en-US"/>
        </a:p>
      </dgm:t>
    </dgm:pt>
    <dgm:pt modelId="{B52E48E0-D78D-F94D-B0A2-4D05B405FA8E}">
      <dgm:prSet/>
      <dgm:spPr/>
      <dgm:t>
        <a:bodyPr/>
        <a:lstStyle/>
        <a:p>
          <a:endParaRPr lang="en-US" dirty="0"/>
        </a:p>
      </dgm:t>
    </dgm:pt>
    <dgm:pt modelId="{C5BB552F-B06F-0744-8DDE-C39AF1CD4FD3}" type="sibTrans" cxnId="{8487095E-3B1A-934B-8902-5093E8F2FAA5}">
      <dgm:prSet/>
      <dgm:spPr/>
      <dgm:t>
        <a:bodyPr/>
        <a:lstStyle/>
        <a:p>
          <a:endParaRPr lang="en-US"/>
        </a:p>
      </dgm:t>
    </dgm:pt>
    <dgm:pt modelId="{5748E825-F192-7144-8557-2034ED077476}" type="parTrans" cxnId="{8487095E-3B1A-934B-8902-5093E8F2FAA5}">
      <dgm:prSet/>
      <dgm:spPr/>
      <dgm:t>
        <a:bodyPr/>
        <a:lstStyle/>
        <a:p>
          <a:endParaRPr lang="en-US"/>
        </a:p>
      </dgm:t>
    </dgm:pt>
    <dgm:pt modelId="{088A99A1-415C-3F40-A1D5-DC5D3A0D3C5F}" type="pres">
      <dgm:prSet presAssocID="{3051C3E7-B0A0-544C-A5B6-F65D94A804E4}" presName="compositeShape" presStyleCnt="0">
        <dgm:presLayoutVars>
          <dgm:chMax val="7"/>
          <dgm:dir/>
          <dgm:resizeHandles val="exact"/>
        </dgm:presLayoutVars>
      </dgm:prSet>
      <dgm:spPr/>
    </dgm:pt>
    <dgm:pt modelId="{48EF3C05-8B31-6A4D-9418-7D1B1627FEB8}" type="pres">
      <dgm:prSet presAssocID="{461CC39B-D0F8-1C47-8E9E-AC596626B213}" presName="circ1" presStyleLbl="vennNode1" presStyleIdx="0" presStyleCnt="4" custLinFactNeighborX="-72988" custLinFactNeighborY="24219"/>
      <dgm:spPr/>
      <dgm:t>
        <a:bodyPr/>
        <a:lstStyle/>
        <a:p>
          <a:endParaRPr lang="en-US"/>
        </a:p>
      </dgm:t>
    </dgm:pt>
    <dgm:pt modelId="{77B1F4C8-E55E-8544-B7CE-B512628115CA}" type="pres">
      <dgm:prSet presAssocID="{461CC39B-D0F8-1C47-8E9E-AC596626B2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151E2-F155-E948-AB28-088F39A3F7FC}" type="pres">
      <dgm:prSet presAssocID="{B52E48E0-D78D-F94D-B0A2-4D05B405FA8E}" presName="circ2" presStyleLbl="vennNode1" presStyleIdx="1" presStyleCnt="4" custLinFactNeighborX="57819" custLinFactNeighborY="-19437"/>
      <dgm:spPr/>
      <dgm:t>
        <a:bodyPr/>
        <a:lstStyle/>
        <a:p>
          <a:endParaRPr lang="en-US"/>
        </a:p>
      </dgm:t>
    </dgm:pt>
    <dgm:pt modelId="{96FE0558-6D8B-5B44-A9E3-2C3FDEF5456D}" type="pres">
      <dgm:prSet presAssocID="{B52E48E0-D78D-F94D-B0A2-4D05B405FA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92D4B-D990-8344-A67D-78BF50EBED9B}" type="pres">
      <dgm:prSet presAssocID="{B90A6796-5260-7E4A-B5E8-3CE57FDD1A77}" presName="circ3" presStyleLbl="vennNode1" presStyleIdx="2" presStyleCnt="4" custLinFactNeighborX="-37891" custLinFactNeighborY="1097"/>
      <dgm:spPr/>
      <dgm:t>
        <a:bodyPr/>
        <a:lstStyle/>
        <a:p>
          <a:endParaRPr lang="en-US"/>
        </a:p>
      </dgm:t>
    </dgm:pt>
    <dgm:pt modelId="{C9C7FEF8-E1F2-FC4A-B808-62A54A92EE65}" type="pres">
      <dgm:prSet presAssocID="{B90A6796-5260-7E4A-B5E8-3CE57FDD1A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1A3A0-51E2-024B-BE6B-34DDCC69A8E8}" type="pres">
      <dgm:prSet presAssocID="{C57C0C68-634C-9F40-93E1-A74957EDDD5E}" presName="circ4" presStyleLbl="vennNode1" presStyleIdx="3" presStyleCnt="4" custLinFactNeighborX="44231" custLinFactNeighborY="-19547"/>
      <dgm:spPr/>
      <dgm:t>
        <a:bodyPr/>
        <a:lstStyle/>
        <a:p>
          <a:endParaRPr lang="en-US"/>
        </a:p>
      </dgm:t>
    </dgm:pt>
    <dgm:pt modelId="{359CEE00-D498-134E-BCA5-F57BB35CED4F}" type="pres">
      <dgm:prSet presAssocID="{C57C0C68-634C-9F40-93E1-A74957EDDD5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7FD8FE-4CEC-9F40-AB5D-58E16BBB5C6B}" srcId="{3051C3E7-B0A0-544C-A5B6-F65D94A804E4}" destId="{461CC39B-D0F8-1C47-8E9E-AC596626B213}" srcOrd="0" destOrd="0" parTransId="{9E9E8B81-DC42-E740-B40B-AB6B88158EC2}" sibTransId="{9286D01B-F9CA-2E45-BC37-DBA78D29CDE9}"/>
    <dgm:cxn modelId="{BC62E31A-685E-354B-BA66-7542548D53A8}" type="presOf" srcId="{B52E48E0-D78D-F94D-B0A2-4D05B405FA8E}" destId="{642151E2-F155-E948-AB28-088F39A3F7FC}" srcOrd="0" destOrd="0" presId="urn:microsoft.com/office/officeart/2005/8/layout/venn1"/>
    <dgm:cxn modelId="{CDFB1D3A-FFAB-9B42-9FDB-A1687E8115A7}" type="presOf" srcId="{3051C3E7-B0A0-544C-A5B6-F65D94A804E4}" destId="{088A99A1-415C-3F40-A1D5-DC5D3A0D3C5F}" srcOrd="0" destOrd="0" presId="urn:microsoft.com/office/officeart/2005/8/layout/venn1"/>
    <dgm:cxn modelId="{31B5589C-63C1-DE4B-85DA-CC1FD772EDDA}" srcId="{3051C3E7-B0A0-544C-A5B6-F65D94A804E4}" destId="{C57C0C68-634C-9F40-93E1-A74957EDDD5E}" srcOrd="3" destOrd="0" parTransId="{4D139A77-B1B1-1841-BB0C-A59EC355E792}" sibTransId="{B19F10FC-C870-804B-87E5-390D216622FF}"/>
    <dgm:cxn modelId="{DF2D8B33-BF6C-9240-B441-4732C693558B}" type="presOf" srcId="{461CC39B-D0F8-1C47-8E9E-AC596626B213}" destId="{48EF3C05-8B31-6A4D-9418-7D1B1627FEB8}" srcOrd="0" destOrd="0" presId="urn:microsoft.com/office/officeart/2005/8/layout/venn1"/>
    <dgm:cxn modelId="{3A98E27C-1037-F348-8E18-1D719A321FF4}" srcId="{3051C3E7-B0A0-544C-A5B6-F65D94A804E4}" destId="{B90A6796-5260-7E4A-B5E8-3CE57FDD1A77}" srcOrd="2" destOrd="0" parTransId="{B2CD1ECD-387B-CE49-8ECE-F6667A6F3CBF}" sibTransId="{F3314635-7C6F-E44C-B304-09358447145B}"/>
    <dgm:cxn modelId="{AC088BEA-EB2D-4B49-AEC4-FB2CBAEF6EDC}" type="presOf" srcId="{461CC39B-D0F8-1C47-8E9E-AC596626B213}" destId="{77B1F4C8-E55E-8544-B7CE-B512628115CA}" srcOrd="1" destOrd="0" presId="urn:microsoft.com/office/officeart/2005/8/layout/venn1"/>
    <dgm:cxn modelId="{8487095E-3B1A-934B-8902-5093E8F2FAA5}" srcId="{3051C3E7-B0A0-544C-A5B6-F65D94A804E4}" destId="{B52E48E0-D78D-F94D-B0A2-4D05B405FA8E}" srcOrd="1" destOrd="0" parTransId="{5748E825-F192-7144-8557-2034ED077476}" sibTransId="{C5BB552F-B06F-0744-8DDE-C39AF1CD4FD3}"/>
    <dgm:cxn modelId="{E7752978-C8A5-EA49-AB14-FDF3B491E98A}" type="presOf" srcId="{C57C0C68-634C-9F40-93E1-A74957EDDD5E}" destId="{359CEE00-D498-134E-BCA5-F57BB35CED4F}" srcOrd="1" destOrd="0" presId="urn:microsoft.com/office/officeart/2005/8/layout/venn1"/>
    <dgm:cxn modelId="{9A964271-DF07-4544-9C4C-7F64DDF4BC6B}" type="presOf" srcId="{C57C0C68-634C-9F40-93E1-A74957EDDD5E}" destId="{83B1A3A0-51E2-024B-BE6B-34DDCC69A8E8}" srcOrd="0" destOrd="0" presId="urn:microsoft.com/office/officeart/2005/8/layout/venn1"/>
    <dgm:cxn modelId="{F883C454-F6A8-234A-B050-1ED23BFC3A1B}" type="presOf" srcId="{B90A6796-5260-7E4A-B5E8-3CE57FDD1A77}" destId="{C9C7FEF8-E1F2-FC4A-B808-62A54A92EE65}" srcOrd="1" destOrd="0" presId="urn:microsoft.com/office/officeart/2005/8/layout/venn1"/>
    <dgm:cxn modelId="{D09A759F-1BF6-4F4D-A8BE-6C878B83DC37}" type="presOf" srcId="{B52E48E0-D78D-F94D-B0A2-4D05B405FA8E}" destId="{96FE0558-6D8B-5B44-A9E3-2C3FDEF5456D}" srcOrd="1" destOrd="0" presId="urn:microsoft.com/office/officeart/2005/8/layout/venn1"/>
    <dgm:cxn modelId="{7FB0EC8A-7725-5D4C-BA98-1A5F5974C324}" type="presOf" srcId="{B90A6796-5260-7E4A-B5E8-3CE57FDD1A77}" destId="{31A92D4B-D990-8344-A67D-78BF50EBED9B}" srcOrd="0" destOrd="0" presId="urn:microsoft.com/office/officeart/2005/8/layout/venn1"/>
    <dgm:cxn modelId="{24E953BF-C11B-6048-B691-5E6A02383DE8}" type="presParOf" srcId="{088A99A1-415C-3F40-A1D5-DC5D3A0D3C5F}" destId="{48EF3C05-8B31-6A4D-9418-7D1B1627FEB8}" srcOrd="0" destOrd="0" presId="urn:microsoft.com/office/officeart/2005/8/layout/venn1"/>
    <dgm:cxn modelId="{4A58859A-A1CE-F14D-95A0-AFB27C23AD2B}" type="presParOf" srcId="{088A99A1-415C-3F40-A1D5-DC5D3A0D3C5F}" destId="{77B1F4C8-E55E-8544-B7CE-B512628115CA}" srcOrd="1" destOrd="0" presId="urn:microsoft.com/office/officeart/2005/8/layout/venn1"/>
    <dgm:cxn modelId="{C7425DD7-FCAC-1F46-88F1-DC74923196F5}" type="presParOf" srcId="{088A99A1-415C-3F40-A1D5-DC5D3A0D3C5F}" destId="{642151E2-F155-E948-AB28-088F39A3F7FC}" srcOrd="2" destOrd="0" presId="urn:microsoft.com/office/officeart/2005/8/layout/venn1"/>
    <dgm:cxn modelId="{623049E8-E274-C348-BDEE-D906E38957BC}" type="presParOf" srcId="{088A99A1-415C-3F40-A1D5-DC5D3A0D3C5F}" destId="{96FE0558-6D8B-5B44-A9E3-2C3FDEF5456D}" srcOrd="3" destOrd="0" presId="urn:microsoft.com/office/officeart/2005/8/layout/venn1"/>
    <dgm:cxn modelId="{504399AB-58F1-0547-BB4A-F5EE2949DADC}" type="presParOf" srcId="{088A99A1-415C-3F40-A1D5-DC5D3A0D3C5F}" destId="{31A92D4B-D990-8344-A67D-78BF50EBED9B}" srcOrd="4" destOrd="0" presId="urn:microsoft.com/office/officeart/2005/8/layout/venn1"/>
    <dgm:cxn modelId="{4E410C54-0985-4A4D-BCF4-37E1BB8E0613}" type="presParOf" srcId="{088A99A1-415C-3F40-A1D5-DC5D3A0D3C5F}" destId="{C9C7FEF8-E1F2-FC4A-B808-62A54A92EE65}" srcOrd="5" destOrd="0" presId="urn:microsoft.com/office/officeart/2005/8/layout/venn1"/>
    <dgm:cxn modelId="{3C342789-28A8-CE4F-B379-2EAF1D797841}" type="presParOf" srcId="{088A99A1-415C-3F40-A1D5-DC5D3A0D3C5F}" destId="{83B1A3A0-51E2-024B-BE6B-34DDCC69A8E8}" srcOrd="6" destOrd="0" presId="urn:microsoft.com/office/officeart/2005/8/layout/venn1"/>
    <dgm:cxn modelId="{F8D7112F-A761-9845-B5F8-C6E81E67D364}" type="presParOf" srcId="{088A99A1-415C-3F40-A1D5-DC5D3A0D3C5F}" destId="{359CEE00-D498-134E-BCA5-F57BB35CED4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1C3E7-B0A0-544C-A5B6-F65D94A804E4}" type="doc">
      <dgm:prSet loTypeId="urn:microsoft.com/office/officeart/2005/8/layout/venn1" loCatId="relationship" qsTypeId="urn:microsoft.com/office/officeart/2005/8/quickstyle/simple2" qsCatId="simple" csTypeId="urn:microsoft.com/office/officeart/2005/8/colors/accent2_5" csCatId="accent2" phldr="1"/>
      <dgm:spPr/>
    </dgm:pt>
    <dgm:pt modelId="{B52E48E0-D78D-F94D-B0A2-4D05B405FA8E}">
      <dgm:prSet/>
      <dgm:spPr/>
      <dgm:t>
        <a:bodyPr/>
        <a:lstStyle/>
        <a:p>
          <a:endParaRPr lang="en-US" dirty="0"/>
        </a:p>
      </dgm:t>
    </dgm:pt>
    <dgm:pt modelId="{5748E825-F192-7144-8557-2034ED077476}" type="parTrans" cxnId="{8487095E-3B1A-934B-8902-5093E8F2FAA5}">
      <dgm:prSet/>
      <dgm:spPr/>
      <dgm:t>
        <a:bodyPr/>
        <a:lstStyle/>
        <a:p>
          <a:endParaRPr lang="en-US"/>
        </a:p>
      </dgm:t>
    </dgm:pt>
    <dgm:pt modelId="{C5BB552F-B06F-0744-8DDE-C39AF1CD4FD3}" type="sibTrans" cxnId="{8487095E-3B1A-934B-8902-5093E8F2FAA5}">
      <dgm:prSet/>
      <dgm:spPr/>
      <dgm:t>
        <a:bodyPr/>
        <a:lstStyle/>
        <a:p>
          <a:endParaRPr lang="en-US"/>
        </a:p>
      </dgm:t>
    </dgm:pt>
    <dgm:pt modelId="{B90A6796-5260-7E4A-B5E8-3CE57FDD1A77}">
      <dgm:prSet/>
      <dgm:spPr/>
      <dgm:t>
        <a:bodyPr/>
        <a:lstStyle/>
        <a:p>
          <a:endParaRPr lang="en-US" dirty="0"/>
        </a:p>
      </dgm:t>
    </dgm:pt>
    <dgm:pt modelId="{B2CD1ECD-387B-CE49-8ECE-F6667A6F3CBF}" type="parTrans" cxnId="{3A98E27C-1037-F348-8E18-1D719A321FF4}">
      <dgm:prSet/>
      <dgm:spPr/>
      <dgm:t>
        <a:bodyPr/>
        <a:lstStyle/>
        <a:p>
          <a:endParaRPr lang="en-US"/>
        </a:p>
      </dgm:t>
    </dgm:pt>
    <dgm:pt modelId="{F3314635-7C6F-E44C-B304-09358447145B}" type="sibTrans" cxnId="{3A98E27C-1037-F348-8E18-1D719A321FF4}">
      <dgm:prSet/>
      <dgm:spPr/>
      <dgm:t>
        <a:bodyPr/>
        <a:lstStyle/>
        <a:p>
          <a:endParaRPr lang="en-US"/>
        </a:p>
      </dgm:t>
    </dgm:pt>
    <dgm:pt modelId="{461CC39B-D0F8-1C47-8E9E-AC596626B213}">
      <dgm:prSet/>
      <dgm:spPr/>
      <dgm:t>
        <a:bodyPr/>
        <a:lstStyle/>
        <a:p>
          <a:endParaRPr lang="en-US" dirty="0"/>
        </a:p>
      </dgm:t>
    </dgm:pt>
    <dgm:pt modelId="{9E9E8B81-DC42-E740-B40B-AB6B88158EC2}" type="parTrans" cxnId="{897FD8FE-4CEC-9F40-AB5D-58E16BBB5C6B}">
      <dgm:prSet/>
      <dgm:spPr/>
      <dgm:t>
        <a:bodyPr/>
        <a:lstStyle/>
        <a:p>
          <a:endParaRPr lang="en-US"/>
        </a:p>
      </dgm:t>
    </dgm:pt>
    <dgm:pt modelId="{9286D01B-F9CA-2E45-BC37-DBA78D29CDE9}" type="sibTrans" cxnId="{897FD8FE-4CEC-9F40-AB5D-58E16BBB5C6B}">
      <dgm:prSet/>
      <dgm:spPr/>
      <dgm:t>
        <a:bodyPr/>
        <a:lstStyle/>
        <a:p>
          <a:endParaRPr lang="en-US"/>
        </a:p>
      </dgm:t>
    </dgm:pt>
    <dgm:pt modelId="{C57C0C68-634C-9F40-93E1-A74957EDDD5E}">
      <dgm:prSet/>
      <dgm:spPr/>
      <dgm:t>
        <a:bodyPr/>
        <a:lstStyle/>
        <a:p>
          <a:pPr algn="r"/>
          <a:endParaRPr lang="en-US" dirty="0"/>
        </a:p>
      </dgm:t>
    </dgm:pt>
    <dgm:pt modelId="{4D139A77-B1B1-1841-BB0C-A59EC355E792}" type="parTrans" cxnId="{31B5589C-63C1-DE4B-85DA-CC1FD772EDDA}">
      <dgm:prSet/>
      <dgm:spPr/>
      <dgm:t>
        <a:bodyPr/>
        <a:lstStyle/>
        <a:p>
          <a:endParaRPr lang="en-US"/>
        </a:p>
      </dgm:t>
    </dgm:pt>
    <dgm:pt modelId="{B19F10FC-C870-804B-87E5-390D216622FF}" type="sibTrans" cxnId="{31B5589C-63C1-DE4B-85DA-CC1FD772EDDA}">
      <dgm:prSet/>
      <dgm:spPr/>
      <dgm:t>
        <a:bodyPr/>
        <a:lstStyle/>
        <a:p>
          <a:endParaRPr lang="en-US"/>
        </a:p>
      </dgm:t>
    </dgm:pt>
    <dgm:pt modelId="{088A99A1-415C-3F40-A1D5-DC5D3A0D3C5F}" type="pres">
      <dgm:prSet presAssocID="{3051C3E7-B0A0-544C-A5B6-F65D94A804E4}" presName="compositeShape" presStyleCnt="0">
        <dgm:presLayoutVars>
          <dgm:chMax val="7"/>
          <dgm:dir/>
          <dgm:resizeHandles val="exact"/>
        </dgm:presLayoutVars>
      </dgm:prSet>
      <dgm:spPr/>
    </dgm:pt>
    <dgm:pt modelId="{48EF3C05-8B31-6A4D-9418-7D1B1627FEB8}" type="pres">
      <dgm:prSet presAssocID="{461CC39B-D0F8-1C47-8E9E-AC596626B213}" presName="circ1" presStyleLbl="vennNode1" presStyleIdx="0" presStyleCnt="4" custLinFactNeighborX="-72988" custLinFactNeighborY="24219"/>
      <dgm:spPr/>
      <dgm:t>
        <a:bodyPr/>
        <a:lstStyle/>
        <a:p>
          <a:endParaRPr lang="en-US"/>
        </a:p>
      </dgm:t>
    </dgm:pt>
    <dgm:pt modelId="{77B1F4C8-E55E-8544-B7CE-B512628115CA}" type="pres">
      <dgm:prSet presAssocID="{461CC39B-D0F8-1C47-8E9E-AC596626B2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151E2-F155-E948-AB28-088F39A3F7FC}" type="pres">
      <dgm:prSet presAssocID="{B52E48E0-D78D-F94D-B0A2-4D05B405FA8E}" presName="circ2" presStyleLbl="vennNode1" presStyleIdx="1" presStyleCnt="4" custLinFactNeighborX="57819" custLinFactNeighborY="-20078"/>
      <dgm:spPr/>
      <dgm:t>
        <a:bodyPr/>
        <a:lstStyle/>
        <a:p>
          <a:endParaRPr lang="en-US"/>
        </a:p>
      </dgm:t>
    </dgm:pt>
    <dgm:pt modelId="{96FE0558-6D8B-5B44-A9E3-2C3FDEF5456D}" type="pres">
      <dgm:prSet presAssocID="{B52E48E0-D78D-F94D-B0A2-4D05B405FA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92D4B-D990-8344-A67D-78BF50EBED9B}" type="pres">
      <dgm:prSet presAssocID="{B90A6796-5260-7E4A-B5E8-3CE57FDD1A77}" presName="circ3" presStyleLbl="vennNode1" presStyleIdx="2" presStyleCnt="4" custLinFactNeighborX="-37891" custLinFactNeighborY="1097"/>
      <dgm:spPr/>
      <dgm:t>
        <a:bodyPr/>
        <a:lstStyle/>
        <a:p>
          <a:endParaRPr lang="en-US"/>
        </a:p>
      </dgm:t>
    </dgm:pt>
    <dgm:pt modelId="{C9C7FEF8-E1F2-FC4A-B808-62A54A92EE65}" type="pres">
      <dgm:prSet presAssocID="{B90A6796-5260-7E4A-B5E8-3CE57FDD1A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1A3A0-51E2-024B-BE6B-34DDCC69A8E8}" type="pres">
      <dgm:prSet presAssocID="{C57C0C68-634C-9F40-93E1-A74957EDDD5E}" presName="circ4" presStyleLbl="vennNode1" presStyleIdx="3" presStyleCnt="4" custLinFactNeighborX="44231" custLinFactNeighborY="-19547"/>
      <dgm:spPr/>
      <dgm:t>
        <a:bodyPr/>
        <a:lstStyle/>
        <a:p>
          <a:endParaRPr lang="en-US"/>
        </a:p>
      </dgm:t>
    </dgm:pt>
    <dgm:pt modelId="{359CEE00-D498-134E-BCA5-F57BB35CED4F}" type="pres">
      <dgm:prSet presAssocID="{C57C0C68-634C-9F40-93E1-A74957EDDD5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A1C3CC-1745-AD43-BEF3-0AAE01CB7C18}" type="presOf" srcId="{C57C0C68-634C-9F40-93E1-A74957EDDD5E}" destId="{359CEE00-D498-134E-BCA5-F57BB35CED4F}" srcOrd="1" destOrd="0" presId="urn:microsoft.com/office/officeart/2005/8/layout/venn1"/>
    <dgm:cxn modelId="{897FD8FE-4CEC-9F40-AB5D-58E16BBB5C6B}" srcId="{3051C3E7-B0A0-544C-A5B6-F65D94A804E4}" destId="{461CC39B-D0F8-1C47-8E9E-AC596626B213}" srcOrd="0" destOrd="0" parTransId="{9E9E8B81-DC42-E740-B40B-AB6B88158EC2}" sibTransId="{9286D01B-F9CA-2E45-BC37-DBA78D29CDE9}"/>
    <dgm:cxn modelId="{9359CDCF-698B-BA42-8894-F86E1FB4BE02}" type="presOf" srcId="{C57C0C68-634C-9F40-93E1-A74957EDDD5E}" destId="{83B1A3A0-51E2-024B-BE6B-34DDCC69A8E8}" srcOrd="0" destOrd="0" presId="urn:microsoft.com/office/officeart/2005/8/layout/venn1"/>
    <dgm:cxn modelId="{31B5589C-63C1-DE4B-85DA-CC1FD772EDDA}" srcId="{3051C3E7-B0A0-544C-A5B6-F65D94A804E4}" destId="{C57C0C68-634C-9F40-93E1-A74957EDDD5E}" srcOrd="3" destOrd="0" parTransId="{4D139A77-B1B1-1841-BB0C-A59EC355E792}" sibTransId="{B19F10FC-C870-804B-87E5-390D216622FF}"/>
    <dgm:cxn modelId="{D85F64E5-9F4E-9D4F-9544-6EECEF5D5CF1}" type="presOf" srcId="{B52E48E0-D78D-F94D-B0A2-4D05B405FA8E}" destId="{642151E2-F155-E948-AB28-088F39A3F7FC}" srcOrd="0" destOrd="0" presId="urn:microsoft.com/office/officeart/2005/8/layout/venn1"/>
    <dgm:cxn modelId="{D42065EF-A3AA-5243-9D26-CEDC61802E58}" type="presOf" srcId="{B90A6796-5260-7E4A-B5E8-3CE57FDD1A77}" destId="{C9C7FEF8-E1F2-FC4A-B808-62A54A92EE65}" srcOrd="1" destOrd="0" presId="urn:microsoft.com/office/officeart/2005/8/layout/venn1"/>
    <dgm:cxn modelId="{953E9DCF-B46C-C943-AFE1-5F19227C6328}" type="presOf" srcId="{3051C3E7-B0A0-544C-A5B6-F65D94A804E4}" destId="{088A99A1-415C-3F40-A1D5-DC5D3A0D3C5F}" srcOrd="0" destOrd="0" presId="urn:microsoft.com/office/officeart/2005/8/layout/venn1"/>
    <dgm:cxn modelId="{A4D1A18B-9DB8-5147-89BE-D3A1B79DD44F}" type="presOf" srcId="{461CC39B-D0F8-1C47-8E9E-AC596626B213}" destId="{77B1F4C8-E55E-8544-B7CE-B512628115CA}" srcOrd="1" destOrd="0" presId="urn:microsoft.com/office/officeart/2005/8/layout/venn1"/>
    <dgm:cxn modelId="{3A98E27C-1037-F348-8E18-1D719A321FF4}" srcId="{3051C3E7-B0A0-544C-A5B6-F65D94A804E4}" destId="{B90A6796-5260-7E4A-B5E8-3CE57FDD1A77}" srcOrd="2" destOrd="0" parTransId="{B2CD1ECD-387B-CE49-8ECE-F6667A6F3CBF}" sibTransId="{F3314635-7C6F-E44C-B304-09358447145B}"/>
    <dgm:cxn modelId="{C29F96AE-EC4D-5A4D-9E33-E1E7EDBDCF77}" type="presOf" srcId="{461CC39B-D0F8-1C47-8E9E-AC596626B213}" destId="{48EF3C05-8B31-6A4D-9418-7D1B1627FEB8}" srcOrd="0" destOrd="0" presId="urn:microsoft.com/office/officeart/2005/8/layout/venn1"/>
    <dgm:cxn modelId="{E864788A-B47D-CE46-8B48-19E56BB442A4}" type="presOf" srcId="{B90A6796-5260-7E4A-B5E8-3CE57FDD1A77}" destId="{31A92D4B-D990-8344-A67D-78BF50EBED9B}" srcOrd="0" destOrd="0" presId="urn:microsoft.com/office/officeart/2005/8/layout/venn1"/>
    <dgm:cxn modelId="{8487095E-3B1A-934B-8902-5093E8F2FAA5}" srcId="{3051C3E7-B0A0-544C-A5B6-F65D94A804E4}" destId="{B52E48E0-D78D-F94D-B0A2-4D05B405FA8E}" srcOrd="1" destOrd="0" parTransId="{5748E825-F192-7144-8557-2034ED077476}" sibTransId="{C5BB552F-B06F-0744-8DDE-C39AF1CD4FD3}"/>
    <dgm:cxn modelId="{AC8E67C3-B3FB-1441-A8F5-B942C2C81541}" type="presOf" srcId="{B52E48E0-D78D-F94D-B0A2-4D05B405FA8E}" destId="{96FE0558-6D8B-5B44-A9E3-2C3FDEF5456D}" srcOrd="1" destOrd="0" presId="urn:microsoft.com/office/officeart/2005/8/layout/venn1"/>
    <dgm:cxn modelId="{06CA0FE2-76B6-9148-A513-EA0768B2CC3E}" type="presParOf" srcId="{088A99A1-415C-3F40-A1D5-DC5D3A0D3C5F}" destId="{48EF3C05-8B31-6A4D-9418-7D1B1627FEB8}" srcOrd="0" destOrd="0" presId="urn:microsoft.com/office/officeart/2005/8/layout/venn1"/>
    <dgm:cxn modelId="{182AF73C-E306-7841-A2B0-FB8DCE0C6017}" type="presParOf" srcId="{088A99A1-415C-3F40-A1D5-DC5D3A0D3C5F}" destId="{77B1F4C8-E55E-8544-B7CE-B512628115CA}" srcOrd="1" destOrd="0" presId="urn:microsoft.com/office/officeart/2005/8/layout/venn1"/>
    <dgm:cxn modelId="{7F58671D-53C7-6E46-8BC8-6FFDDEE78577}" type="presParOf" srcId="{088A99A1-415C-3F40-A1D5-DC5D3A0D3C5F}" destId="{642151E2-F155-E948-AB28-088F39A3F7FC}" srcOrd="2" destOrd="0" presId="urn:microsoft.com/office/officeart/2005/8/layout/venn1"/>
    <dgm:cxn modelId="{AA518421-ED0D-7E49-83A9-A3318F7C4175}" type="presParOf" srcId="{088A99A1-415C-3F40-A1D5-DC5D3A0D3C5F}" destId="{96FE0558-6D8B-5B44-A9E3-2C3FDEF5456D}" srcOrd="3" destOrd="0" presId="urn:microsoft.com/office/officeart/2005/8/layout/venn1"/>
    <dgm:cxn modelId="{8E5AD7F8-92DB-2F4D-B47B-051334E58FC4}" type="presParOf" srcId="{088A99A1-415C-3F40-A1D5-DC5D3A0D3C5F}" destId="{31A92D4B-D990-8344-A67D-78BF50EBED9B}" srcOrd="4" destOrd="0" presId="urn:microsoft.com/office/officeart/2005/8/layout/venn1"/>
    <dgm:cxn modelId="{8EB6BB8F-1851-004A-8599-3BAE8DEE6724}" type="presParOf" srcId="{088A99A1-415C-3F40-A1D5-DC5D3A0D3C5F}" destId="{C9C7FEF8-E1F2-FC4A-B808-62A54A92EE65}" srcOrd="5" destOrd="0" presId="urn:microsoft.com/office/officeart/2005/8/layout/venn1"/>
    <dgm:cxn modelId="{3A568076-BC36-C94A-885F-D48B9183D025}" type="presParOf" srcId="{088A99A1-415C-3F40-A1D5-DC5D3A0D3C5F}" destId="{83B1A3A0-51E2-024B-BE6B-34DDCC69A8E8}" srcOrd="6" destOrd="0" presId="urn:microsoft.com/office/officeart/2005/8/layout/venn1"/>
    <dgm:cxn modelId="{9C04F4F1-21E5-264D-A537-0AEBEA19FE96}" type="presParOf" srcId="{088A99A1-415C-3F40-A1D5-DC5D3A0D3C5F}" destId="{359CEE00-D498-134E-BCA5-F57BB35CED4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51C3E7-B0A0-544C-A5B6-F65D94A804E4}" type="doc">
      <dgm:prSet loTypeId="urn:microsoft.com/office/officeart/2005/8/layout/venn1" loCatId="relationship" qsTypeId="urn:microsoft.com/office/officeart/2005/8/quickstyle/simple2" qsCatId="simple" csTypeId="urn:microsoft.com/office/officeart/2005/8/colors/accent2_5" csCatId="accent2" phldr="1"/>
      <dgm:spPr/>
    </dgm:pt>
    <dgm:pt modelId="{B52E48E0-D78D-F94D-B0A2-4D05B405FA8E}">
      <dgm:prSet/>
      <dgm:spPr/>
      <dgm:t>
        <a:bodyPr/>
        <a:lstStyle/>
        <a:p>
          <a:endParaRPr lang="en-US" dirty="0"/>
        </a:p>
      </dgm:t>
    </dgm:pt>
    <dgm:pt modelId="{5748E825-F192-7144-8557-2034ED077476}" type="parTrans" cxnId="{8487095E-3B1A-934B-8902-5093E8F2FAA5}">
      <dgm:prSet/>
      <dgm:spPr/>
      <dgm:t>
        <a:bodyPr/>
        <a:lstStyle/>
        <a:p>
          <a:endParaRPr lang="en-US"/>
        </a:p>
      </dgm:t>
    </dgm:pt>
    <dgm:pt modelId="{C5BB552F-B06F-0744-8DDE-C39AF1CD4FD3}" type="sibTrans" cxnId="{8487095E-3B1A-934B-8902-5093E8F2FAA5}">
      <dgm:prSet/>
      <dgm:spPr/>
      <dgm:t>
        <a:bodyPr/>
        <a:lstStyle/>
        <a:p>
          <a:endParaRPr lang="en-US"/>
        </a:p>
      </dgm:t>
    </dgm:pt>
    <dgm:pt modelId="{B90A6796-5260-7E4A-B5E8-3CE57FDD1A77}">
      <dgm:prSet/>
      <dgm:spPr/>
      <dgm:t>
        <a:bodyPr/>
        <a:lstStyle/>
        <a:p>
          <a:endParaRPr lang="en-US" dirty="0"/>
        </a:p>
      </dgm:t>
    </dgm:pt>
    <dgm:pt modelId="{B2CD1ECD-387B-CE49-8ECE-F6667A6F3CBF}" type="parTrans" cxnId="{3A98E27C-1037-F348-8E18-1D719A321FF4}">
      <dgm:prSet/>
      <dgm:spPr/>
      <dgm:t>
        <a:bodyPr/>
        <a:lstStyle/>
        <a:p>
          <a:endParaRPr lang="en-US"/>
        </a:p>
      </dgm:t>
    </dgm:pt>
    <dgm:pt modelId="{F3314635-7C6F-E44C-B304-09358447145B}" type="sibTrans" cxnId="{3A98E27C-1037-F348-8E18-1D719A321FF4}">
      <dgm:prSet/>
      <dgm:spPr/>
      <dgm:t>
        <a:bodyPr/>
        <a:lstStyle/>
        <a:p>
          <a:endParaRPr lang="en-US"/>
        </a:p>
      </dgm:t>
    </dgm:pt>
    <dgm:pt modelId="{461CC39B-D0F8-1C47-8E9E-AC596626B213}">
      <dgm:prSet/>
      <dgm:spPr/>
      <dgm:t>
        <a:bodyPr/>
        <a:lstStyle/>
        <a:p>
          <a:endParaRPr lang="en-US" dirty="0"/>
        </a:p>
      </dgm:t>
    </dgm:pt>
    <dgm:pt modelId="{9E9E8B81-DC42-E740-B40B-AB6B88158EC2}" type="parTrans" cxnId="{897FD8FE-4CEC-9F40-AB5D-58E16BBB5C6B}">
      <dgm:prSet/>
      <dgm:spPr/>
      <dgm:t>
        <a:bodyPr/>
        <a:lstStyle/>
        <a:p>
          <a:endParaRPr lang="en-US"/>
        </a:p>
      </dgm:t>
    </dgm:pt>
    <dgm:pt modelId="{9286D01B-F9CA-2E45-BC37-DBA78D29CDE9}" type="sibTrans" cxnId="{897FD8FE-4CEC-9F40-AB5D-58E16BBB5C6B}">
      <dgm:prSet/>
      <dgm:spPr/>
      <dgm:t>
        <a:bodyPr/>
        <a:lstStyle/>
        <a:p>
          <a:endParaRPr lang="en-US"/>
        </a:p>
      </dgm:t>
    </dgm:pt>
    <dgm:pt modelId="{C57C0C68-634C-9F40-93E1-A74957EDDD5E}">
      <dgm:prSet/>
      <dgm:spPr/>
      <dgm:t>
        <a:bodyPr/>
        <a:lstStyle/>
        <a:p>
          <a:pPr algn="r"/>
          <a:endParaRPr lang="en-US" dirty="0"/>
        </a:p>
      </dgm:t>
    </dgm:pt>
    <dgm:pt modelId="{4D139A77-B1B1-1841-BB0C-A59EC355E792}" type="parTrans" cxnId="{31B5589C-63C1-DE4B-85DA-CC1FD772EDDA}">
      <dgm:prSet/>
      <dgm:spPr/>
      <dgm:t>
        <a:bodyPr/>
        <a:lstStyle/>
        <a:p>
          <a:endParaRPr lang="en-US"/>
        </a:p>
      </dgm:t>
    </dgm:pt>
    <dgm:pt modelId="{B19F10FC-C870-804B-87E5-390D216622FF}" type="sibTrans" cxnId="{31B5589C-63C1-DE4B-85DA-CC1FD772EDDA}">
      <dgm:prSet/>
      <dgm:spPr/>
      <dgm:t>
        <a:bodyPr/>
        <a:lstStyle/>
        <a:p>
          <a:endParaRPr lang="en-US"/>
        </a:p>
      </dgm:t>
    </dgm:pt>
    <dgm:pt modelId="{088A99A1-415C-3F40-A1D5-DC5D3A0D3C5F}" type="pres">
      <dgm:prSet presAssocID="{3051C3E7-B0A0-544C-A5B6-F65D94A804E4}" presName="compositeShape" presStyleCnt="0">
        <dgm:presLayoutVars>
          <dgm:chMax val="7"/>
          <dgm:dir/>
          <dgm:resizeHandles val="exact"/>
        </dgm:presLayoutVars>
      </dgm:prSet>
      <dgm:spPr/>
    </dgm:pt>
    <dgm:pt modelId="{48EF3C05-8B31-6A4D-9418-7D1B1627FEB8}" type="pres">
      <dgm:prSet presAssocID="{461CC39B-D0F8-1C47-8E9E-AC596626B213}" presName="circ1" presStyleLbl="vennNode1" presStyleIdx="0" presStyleCnt="4" custLinFactNeighborX="-71649" custLinFactNeighborY="-4482"/>
      <dgm:spPr/>
      <dgm:t>
        <a:bodyPr/>
        <a:lstStyle/>
        <a:p>
          <a:endParaRPr lang="en-US"/>
        </a:p>
      </dgm:t>
    </dgm:pt>
    <dgm:pt modelId="{77B1F4C8-E55E-8544-B7CE-B512628115CA}" type="pres">
      <dgm:prSet presAssocID="{461CC39B-D0F8-1C47-8E9E-AC596626B2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151E2-F155-E948-AB28-088F39A3F7FC}" type="pres">
      <dgm:prSet presAssocID="{B52E48E0-D78D-F94D-B0A2-4D05B405FA8E}" presName="circ2" presStyleLbl="vennNode1" presStyleIdx="1" presStyleCnt="4" custLinFactNeighborX="59158" custLinFactNeighborY="-52709"/>
      <dgm:spPr/>
      <dgm:t>
        <a:bodyPr/>
        <a:lstStyle/>
        <a:p>
          <a:endParaRPr lang="en-US"/>
        </a:p>
      </dgm:t>
    </dgm:pt>
    <dgm:pt modelId="{96FE0558-6D8B-5B44-A9E3-2C3FDEF5456D}" type="pres">
      <dgm:prSet presAssocID="{B52E48E0-D78D-F94D-B0A2-4D05B405FA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92D4B-D990-8344-A67D-78BF50EBED9B}" type="pres">
      <dgm:prSet presAssocID="{B90A6796-5260-7E4A-B5E8-3CE57FDD1A77}" presName="circ3" presStyleLbl="vennNode1" presStyleIdx="2" presStyleCnt="4" custScaleX="96632" custScaleY="96632" custLinFactNeighborX="-37891" custLinFactNeighborY="1097"/>
      <dgm:spPr/>
      <dgm:t>
        <a:bodyPr/>
        <a:lstStyle/>
        <a:p>
          <a:endParaRPr lang="en-US"/>
        </a:p>
      </dgm:t>
    </dgm:pt>
    <dgm:pt modelId="{C9C7FEF8-E1F2-FC4A-B808-62A54A92EE65}" type="pres">
      <dgm:prSet presAssocID="{B90A6796-5260-7E4A-B5E8-3CE57FDD1A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1A3A0-51E2-024B-BE6B-34DDCC69A8E8}" type="pres">
      <dgm:prSet presAssocID="{C57C0C68-634C-9F40-93E1-A74957EDDD5E}" presName="circ4" presStyleLbl="vennNode1" presStyleIdx="3" presStyleCnt="4" custLinFactNeighborX="45570" custLinFactNeighborY="-48248"/>
      <dgm:spPr/>
      <dgm:t>
        <a:bodyPr/>
        <a:lstStyle/>
        <a:p>
          <a:endParaRPr lang="en-US"/>
        </a:p>
      </dgm:t>
    </dgm:pt>
    <dgm:pt modelId="{359CEE00-D498-134E-BCA5-F57BB35CED4F}" type="pres">
      <dgm:prSet presAssocID="{C57C0C68-634C-9F40-93E1-A74957EDDD5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743B8E-CE5A-EF45-AE96-A0D0F5946719}" type="presOf" srcId="{B90A6796-5260-7E4A-B5E8-3CE57FDD1A77}" destId="{C9C7FEF8-E1F2-FC4A-B808-62A54A92EE65}" srcOrd="1" destOrd="0" presId="urn:microsoft.com/office/officeart/2005/8/layout/venn1"/>
    <dgm:cxn modelId="{897FD8FE-4CEC-9F40-AB5D-58E16BBB5C6B}" srcId="{3051C3E7-B0A0-544C-A5B6-F65D94A804E4}" destId="{461CC39B-D0F8-1C47-8E9E-AC596626B213}" srcOrd="0" destOrd="0" parTransId="{9E9E8B81-DC42-E740-B40B-AB6B88158EC2}" sibTransId="{9286D01B-F9CA-2E45-BC37-DBA78D29CDE9}"/>
    <dgm:cxn modelId="{E8E0B37C-80FF-4D4C-B1CC-13691FB71480}" type="presOf" srcId="{461CC39B-D0F8-1C47-8E9E-AC596626B213}" destId="{77B1F4C8-E55E-8544-B7CE-B512628115CA}" srcOrd="1" destOrd="0" presId="urn:microsoft.com/office/officeart/2005/8/layout/venn1"/>
    <dgm:cxn modelId="{31B5589C-63C1-DE4B-85DA-CC1FD772EDDA}" srcId="{3051C3E7-B0A0-544C-A5B6-F65D94A804E4}" destId="{C57C0C68-634C-9F40-93E1-A74957EDDD5E}" srcOrd="3" destOrd="0" parTransId="{4D139A77-B1B1-1841-BB0C-A59EC355E792}" sibTransId="{B19F10FC-C870-804B-87E5-390D216622FF}"/>
    <dgm:cxn modelId="{65D3DE7E-D5F7-A940-A863-73C65524874A}" type="presOf" srcId="{B52E48E0-D78D-F94D-B0A2-4D05B405FA8E}" destId="{642151E2-F155-E948-AB28-088F39A3F7FC}" srcOrd="0" destOrd="0" presId="urn:microsoft.com/office/officeart/2005/8/layout/venn1"/>
    <dgm:cxn modelId="{6C4E4C80-4A8B-A245-A66C-F86EAED18962}" type="presOf" srcId="{B52E48E0-D78D-F94D-B0A2-4D05B405FA8E}" destId="{96FE0558-6D8B-5B44-A9E3-2C3FDEF5456D}" srcOrd="1" destOrd="0" presId="urn:microsoft.com/office/officeart/2005/8/layout/venn1"/>
    <dgm:cxn modelId="{3A98E27C-1037-F348-8E18-1D719A321FF4}" srcId="{3051C3E7-B0A0-544C-A5B6-F65D94A804E4}" destId="{B90A6796-5260-7E4A-B5E8-3CE57FDD1A77}" srcOrd="2" destOrd="0" parTransId="{B2CD1ECD-387B-CE49-8ECE-F6667A6F3CBF}" sibTransId="{F3314635-7C6F-E44C-B304-09358447145B}"/>
    <dgm:cxn modelId="{6A899069-1E8A-724A-8E8A-684CED251542}" type="presOf" srcId="{B90A6796-5260-7E4A-B5E8-3CE57FDD1A77}" destId="{31A92D4B-D990-8344-A67D-78BF50EBED9B}" srcOrd="0" destOrd="0" presId="urn:microsoft.com/office/officeart/2005/8/layout/venn1"/>
    <dgm:cxn modelId="{8487095E-3B1A-934B-8902-5093E8F2FAA5}" srcId="{3051C3E7-B0A0-544C-A5B6-F65D94A804E4}" destId="{B52E48E0-D78D-F94D-B0A2-4D05B405FA8E}" srcOrd="1" destOrd="0" parTransId="{5748E825-F192-7144-8557-2034ED077476}" sibTransId="{C5BB552F-B06F-0744-8DDE-C39AF1CD4FD3}"/>
    <dgm:cxn modelId="{70E5836A-35DA-7843-B57C-C79147E808EB}" type="presOf" srcId="{C57C0C68-634C-9F40-93E1-A74957EDDD5E}" destId="{83B1A3A0-51E2-024B-BE6B-34DDCC69A8E8}" srcOrd="0" destOrd="0" presId="urn:microsoft.com/office/officeart/2005/8/layout/venn1"/>
    <dgm:cxn modelId="{4C7A3B12-3F48-AC48-8CF1-DCE8D05438A3}" type="presOf" srcId="{461CC39B-D0F8-1C47-8E9E-AC596626B213}" destId="{48EF3C05-8B31-6A4D-9418-7D1B1627FEB8}" srcOrd="0" destOrd="0" presId="urn:microsoft.com/office/officeart/2005/8/layout/venn1"/>
    <dgm:cxn modelId="{81B65A8A-8D76-3849-B5E3-F86A33308B53}" type="presOf" srcId="{3051C3E7-B0A0-544C-A5B6-F65D94A804E4}" destId="{088A99A1-415C-3F40-A1D5-DC5D3A0D3C5F}" srcOrd="0" destOrd="0" presId="urn:microsoft.com/office/officeart/2005/8/layout/venn1"/>
    <dgm:cxn modelId="{63C711C9-D245-BB49-84C2-FFB4014A8F6A}" type="presOf" srcId="{C57C0C68-634C-9F40-93E1-A74957EDDD5E}" destId="{359CEE00-D498-134E-BCA5-F57BB35CED4F}" srcOrd="1" destOrd="0" presId="urn:microsoft.com/office/officeart/2005/8/layout/venn1"/>
    <dgm:cxn modelId="{A1A18BEE-E535-4348-BC40-3C5A3999FF7A}" type="presParOf" srcId="{088A99A1-415C-3F40-A1D5-DC5D3A0D3C5F}" destId="{48EF3C05-8B31-6A4D-9418-7D1B1627FEB8}" srcOrd="0" destOrd="0" presId="urn:microsoft.com/office/officeart/2005/8/layout/venn1"/>
    <dgm:cxn modelId="{748AA587-2A9F-9F47-A409-B9CE4FE3CF7C}" type="presParOf" srcId="{088A99A1-415C-3F40-A1D5-DC5D3A0D3C5F}" destId="{77B1F4C8-E55E-8544-B7CE-B512628115CA}" srcOrd="1" destOrd="0" presId="urn:microsoft.com/office/officeart/2005/8/layout/venn1"/>
    <dgm:cxn modelId="{D72457AE-F0C9-F44B-9B40-F832D3DA4A80}" type="presParOf" srcId="{088A99A1-415C-3F40-A1D5-DC5D3A0D3C5F}" destId="{642151E2-F155-E948-AB28-088F39A3F7FC}" srcOrd="2" destOrd="0" presId="urn:microsoft.com/office/officeart/2005/8/layout/venn1"/>
    <dgm:cxn modelId="{D8E06465-DA43-E848-A0F4-6F98DEA78DAE}" type="presParOf" srcId="{088A99A1-415C-3F40-A1D5-DC5D3A0D3C5F}" destId="{96FE0558-6D8B-5B44-A9E3-2C3FDEF5456D}" srcOrd="3" destOrd="0" presId="urn:microsoft.com/office/officeart/2005/8/layout/venn1"/>
    <dgm:cxn modelId="{05990DC6-5FD2-BB40-B67C-B3BBF2E47E05}" type="presParOf" srcId="{088A99A1-415C-3F40-A1D5-DC5D3A0D3C5F}" destId="{31A92D4B-D990-8344-A67D-78BF50EBED9B}" srcOrd="4" destOrd="0" presId="urn:microsoft.com/office/officeart/2005/8/layout/venn1"/>
    <dgm:cxn modelId="{989A854D-AD2E-1C41-9369-7F4D53AA20EA}" type="presParOf" srcId="{088A99A1-415C-3F40-A1D5-DC5D3A0D3C5F}" destId="{C9C7FEF8-E1F2-FC4A-B808-62A54A92EE65}" srcOrd="5" destOrd="0" presId="urn:microsoft.com/office/officeart/2005/8/layout/venn1"/>
    <dgm:cxn modelId="{68FA1A05-01B3-D14B-9429-E40C076257FD}" type="presParOf" srcId="{088A99A1-415C-3F40-A1D5-DC5D3A0D3C5F}" destId="{83B1A3A0-51E2-024B-BE6B-34DDCC69A8E8}" srcOrd="6" destOrd="0" presId="urn:microsoft.com/office/officeart/2005/8/layout/venn1"/>
    <dgm:cxn modelId="{F6A2DF71-97F3-8345-AFDD-4EC70B16666A}" type="presParOf" srcId="{088A99A1-415C-3F40-A1D5-DC5D3A0D3C5F}" destId="{359CEE00-D498-134E-BCA5-F57BB35CED4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51C3E7-B0A0-544C-A5B6-F65D94A804E4}" type="doc">
      <dgm:prSet loTypeId="urn:microsoft.com/office/officeart/2005/8/layout/venn1" loCatId="relationship" qsTypeId="urn:microsoft.com/office/officeart/2005/8/quickstyle/simple2" qsCatId="simple" csTypeId="urn:microsoft.com/office/officeart/2005/8/colors/accent2_5" csCatId="accent2" phldr="1"/>
      <dgm:spPr/>
    </dgm:pt>
    <dgm:pt modelId="{B52E48E0-D78D-F94D-B0A2-4D05B405FA8E}">
      <dgm:prSet/>
      <dgm:spPr/>
      <dgm:t>
        <a:bodyPr/>
        <a:lstStyle/>
        <a:p>
          <a:endParaRPr lang="en-US" dirty="0"/>
        </a:p>
      </dgm:t>
    </dgm:pt>
    <dgm:pt modelId="{5748E825-F192-7144-8557-2034ED077476}" type="parTrans" cxnId="{8487095E-3B1A-934B-8902-5093E8F2FAA5}">
      <dgm:prSet/>
      <dgm:spPr/>
      <dgm:t>
        <a:bodyPr/>
        <a:lstStyle/>
        <a:p>
          <a:endParaRPr lang="en-US"/>
        </a:p>
      </dgm:t>
    </dgm:pt>
    <dgm:pt modelId="{C5BB552F-B06F-0744-8DDE-C39AF1CD4FD3}" type="sibTrans" cxnId="{8487095E-3B1A-934B-8902-5093E8F2FAA5}">
      <dgm:prSet/>
      <dgm:spPr/>
      <dgm:t>
        <a:bodyPr/>
        <a:lstStyle/>
        <a:p>
          <a:endParaRPr lang="en-US"/>
        </a:p>
      </dgm:t>
    </dgm:pt>
    <dgm:pt modelId="{B90A6796-5260-7E4A-B5E8-3CE57FDD1A77}">
      <dgm:prSet/>
      <dgm:spPr/>
      <dgm:t>
        <a:bodyPr/>
        <a:lstStyle/>
        <a:p>
          <a:endParaRPr lang="en-US" dirty="0"/>
        </a:p>
      </dgm:t>
    </dgm:pt>
    <dgm:pt modelId="{B2CD1ECD-387B-CE49-8ECE-F6667A6F3CBF}" type="parTrans" cxnId="{3A98E27C-1037-F348-8E18-1D719A321FF4}">
      <dgm:prSet/>
      <dgm:spPr/>
      <dgm:t>
        <a:bodyPr/>
        <a:lstStyle/>
        <a:p>
          <a:endParaRPr lang="en-US"/>
        </a:p>
      </dgm:t>
    </dgm:pt>
    <dgm:pt modelId="{F3314635-7C6F-E44C-B304-09358447145B}" type="sibTrans" cxnId="{3A98E27C-1037-F348-8E18-1D719A321FF4}">
      <dgm:prSet/>
      <dgm:spPr/>
      <dgm:t>
        <a:bodyPr/>
        <a:lstStyle/>
        <a:p>
          <a:endParaRPr lang="en-US"/>
        </a:p>
      </dgm:t>
    </dgm:pt>
    <dgm:pt modelId="{461CC39B-D0F8-1C47-8E9E-AC596626B213}">
      <dgm:prSet/>
      <dgm:spPr/>
      <dgm:t>
        <a:bodyPr/>
        <a:lstStyle/>
        <a:p>
          <a:endParaRPr lang="en-US" dirty="0"/>
        </a:p>
      </dgm:t>
    </dgm:pt>
    <dgm:pt modelId="{9E9E8B81-DC42-E740-B40B-AB6B88158EC2}" type="parTrans" cxnId="{897FD8FE-4CEC-9F40-AB5D-58E16BBB5C6B}">
      <dgm:prSet/>
      <dgm:spPr/>
      <dgm:t>
        <a:bodyPr/>
        <a:lstStyle/>
        <a:p>
          <a:endParaRPr lang="en-US"/>
        </a:p>
      </dgm:t>
    </dgm:pt>
    <dgm:pt modelId="{9286D01B-F9CA-2E45-BC37-DBA78D29CDE9}" type="sibTrans" cxnId="{897FD8FE-4CEC-9F40-AB5D-58E16BBB5C6B}">
      <dgm:prSet/>
      <dgm:spPr/>
      <dgm:t>
        <a:bodyPr/>
        <a:lstStyle/>
        <a:p>
          <a:endParaRPr lang="en-US"/>
        </a:p>
      </dgm:t>
    </dgm:pt>
    <dgm:pt modelId="{C57C0C68-634C-9F40-93E1-A74957EDDD5E}">
      <dgm:prSet/>
      <dgm:spPr/>
      <dgm:t>
        <a:bodyPr/>
        <a:lstStyle/>
        <a:p>
          <a:pPr algn="r"/>
          <a:endParaRPr lang="en-US" dirty="0"/>
        </a:p>
      </dgm:t>
    </dgm:pt>
    <dgm:pt modelId="{4D139A77-B1B1-1841-BB0C-A59EC355E792}" type="parTrans" cxnId="{31B5589C-63C1-DE4B-85DA-CC1FD772EDDA}">
      <dgm:prSet/>
      <dgm:spPr/>
      <dgm:t>
        <a:bodyPr/>
        <a:lstStyle/>
        <a:p>
          <a:endParaRPr lang="en-US"/>
        </a:p>
      </dgm:t>
    </dgm:pt>
    <dgm:pt modelId="{B19F10FC-C870-804B-87E5-390D216622FF}" type="sibTrans" cxnId="{31B5589C-63C1-DE4B-85DA-CC1FD772EDDA}">
      <dgm:prSet/>
      <dgm:spPr/>
      <dgm:t>
        <a:bodyPr/>
        <a:lstStyle/>
        <a:p>
          <a:endParaRPr lang="en-US"/>
        </a:p>
      </dgm:t>
    </dgm:pt>
    <dgm:pt modelId="{088A99A1-415C-3F40-A1D5-DC5D3A0D3C5F}" type="pres">
      <dgm:prSet presAssocID="{3051C3E7-B0A0-544C-A5B6-F65D94A804E4}" presName="compositeShape" presStyleCnt="0">
        <dgm:presLayoutVars>
          <dgm:chMax val="7"/>
          <dgm:dir/>
          <dgm:resizeHandles val="exact"/>
        </dgm:presLayoutVars>
      </dgm:prSet>
      <dgm:spPr/>
    </dgm:pt>
    <dgm:pt modelId="{48EF3C05-8B31-6A4D-9418-7D1B1627FEB8}" type="pres">
      <dgm:prSet presAssocID="{461CC39B-D0F8-1C47-8E9E-AC596626B213}" presName="circ1" presStyleLbl="vennNode1" presStyleIdx="0" presStyleCnt="4" custLinFactNeighborX="-72988" custLinFactNeighborY="24219"/>
      <dgm:spPr/>
      <dgm:t>
        <a:bodyPr/>
        <a:lstStyle/>
        <a:p>
          <a:endParaRPr lang="en-US"/>
        </a:p>
      </dgm:t>
    </dgm:pt>
    <dgm:pt modelId="{77B1F4C8-E55E-8544-B7CE-B512628115CA}" type="pres">
      <dgm:prSet presAssocID="{461CC39B-D0F8-1C47-8E9E-AC596626B2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151E2-F155-E948-AB28-088F39A3F7FC}" type="pres">
      <dgm:prSet presAssocID="{B52E48E0-D78D-F94D-B0A2-4D05B405FA8E}" presName="circ2" presStyleLbl="vennNode1" presStyleIdx="1" presStyleCnt="4" custLinFactNeighborX="57819" custLinFactNeighborY="-21568"/>
      <dgm:spPr/>
      <dgm:t>
        <a:bodyPr/>
        <a:lstStyle/>
        <a:p>
          <a:endParaRPr lang="en-US"/>
        </a:p>
      </dgm:t>
    </dgm:pt>
    <dgm:pt modelId="{96FE0558-6D8B-5B44-A9E3-2C3FDEF5456D}" type="pres">
      <dgm:prSet presAssocID="{B52E48E0-D78D-F94D-B0A2-4D05B405FA8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92D4B-D990-8344-A67D-78BF50EBED9B}" type="pres">
      <dgm:prSet presAssocID="{B90A6796-5260-7E4A-B5E8-3CE57FDD1A77}" presName="circ3" presStyleLbl="vennNode1" presStyleIdx="2" presStyleCnt="4" custLinFactNeighborX="-37891" custLinFactNeighborY="1097"/>
      <dgm:spPr/>
      <dgm:t>
        <a:bodyPr/>
        <a:lstStyle/>
        <a:p>
          <a:endParaRPr lang="en-US"/>
        </a:p>
      </dgm:t>
    </dgm:pt>
    <dgm:pt modelId="{C9C7FEF8-E1F2-FC4A-B808-62A54A92EE65}" type="pres">
      <dgm:prSet presAssocID="{B90A6796-5260-7E4A-B5E8-3CE57FDD1A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1A3A0-51E2-024B-BE6B-34DDCC69A8E8}" type="pres">
      <dgm:prSet presAssocID="{C57C0C68-634C-9F40-93E1-A74957EDDD5E}" presName="circ4" presStyleLbl="vennNode1" presStyleIdx="3" presStyleCnt="4" custLinFactNeighborX="44231" custLinFactNeighborY="-19547"/>
      <dgm:spPr/>
      <dgm:t>
        <a:bodyPr/>
        <a:lstStyle/>
        <a:p>
          <a:endParaRPr lang="en-US"/>
        </a:p>
      </dgm:t>
    </dgm:pt>
    <dgm:pt modelId="{359CEE00-D498-134E-BCA5-F57BB35CED4F}" type="pres">
      <dgm:prSet presAssocID="{C57C0C68-634C-9F40-93E1-A74957EDDD5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7C8A0A-1ED2-C148-B876-D01017B2803B}" type="presOf" srcId="{B52E48E0-D78D-F94D-B0A2-4D05B405FA8E}" destId="{96FE0558-6D8B-5B44-A9E3-2C3FDEF5456D}" srcOrd="1" destOrd="0" presId="urn:microsoft.com/office/officeart/2005/8/layout/venn1"/>
    <dgm:cxn modelId="{0E5BCBF5-FECD-EA42-B7EA-B4D47D0A8013}" type="presOf" srcId="{B52E48E0-D78D-F94D-B0A2-4D05B405FA8E}" destId="{642151E2-F155-E948-AB28-088F39A3F7FC}" srcOrd="0" destOrd="0" presId="urn:microsoft.com/office/officeart/2005/8/layout/venn1"/>
    <dgm:cxn modelId="{897FD8FE-4CEC-9F40-AB5D-58E16BBB5C6B}" srcId="{3051C3E7-B0A0-544C-A5B6-F65D94A804E4}" destId="{461CC39B-D0F8-1C47-8E9E-AC596626B213}" srcOrd="0" destOrd="0" parTransId="{9E9E8B81-DC42-E740-B40B-AB6B88158EC2}" sibTransId="{9286D01B-F9CA-2E45-BC37-DBA78D29CDE9}"/>
    <dgm:cxn modelId="{31B5589C-63C1-DE4B-85DA-CC1FD772EDDA}" srcId="{3051C3E7-B0A0-544C-A5B6-F65D94A804E4}" destId="{C57C0C68-634C-9F40-93E1-A74957EDDD5E}" srcOrd="3" destOrd="0" parTransId="{4D139A77-B1B1-1841-BB0C-A59EC355E792}" sibTransId="{B19F10FC-C870-804B-87E5-390D216622FF}"/>
    <dgm:cxn modelId="{E0896C8E-068B-5043-9B52-0B0A46019931}" type="presOf" srcId="{B90A6796-5260-7E4A-B5E8-3CE57FDD1A77}" destId="{31A92D4B-D990-8344-A67D-78BF50EBED9B}" srcOrd="0" destOrd="0" presId="urn:microsoft.com/office/officeart/2005/8/layout/venn1"/>
    <dgm:cxn modelId="{A9E7D38D-5C30-9C46-965A-E2258CC68C99}" type="presOf" srcId="{3051C3E7-B0A0-544C-A5B6-F65D94A804E4}" destId="{088A99A1-415C-3F40-A1D5-DC5D3A0D3C5F}" srcOrd="0" destOrd="0" presId="urn:microsoft.com/office/officeart/2005/8/layout/venn1"/>
    <dgm:cxn modelId="{9968C745-1CB3-9B4C-9B4B-E326E85327FB}" type="presOf" srcId="{461CC39B-D0F8-1C47-8E9E-AC596626B213}" destId="{77B1F4C8-E55E-8544-B7CE-B512628115CA}" srcOrd="1" destOrd="0" presId="urn:microsoft.com/office/officeart/2005/8/layout/venn1"/>
    <dgm:cxn modelId="{F8574B5C-ECC2-0948-82C5-51C66CE61F8E}" type="presOf" srcId="{C57C0C68-634C-9F40-93E1-A74957EDDD5E}" destId="{359CEE00-D498-134E-BCA5-F57BB35CED4F}" srcOrd="1" destOrd="0" presId="urn:microsoft.com/office/officeart/2005/8/layout/venn1"/>
    <dgm:cxn modelId="{39672133-09A1-144F-8583-7E2F7678C8FC}" type="presOf" srcId="{B90A6796-5260-7E4A-B5E8-3CE57FDD1A77}" destId="{C9C7FEF8-E1F2-FC4A-B808-62A54A92EE65}" srcOrd="1" destOrd="0" presId="urn:microsoft.com/office/officeart/2005/8/layout/venn1"/>
    <dgm:cxn modelId="{7E069FFF-E413-814E-BEAE-99228957CE0B}" type="presOf" srcId="{C57C0C68-634C-9F40-93E1-A74957EDDD5E}" destId="{83B1A3A0-51E2-024B-BE6B-34DDCC69A8E8}" srcOrd="0" destOrd="0" presId="urn:microsoft.com/office/officeart/2005/8/layout/venn1"/>
    <dgm:cxn modelId="{3A98E27C-1037-F348-8E18-1D719A321FF4}" srcId="{3051C3E7-B0A0-544C-A5B6-F65D94A804E4}" destId="{B90A6796-5260-7E4A-B5E8-3CE57FDD1A77}" srcOrd="2" destOrd="0" parTransId="{B2CD1ECD-387B-CE49-8ECE-F6667A6F3CBF}" sibTransId="{F3314635-7C6F-E44C-B304-09358447145B}"/>
    <dgm:cxn modelId="{8487095E-3B1A-934B-8902-5093E8F2FAA5}" srcId="{3051C3E7-B0A0-544C-A5B6-F65D94A804E4}" destId="{B52E48E0-D78D-F94D-B0A2-4D05B405FA8E}" srcOrd="1" destOrd="0" parTransId="{5748E825-F192-7144-8557-2034ED077476}" sibTransId="{C5BB552F-B06F-0744-8DDE-C39AF1CD4FD3}"/>
    <dgm:cxn modelId="{31EA644F-8E4C-9B40-95EE-FCCC658F78F8}" type="presOf" srcId="{461CC39B-D0F8-1C47-8E9E-AC596626B213}" destId="{48EF3C05-8B31-6A4D-9418-7D1B1627FEB8}" srcOrd="0" destOrd="0" presId="urn:microsoft.com/office/officeart/2005/8/layout/venn1"/>
    <dgm:cxn modelId="{78B15DFA-6F3B-E643-AD32-9BF9C0797DBA}" type="presParOf" srcId="{088A99A1-415C-3F40-A1D5-DC5D3A0D3C5F}" destId="{48EF3C05-8B31-6A4D-9418-7D1B1627FEB8}" srcOrd="0" destOrd="0" presId="urn:microsoft.com/office/officeart/2005/8/layout/venn1"/>
    <dgm:cxn modelId="{EACF74DF-047A-004A-BD8C-93C9DE5203AE}" type="presParOf" srcId="{088A99A1-415C-3F40-A1D5-DC5D3A0D3C5F}" destId="{77B1F4C8-E55E-8544-B7CE-B512628115CA}" srcOrd="1" destOrd="0" presId="urn:microsoft.com/office/officeart/2005/8/layout/venn1"/>
    <dgm:cxn modelId="{D9DCF982-D193-3C45-B30A-F1DED9FBCF5F}" type="presParOf" srcId="{088A99A1-415C-3F40-A1D5-DC5D3A0D3C5F}" destId="{642151E2-F155-E948-AB28-088F39A3F7FC}" srcOrd="2" destOrd="0" presId="urn:microsoft.com/office/officeart/2005/8/layout/venn1"/>
    <dgm:cxn modelId="{7BD97FCC-5438-1F4C-AE7E-D364CBE0C099}" type="presParOf" srcId="{088A99A1-415C-3F40-A1D5-DC5D3A0D3C5F}" destId="{96FE0558-6D8B-5B44-A9E3-2C3FDEF5456D}" srcOrd="3" destOrd="0" presId="urn:microsoft.com/office/officeart/2005/8/layout/venn1"/>
    <dgm:cxn modelId="{2ECD0D12-125C-8941-B02E-8CE4C719AE2C}" type="presParOf" srcId="{088A99A1-415C-3F40-A1D5-DC5D3A0D3C5F}" destId="{31A92D4B-D990-8344-A67D-78BF50EBED9B}" srcOrd="4" destOrd="0" presId="urn:microsoft.com/office/officeart/2005/8/layout/venn1"/>
    <dgm:cxn modelId="{570E58CD-F94F-724A-BE00-4FBD08A19369}" type="presParOf" srcId="{088A99A1-415C-3F40-A1D5-DC5D3A0D3C5F}" destId="{C9C7FEF8-E1F2-FC4A-B808-62A54A92EE65}" srcOrd="5" destOrd="0" presId="urn:microsoft.com/office/officeart/2005/8/layout/venn1"/>
    <dgm:cxn modelId="{6F7D5020-E023-2841-9205-BC20D36BD6F9}" type="presParOf" srcId="{088A99A1-415C-3F40-A1D5-DC5D3A0D3C5F}" destId="{83B1A3A0-51E2-024B-BE6B-34DDCC69A8E8}" srcOrd="6" destOrd="0" presId="urn:microsoft.com/office/officeart/2005/8/layout/venn1"/>
    <dgm:cxn modelId="{0CA7F606-4C5E-484B-9FB3-AD4CC02090F9}" type="presParOf" srcId="{088A99A1-415C-3F40-A1D5-DC5D3A0D3C5F}" destId="{359CEE00-D498-134E-BCA5-F57BB35CED4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F3C05-8B31-6A4D-9418-7D1B1627FEB8}">
      <dsp:nvSpPr>
        <dsp:cNvPr id="0" name=""/>
        <dsp:cNvSpPr/>
      </dsp:nvSpPr>
      <dsp:spPr>
        <a:xfrm>
          <a:off x="2147702" y="661075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2439484" y="1001488"/>
        <a:ext cx="1945216" cy="802401"/>
      </dsp:txXfrm>
    </dsp:sp>
    <dsp:sp modelId="{642151E2-F155-E948-AB28-088F39A3F7FC}">
      <dsp:nvSpPr>
        <dsp:cNvPr id="0" name=""/>
        <dsp:cNvSpPr/>
      </dsp:nvSpPr>
      <dsp:spPr>
        <a:xfrm>
          <a:off x="6574024" y="670982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19"/>
            <a:satOff val="5306"/>
            <a:lumOff val="1822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935676" y="962765"/>
        <a:ext cx="972608" cy="1945216"/>
      </dsp:txXfrm>
    </dsp:sp>
    <dsp:sp modelId="{31A92D4B-D990-8344-A67D-78BF50EBED9B}">
      <dsp:nvSpPr>
        <dsp:cNvPr id="0" name=""/>
        <dsp:cNvSpPr/>
      </dsp:nvSpPr>
      <dsp:spPr>
        <a:xfrm>
          <a:off x="3035228" y="2313370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38"/>
            <a:satOff val="10611"/>
            <a:lumOff val="3645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3327011" y="3699336"/>
        <a:ext cx="1945216" cy="802401"/>
      </dsp:txXfrm>
    </dsp:sp>
    <dsp:sp modelId="{83B1A3A0-51E2-024B-BE6B-34DDCC69A8E8}">
      <dsp:nvSpPr>
        <dsp:cNvPr id="0" name=""/>
        <dsp:cNvSpPr/>
      </dsp:nvSpPr>
      <dsp:spPr>
        <a:xfrm>
          <a:off x="3993415" y="672828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57"/>
            <a:satOff val="15917"/>
            <a:lumOff val="5467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187936" y="964611"/>
        <a:ext cx="972608" cy="1945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F3C05-8B31-6A4D-9418-7D1B1627FEB8}">
      <dsp:nvSpPr>
        <dsp:cNvPr id="0" name=""/>
        <dsp:cNvSpPr/>
      </dsp:nvSpPr>
      <dsp:spPr>
        <a:xfrm>
          <a:off x="2147702" y="661075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2439484" y="1001488"/>
        <a:ext cx="1945216" cy="802401"/>
      </dsp:txXfrm>
    </dsp:sp>
    <dsp:sp modelId="{642151E2-F155-E948-AB28-088F39A3F7FC}">
      <dsp:nvSpPr>
        <dsp:cNvPr id="0" name=""/>
        <dsp:cNvSpPr/>
      </dsp:nvSpPr>
      <dsp:spPr>
        <a:xfrm>
          <a:off x="6574024" y="675610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19"/>
            <a:satOff val="5306"/>
            <a:lumOff val="1822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935676" y="967393"/>
        <a:ext cx="972608" cy="1945216"/>
      </dsp:txXfrm>
    </dsp:sp>
    <dsp:sp modelId="{31A92D4B-D990-8344-A67D-78BF50EBED9B}">
      <dsp:nvSpPr>
        <dsp:cNvPr id="0" name=""/>
        <dsp:cNvSpPr/>
      </dsp:nvSpPr>
      <dsp:spPr>
        <a:xfrm>
          <a:off x="3035228" y="2313370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38"/>
            <a:satOff val="10611"/>
            <a:lumOff val="3645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3327011" y="3699336"/>
        <a:ext cx="1945216" cy="802401"/>
      </dsp:txXfrm>
    </dsp:sp>
    <dsp:sp modelId="{83B1A3A0-51E2-024B-BE6B-34DDCC69A8E8}">
      <dsp:nvSpPr>
        <dsp:cNvPr id="0" name=""/>
        <dsp:cNvSpPr/>
      </dsp:nvSpPr>
      <dsp:spPr>
        <a:xfrm>
          <a:off x="3993415" y="672828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57"/>
            <a:satOff val="15917"/>
            <a:lumOff val="5467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187936" y="964611"/>
        <a:ext cx="972608" cy="1945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F3C05-8B31-6A4D-9418-7D1B1627FEB8}">
      <dsp:nvSpPr>
        <dsp:cNvPr id="0" name=""/>
        <dsp:cNvSpPr/>
      </dsp:nvSpPr>
      <dsp:spPr>
        <a:xfrm>
          <a:off x="2147702" y="661075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2439484" y="1001488"/>
        <a:ext cx="1945216" cy="802401"/>
      </dsp:txXfrm>
    </dsp:sp>
    <dsp:sp modelId="{642151E2-F155-E948-AB28-088F39A3F7FC}">
      <dsp:nvSpPr>
        <dsp:cNvPr id="0" name=""/>
        <dsp:cNvSpPr/>
      </dsp:nvSpPr>
      <dsp:spPr>
        <a:xfrm>
          <a:off x="6574024" y="659401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19"/>
            <a:satOff val="5306"/>
            <a:lumOff val="1822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935676" y="951183"/>
        <a:ext cx="972608" cy="1945216"/>
      </dsp:txXfrm>
    </dsp:sp>
    <dsp:sp modelId="{31A92D4B-D990-8344-A67D-78BF50EBED9B}">
      <dsp:nvSpPr>
        <dsp:cNvPr id="0" name=""/>
        <dsp:cNvSpPr/>
      </dsp:nvSpPr>
      <dsp:spPr>
        <a:xfrm>
          <a:off x="3035228" y="2313370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38"/>
            <a:satOff val="10611"/>
            <a:lumOff val="3645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3327011" y="3699336"/>
        <a:ext cx="1945216" cy="802401"/>
      </dsp:txXfrm>
    </dsp:sp>
    <dsp:sp modelId="{83B1A3A0-51E2-024B-BE6B-34DDCC69A8E8}">
      <dsp:nvSpPr>
        <dsp:cNvPr id="0" name=""/>
        <dsp:cNvSpPr/>
      </dsp:nvSpPr>
      <dsp:spPr>
        <a:xfrm>
          <a:off x="3993415" y="672828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57"/>
            <a:satOff val="15917"/>
            <a:lumOff val="5467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187936" y="964611"/>
        <a:ext cx="972608" cy="19452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F3C05-8B31-6A4D-9418-7D1B1627FEB8}">
      <dsp:nvSpPr>
        <dsp:cNvPr id="0" name=""/>
        <dsp:cNvSpPr/>
      </dsp:nvSpPr>
      <dsp:spPr>
        <a:xfrm>
          <a:off x="2181562" y="0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2473345" y="340412"/>
        <a:ext cx="1945216" cy="802401"/>
      </dsp:txXfrm>
    </dsp:sp>
    <dsp:sp modelId="{642151E2-F155-E948-AB28-088F39A3F7FC}">
      <dsp:nvSpPr>
        <dsp:cNvPr id="0" name=""/>
        <dsp:cNvSpPr/>
      </dsp:nvSpPr>
      <dsp:spPr>
        <a:xfrm>
          <a:off x="6607885" y="0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19"/>
            <a:satOff val="5306"/>
            <a:lumOff val="1822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969536" y="291782"/>
        <a:ext cx="972608" cy="1945216"/>
      </dsp:txXfrm>
    </dsp:sp>
    <dsp:sp modelId="{31A92D4B-D990-8344-A67D-78BF50EBED9B}">
      <dsp:nvSpPr>
        <dsp:cNvPr id="0" name=""/>
        <dsp:cNvSpPr/>
      </dsp:nvSpPr>
      <dsp:spPr>
        <a:xfrm>
          <a:off x="3077813" y="2377247"/>
          <a:ext cx="2443611" cy="2443611"/>
        </a:xfrm>
        <a:prstGeom prst="ellipse">
          <a:avLst/>
        </a:prstGeom>
        <a:solidFill>
          <a:schemeClr val="accent2">
            <a:shade val="80000"/>
            <a:alpha val="50000"/>
            <a:hueOff val="38"/>
            <a:satOff val="10611"/>
            <a:lumOff val="3645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 dirty="0"/>
        </a:p>
      </dsp:txBody>
      <dsp:txXfrm>
        <a:off x="3359768" y="3716534"/>
        <a:ext cx="1879701" cy="775376"/>
      </dsp:txXfrm>
    </dsp:sp>
    <dsp:sp modelId="{83B1A3A0-51E2-024B-BE6B-34DDCC69A8E8}">
      <dsp:nvSpPr>
        <dsp:cNvPr id="0" name=""/>
        <dsp:cNvSpPr/>
      </dsp:nvSpPr>
      <dsp:spPr>
        <a:xfrm>
          <a:off x="4027275" y="0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57"/>
            <a:satOff val="15917"/>
            <a:lumOff val="5467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21797" y="291782"/>
        <a:ext cx="972608" cy="1945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F3C05-8B31-6A4D-9418-7D1B1627FEB8}">
      <dsp:nvSpPr>
        <dsp:cNvPr id="0" name=""/>
        <dsp:cNvSpPr/>
      </dsp:nvSpPr>
      <dsp:spPr>
        <a:xfrm>
          <a:off x="2147702" y="661075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2439484" y="1001488"/>
        <a:ext cx="1945216" cy="802401"/>
      </dsp:txXfrm>
    </dsp:sp>
    <dsp:sp modelId="{642151E2-F155-E948-AB28-088F39A3F7FC}">
      <dsp:nvSpPr>
        <dsp:cNvPr id="0" name=""/>
        <dsp:cNvSpPr/>
      </dsp:nvSpPr>
      <dsp:spPr>
        <a:xfrm>
          <a:off x="6574024" y="621722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19"/>
            <a:satOff val="5306"/>
            <a:lumOff val="1822"/>
            <a:alphaOff val="-1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935676" y="913504"/>
        <a:ext cx="972608" cy="1945216"/>
      </dsp:txXfrm>
    </dsp:sp>
    <dsp:sp modelId="{31A92D4B-D990-8344-A67D-78BF50EBED9B}">
      <dsp:nvSpPr>
        <dsp:cNvPr id="0" name=""/>
        <dsp:cNvSpPr/>
      </dsp:nvSpPr>
      <dsp:spPr>
        <a:xfrm>
          <a:off x="3035228" y="2313370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38"/>
            <a:satOff val="10611"/>
            <a:lumOff val="3645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3327011" y="3699336"/>
        <a:ext cx="1945216" cy="802401"/>
      </dsp:txXfrm>
    </dsp:sp>
    <dsp:sp modelId="{83B1A3A0-51E2-024B-BE6B-34DDCC69A8E8}">
      <dsp:nvSpPr>
        <dsp:cNvPr id="0" name=""/>
        <dsp:cNvSpPr/>
      </dsp:nvSpPr>
      <dsp:spPr>
        <a:xfrm>
          <a:off x="3993415" y="672828"/>
          <a:ext cx="2528781" cy="2528781"/>
        </a:xfrm>
        <a:prstGeom prst="ellipse">
          <a:avLst/>
        </a:prstGeom>
        <a:solidFill>
          <a:schemeClr val="accent2">
            <a:shade val="80000"/>
            <a:alpha val="50000"/>
            <a:hueOff val="57"/>
            <a:satOff val="15917"/>
            <a:lumOff val="5467"/>
            <a:alphaOff val="-3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187936" y="964611"/>
        <a:ext cx="972608" cy="194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4BF61-7249-2F42-A03F-1D16B483BCB2}" type="datetimeFigureOut">
              <a:rPr lang="en-US" smtClean="0"/>
              <a:t>3/2/17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F1B0-4510-9F4A-8132-847871E03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8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F1B0-4510-9F4A-8132-847871E034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BFAA-92CD-5E45-A9A7-1E3FE9F19BE5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4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FE020-9ED4-8C45-BD37-B629AE396DA4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8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398E-4090-4D43-98EB-493343639BF6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B4E3-2869-AD44-9B88-C04D0BC9E8CC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1160" y="6356350"/>
            <a:ext cx="2743200" cy="365125"/>
          </a:xfrm>
        </p:spPr>
        <p:txBody>
          <a:bodyPr/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A1FC13E-BBB4-E94F-B290-11D731161E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1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4DF9-CDFD-894B-A4BD-2EE322E3BCBE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0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7211A-C456-2748-A3A4-76981FBDFCBB}" type="datetime1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3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1FF8-85B7-C647-81F5-387607D32283}" type="datetime1">
              <a:rPr lang="en-US" smtClean="0"/>
              <a:t>3/2/17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715-DD1B-A24C-A067-AE933AA770D4}" type="datetime1">
              <a:rPr lang="en-US" smtClean="0"/>
              <a:t>3/2/17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9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0892-3607-4C4D-849B-6D959BDE02C4}" type="datetime1">
              <a:rPr lang="en-US" smtClean="0"/>
              <a:t>3/2/17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3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436E-BB00-E440-A95C-A40E02FAF41F}" type="datetime1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F2D48-F251-9D4B-837E-95ABCB926D31}" type="datetime1">
              <a:rPr lang="en-US" smtClean="0"/>
              <a:t>3/2/17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EEF69-7303-2949-966F-56AAD0907774}" type="datetime1">
              <a:rPr lang="en-US" smtClean="0"/>
              <a:t>3/2/17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FC13E-BBB4-E94F-B290-11D731161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5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hyperlink" Target="https://wiki.ucar.edu/display/DTCHWRF/Technical+Overview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hyperlink" Target="https://wiki.ucar.edu/download/attachments/286524941/classes_HWRF.pdf?version=1&amp;modificationDate=1398887342000&amp;api=v2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22363"/>
            <a:ext cx="10058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2017 hurricane season:</a:t>
            </a:r>
            <a:br>
              <a:rPr lang="en-US" dirty="0" smtClean="0"/>
            </a:br>
            <a:r>
              <a:rPr lang="en-US" dirty="0" smtClean="0"/>
              <a:t>CYGNSS </a:t>
            </a:r>
            <a:r>
              <a:rPr lang="en-US" smtClean="0"/>
              <a:t>impact assessment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91712"/>
            <a:ext cx="9144000" cy="2657856"/>
          </a:xfrm>
        </p:spPr>
        <p:txBody>
          <a:bodyPr>
            <a:normAutofit/>
          </a:bodyPr>
          <a:lstStyle/>
          <a:p>
            <a:r>
              <a:rPr lang="en-US" dirty="0" smtClean="0"/>
              <a:t>March 2, 2017</a:t>
            </a:r>
          </a:p>
          <a:p>
            <a:endParaRPr lang="en-US" dirty="0" smtClean="0"/>
          </a:p>
          <a:p>
            <a:r>
              <a:rPr lang="en-US" sz="2000" dirty="0" smtClean="0"/>
              <a:t>Participants:</a:t>
            </a:r>
          </a:p>
          <a:p>
            <a:r>
              <a:rPr lang="en-US" sz="2000" dirty="0" smtClean="0"/>
              <a:t>M. Leidner/AER</a:t>
            </a:r>
          </a:p>
          <a:p>
            <a:r>
              <a:rPr lang="en-US" sz="2000" dirty="0" err="1" smtClean="0"/>
              <a:t>Bachir</a:t>
            </a:r>
            <a:r>
              <a:rPr lang="en-US" sz="2000" dirty="0" smtClean="0"/>
              <a:t> </a:t>
            </a:r>
            <a:r>
              <a:rPr lang="en-US" sz="2000" dirty="0" err="1" smtClean="0"/>
              <a:t>Annane</a:t>
            </a:r>
            <a:r>
              <a:rPr lang="en-US" sz="2000" dirty="0" smtClean="0"/>
              <a:t> &amp; </a:t>
            </a:r>
            <a:r>
              <a:rPr lang="en-US" sz="2000" dirty="0" err="1" smtClean="0"/>
              <a:t>Altuğ</a:t>
            </a:r>
            <a:r>
              <a:rPr lang="en-US" sz="2000" dirty="0" smtClean="0"/>
              <a:t> </a:t>
            </a:r>
            <a:r>
              <a:rPr lang="en-US" sz="2000" dirty="0" err="1" smtClean="0"/>
              <a:t>Aksoy</a:t>
            </a:r>
            <a:r>
              <a:rPr lang="en-US" sz="2000" dirty="0" smtClean="0"/>
              <a:t>/AOML</a:t>
            </a:r>
          </a:p>
          <a:p>
            <a:r>
              <a:rPr lang="en-US" sz="2000" dirty="0" smtClean="0"/>
              <a:t>Jason </a:t>
            </a:r>
            <a:r>
              <a:rPr lang="en-US" sz="2000" dirty="0" err="1" smtClean="0"/>
              <a:t>Sippel</a:t>
            </a:r>
            <a:r>
              <a:rPr lang="en-US" sz="2000" dirty="0" smtClean="0"/>
              <a:t>/EMC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376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CYGNSS into VAM &amp; HWRF</a:t>
            </a:r>
            <a:br>
              <a:rPr lang="en-US" dirty="0" smtClean="0"/>
            </a:br>
            <a:r>
              <a:rPr lang="en-US" sz="2800" dirty="0" smtClean="0"/>
              <a:t>on-going work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91758"/>
          <a:ext cx="10515600" cy="486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560" y="3224319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smtClean="0"/>
              <a:t>DA</a:t>
            </a:r>
            <a:endParaRPr lang="en-US" sz="3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59695" y="3727127"/>
            <a:ext cx="702026" cy="5023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0733" y="3676327"/>
            <a:ext cx="1409187" cy="1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93584" y="3450128"/>
            <a:ext cx="1408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CYGNSS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83150" y="5170391"/>
            <a:ext cx="936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VAM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8102987" y="3219295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err="1" smtClean="0"/>
              <a:t>Fcst</a:t>
            </a:r>
            <a:endParaRPr lang="en-US" sz="3000" dirty="0"/>
          </a:p>
        </p:txBody>
      </p:sp>
      <p:sp>
        <p:nvSpPr>
          <p:cNvPr id="5" name="Pie 4"/>
          <p:cNvSpPr>
            <a:spLocks noChangeAspect="1"/>
          </p:cNvSpPr>
          <p:nvPr/>
        </p:nvSpPr>
        <p:spPr>
          <a:xfrm>
            <a:off x="3955688" y="4144599"/>
            <a:ext cx="2386732" cy="797671"/>
          </a:xfrm>
          <a:prstGeom prst="pie">
            <a:avLst>
              <a:gd name="adj1" fmla="val 14528253"/>
              <a:gd name="adj2" fmla="val 17909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54794" y="4153809"/>
            <a:ext cx="561270" cy="1031670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37973" y="4004126"/>
            <a:ext cx="546601" cy="1162311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5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CYGNSS/VAM/HWRF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software integration</a:t>
            </a:r>
            <a:br>
              <a:rPr lang="en-US" dirty="0" smtClean="0"/>
            </a:b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2, 2017</a:t>
            </a:r>
          </a:p>
          <a:p>
            <a:r>
              <a:rPr lang="en-US" dirty="0" smtClean="0"/>
              <a:t>M. Leidner/AER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9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8"/>
            <a:ext cx="10515600" cy="1325563"/>
          </a:xfrm>
        </p:spPr>
        <p:txBody>
          <a:bodyPr/>
          <a:lstStyle/>
          <a:p>
            <a:r>
              <a:rPr lang="en-US" dirty="0" smtClean="0"/>
              <a:t>Layers of HWRF scripting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/>
          <a:stretch/>
        </p:blipFill>
        <p:spPr>
          <a:xfrm>
            <a:off x="0" y="1411616"/>
            <a:ext cx="3475355" cy="4929807"/>
          </a:xfrm>
        </p:spPr>
      </p:pic>
      <p:sp>
        <p:nvSpPr>
          <p:cNvPr id="4" name="TextBox 3"/>
          <p:cNvSpPr txBox="1"/>
          <p:nvPr/>
        </p:nvSpPr>
        <p:spPr>
          <a:xfrm>
            <a:off x="276211" y="6355613"/>
            <a:ext cx="5445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Chart from </a:t>
            </a:r>
            <a:r>
              <a:rPr lang="en-US" sz="1400" dirty="0" smtClean="0">
                <a:hlinkClick r:id="rId3"/>
              </a:rPr>
              <a:t>https://wiki.ucar.edu/display/DTCHWRF/Technical+Overview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347028" y="2367847"/>
            <a:ext cx="336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&lt;&lt; HWRF currently uses </a:t>
            </a:r>
            <a:r>
              <a:rPr lang="en-US" dirty="0" err="1" smtClean="0"/>
              <a:t>rocoto</a:t>
            </a:r>
            <a:r>
              <a:rPr lang="en-US" dirty="0" smtClean="0"/>
              <a:t> &gt;&gt;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028" y="3095978"/>
            <a:ext cx="703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&lt;&lt; short python scripts that load the experiment layer, and runs a task &gt;&gt;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7028" y="3921121"/>
            <a:ext cx="858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&lt;&lt; </a:t>
            </a:r>
            <a:r>
              <a:rPr lang="en-US" dirty="0" err="1" smtClean="0"/>
              <a:t>hwrf_expt.py</a:t>
            </a:r>
            <a:r>
              <a:rPr lang="en-US" dirty="0" smtClean="0"/>
              <a:t> drives everything in an experiment; loaded many times; once per task &gt;&gt;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47028" y="4765998"/>
            <a:ext cx="7464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&lt;&lt; fully object-oriented Python that contains all the utility functions called by </a:t>
            </a:r>
          </a:p>
          <a:p>
            <a:r>
              <a:rPr lang="en-US" dirty="0" smtClean="0"/>
              <a:t>the experiment layer &gt;&gt;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7028" y="5580408"/>
            <a:ext cx="7214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&lt;&lt; low-level utilities that side-step some flaws in Python </a:t>
            </a:r>
            <a:r>
              <a:rPr lang="en-US" smtClean="0"/>
              <a:t>process control &gt;&gt;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/>
          <a:stretch/>
        </p:blipFill>
        <p:spPr>
          <a:xfrm>
            <a:off x="0" y="1411616"/>
            <a:ext cx="3475355" cy="4929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111128"/>
            <a:ext cx="10574867" cy="1325563"/>
          </a:xfrm>
        </p:spPr>
        <p:txBody>
          <a:bodyPr/>
          <a:lstStyle/>
          <a:p>
            <a:r>
              <a:rPr lang="en-US" dirty="0" smtClean="0"/>
              <a:t>Workflow layer: </a:t>
            </a:r>
            <a:r>
              <a:rPr lang="en-US" dirty="0" err="1" smtClean="0"/>
              <a:t>rocoto</a:t>
            </a:r>
            <a:r>
              <a:rPr lang="en-US" dirty="0" smtClean="0"/>
              <a:t> – new files</a:t>
            </a:r>
            <a:br>
              <a:rPr lang="en-US" dirty="0" smtClean="0"/>
            </a:br>
            <a:r>
              <a:rPr lang="en-US" sz="2800" dirty="0" smtClean="0"/>
              <a:t>3 meta tasks, 5 tasks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01881" y="1294410"/>
            <a:ext cx="2945080" cy="96190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974" y="2894863"/>
            <a:ext cx="2945080" cy="3285803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95552" y="1477169"/>
            <a:ext cx="473713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rocoto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/tasks/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meta_cygprep.ent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smtClean="0">
                <a:ea typeface="Courier" charset="0"/>
                <a:cs typeface="Courier" charset="0"/>
              </a:rPr>
              <a:t>calls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meta_vamprep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vam_anal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meta_vampost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ocoto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/tasks/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meta_vamprep.ent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smtClean="0">
                <a:ea typeface="Courier" charset="0"/>
                <a:cs typeface="Courier" charset="0"/>
              </a:rPr>
              <a:t>calls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vam_prepBkg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vam_prepCyg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ocoto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/tasks/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meta_vampost.ent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smtClean="0">
                <a:ea typeface="Courier" charset="0"/>
                <a:cs typeface="Courier" charset="0"/>
              </a:rPr>
              <a:t>calls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vam_postCyg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vam_postDiag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39552" y="1512609"/>
            <a:ext cx="291803" cy="2985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4752541" y="2046119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17" name="Oval 16"/>
          <p:cNvSpPr/>
          <p:nvPr/>
        </p:nvSpPr>
        <p:spPr>
          <a:xfrm>
            <a:off x="3639552" y="2702132"/>
            <a:ext cx="291803" cy="2985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3639551" y="3926196"/>
            <a:ext cx="291803" cy="2985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4752541" y="4237840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4752541" y="3017049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</a:t>
            </a:r>
            <a:endParaRPr lang="en-US" sz="1100" dirty="0"/>
          </a:p>
        </p:txBody>
      </p:sp>
      <p:sp>
        <p:nvSpPr>
          <p:cNvPr id="22" name="Oval 21"/>
          <p:cNvSpPr/>
          <p:nvPr/>
        </p:nvSpPr>
        <p:spPr>
          <a:xfrm>
            <a:off x="4752541" y="3242766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23" name="Oval 22"/>
          <p:cNvSpPr/>
          <p:nvPr/>
        </p:nvSpPr>
        <p:spPr>
          <a:xfrm>
            <a:off x="4752541" y="4463557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/>
          <a:stretch/>
        </p:blipFill>
        <p:spPr>
          <a:xfrm>
            <a:off x="0" y="1411616"/>
            <a:ext cx="3475355" cy="4929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111128"/>
            <a:ext cx="10574867" cy="1325563"/>
          </a:xfrm>
        </p:spPr>
        <p:txBody>
          <a:bodyPr/>
          <a:lstStyle/>
          <a:p>
            <a:r>
              <a:rPr lang="en-US" dirty="0" smtClean="0"/>
              <a:t>Scripting layer: new python files</a:t>
            </a:r>
            <a:br>
              <a:rPr lang="en-US" dirty="0" smtClean="0"/>
            </a:br>
            <a:r>
              <a:rPr lang="en-US" sz="2800" dirty="0" smtClean="0"/>
              <a:t>corresponding to the 5 new tasks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01881" y="1294410"/>
            <a:ext cx="2945080" cy="1604734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974" y="3721395"/>
            <a:ext cx="2945080" cy="2459271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95552" y="1477169"/>
            <a:ext cx="4737131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rocoto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/tasks/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meta_cygprep.ent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smtClean="0">
                <a:ea typeface="Courier" charset="0"/>
                <a:cs typeface="Courier" charset="0"/>
              </a:rPr>
              <a:t>calls</a:t>
            </a: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meta_vamprep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vam_anal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meta_vampost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ocoto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/tasks/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meta_vamprep.ent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smtClean="0">
                <a:ea typeface="Courier" charset="0"/>
                <a:cs typeface="Courier" charset="0"/>
              </a:rPr>
              <a:t>calls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vam_prepBkg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vam_prepCyg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err="1">
                <a:latin typeface="Courier" charset="0"/>
                <a:ea typeface="Courier" charset="0"/>
                <a:cs typeface="Courier" charset="0"/>
              </a:rPr>
              <a:t>r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ocoto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/tasks/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meta_vampost.ent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600" dirty="0" smtClean="0">
                <a:ea typeface="Courier" charset="0"/>
                <a:cs typeface="Courier" charset="0"/>
              </a:rPr>
              <a:t>calls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vam_postCyg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vam_postDiag</a:t>
            </a:r>
            <a:endParaRPr lang="en-US" sz="16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39552" y="1512609"/>
            <a:ext cx="291803" cy="2985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4752541" y="2046119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17" name="Oval 16"/>
          <p:cNvSpPr/>
          <p:nvPr/>
        </p:nvSpPr>
        <p:spPr>
          <a:xfrm>
            <a:off x="3639552" y="2702132"/>
            <a:ext cx="291803" cy="2985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3639551" y="3926196"/>
            <a:ext cx="291803" cy="2985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4752541" y="4237840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21" name="Oval 20"/>
          <p:cNvSpPr/>
          <p:nvPr/>
        </p:nvSpPr>
        <p:spPr>
          <a:xfrm>
            <a:off x="4752541" y="3017049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</a:t>
            </a:r>
            <a:endParaRPr lang="en-US" sz="1100" dirty="0"/>
          </a:p>
        </p:txBody>
      </p:sp>
      <p:sp>
        <p:nvSpPr>
          <p:cNvPr id="22" name="Oval 21"/>
          <p:cNvSpPr/>
          <p:nvPr/>
        </p:nvSpPr>
        <p:spPr>
          <a:xfrm>
            <a:off x="4752541" y="3242766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23" name="Oval 22"/>
          <p:cNvSpPr/>
          <p:nvPr/>
        </p:nvSpPr>
        <p:spPr>
          <a:xfrm>
            <a:off x="4752541" y="4463557"/>
            <a:ext cx="205456" cy="2101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185868" y="2157985"/>
            <a:ext cx="1135784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634974" y="4342936"/>
            <a:ext cx="686678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6639017" y="4577580"/>
            <a:ext cx="682635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593448" y="3367782"/>
            <a:ext cx="686678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82729" y="1299972"/>
            <a:ext cx="5449954" cy="362559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593448" y="3145726"/>
            <a:ext cx="686678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22559" y="1113439"/>
            <a:ext cx="4382866" cy="390876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calls 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scripts/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exhwrf_vam_anal.py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/>
              <a:t>calls 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scripts/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exhwrf_vam_prepBkg.py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/>
              <a:t>calls 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scripts/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exhwrf_vam_prepCyg.py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/>
              <a:t>calls 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scripts/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exhwrf_vam_postCyg.py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1600" dirty="0" smtClean="0"/>
              <a:t>calls   </a:t>
            </a:r>
            <a:r>
              <a:rPr lang="en-US" sz="1600" dirty="0" smtClean="0">
                <a:latin typeface="Courier" charset="0"/>
                <a:ea typeface="Courier" charset="0"/>
                <a:cs typeface="Courier" charset="0"/>
              </a:rPr>
              <a:t>scripts/</a:t>
            </a:r>
            <a:r>
              <a:rPr lang="en-US" sz="1600" dirty="0" err="1" smtClean="0">
                <a:latin typeface="Courier" charset="0"/>
                <a:ea typeface="Courier" charset="0"/>
                <a:cs typeface="Courier" charset="0"/>
              </a:rPr>
              <a:t>exhwrf_vam_postDiag.py</a:t>
            </a:r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  <a:p>
            <a:endParaRPr lang="en-US" sz="1600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9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/>
          <a:stretch/>
        </p:blipFill>
        <p:spPr>
          <a:xfrm>
            <a:off x="0" y="1411616"/>
            <a:ext cx="3475355" cy="4929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111128"/>
            <a:ext cx="10574867" cy="1325563"/>
          </a:xfrm>
        </p:spPr>
        <p:txBody>
          <a:bodyPr/>
          <a:lstStyle/>
          <a:p>
            <a:r>
              <a:rPr lang="en-US" dirty="0" smtClean="0"/>
              <a:t>Experiment layer: modify </a:t>
            </a:r>
            <a:r>
              <a:rPr lang="en-US" dirty="0" err="1" smtClean="0"/>
              <a:t>hwrf_expt.py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add new </a:t>
            </a:r>
            <a:r>
              <a:rPr lang="en-US" sz="2800" dirty="0" err="1" smtClean="0"/>
              <a:t>hwrf.conf</a:t>
            </a:r>
            <a:r>
              <a:rPr lang="en-US" sz="2800" dirty="0" smtClean="0"/>
              <a:t> variables to turn on/turn off CYGNSS processing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201881" y="1294410"/>
            <a:ext cx="2945080" cy="243634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974" y="4673750"/>
            <a:ext cx="2945080" cy="1506916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8448" y="1304544"/>
            <a:ext cx="5492209" cy="56015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a typeface="Courier" charset="0"/>
                <a:cs typeface="Courier" charset="0"/>
              </a:rPr>
              <a:t>For example, in </a:t>
            </a:r>
            <a:r>
              <a:rPr lang="en-US" dirty="0" err="1" smtClean="0">
                <a:ea typeface="Courier" charset="0"/>
                <a:cs typeface="Courier" charset="0"/>
              </a:rPr>
              <a:t>ush</a:t>
            </a:r>
            <a:r>
              <a:rPr lang="en-US" dirty="0" smtClean="0">
                <a:ea typeface="Courier" charset="0"/>
                <a:cs typeface="Courier" charset="0"/>
              </a:rPr>
              <a:t>/</a:t>
            </a:r>
            <a:r>
              <a:rPr lang="en-US" dirty="0" err="1" smtClean="0">
                <a:ea typeface="Courier" charset="0"/>
                <a:cs typeface="Courier" charset="0"/>
              </a:rPr>
              <a:t>hwrf_expt.py</a:t>
            </a:r>
            <a:r>
              <a:rPr lang="en-US" dirty="0" smtClean="0">
                <a:ea typeface="Courier" charset="0"/>
                <a:cs typeface="Courier" charset="0"/>
              </a:rPr>
              <a:t>:</a:t>
            </a:r>
          </a:p>
          <a:p>
            <a:endParaRPr lang="en-US" sz="7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900" dirty="0" smtClean="0"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r>
              <a:rPr lang="en-US" sz="900" dirty="0" smtClean="0"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endParaRPr lang="en-US" sz="9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900" dirty="0" err="1" smtClean="0">
                <a:latin typeface="Courier" charset="0"/>
                <a:ea typeface="Courier" charset="0"/>
                <a:cs typeface="Courier" charset="0"/>
              </a:rPr>
              <a:t>fgat_init</a:t>
            </a:r>
            <a:r>
              <a:rPr lang="en-US" sz="900" dirty="0" smtClean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900" dirty="0" err="1" smtClean="0">
                <a:latin typeface="Courier" charset="0"/>
                <a:ea typeface="Courier" charset="0"/>
                <a:cs typeface="Courier" charset="0"/>
              </a:rPr>
              <a:t>hwrf.init.FGATInit</a:t>
            </a:r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                ds,conf,'fgat',wrf,3*3600,fcstlen*3600,wrfghost=</a:t>
            </a:r>
            <a:r>
              <a:rPr lang="en-US" sz="900" dirty="0" err="1">
                <a:latin typeface="Courier" charset="0"/>
                <a:ea typeface="Courier" charset="0"/>
                <a:cs typeface="Courier" charset="0"/>
              </a:rPr>
              <a:t>wrfghost</a:t>
            </a:r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                prep=</a:t>
            </a:r>
            <a:r>
              <a:rPr lang="en-US" sz="900" dirty="0" err="1">
                <a:latin typeface="Courier" charset="0"/>
                <a:ea typeface="Courier" charset="0"/>
                <a:cs typeface="Courier" charset="0"/>
              </a:rPr>
              <a:t>spectral_flag,track</a:t>
            </a:r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900" dirty="0" err="1">
                <a:latin typeface="Courier" charset="0"/>
                <a:ea typeface="Courier" charset="0"/>
                <a:cs typeface="Courier" charset="0"/>
              </a:rPr>
              <a:t>True,realfcst</a:t>
            </a:r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900" dirty="0" err="1">
                <a:latin typeface="Courier" charset="0"/>
                <a:ea typeface="Courier" charset="0"/>
                <a:cs typeface="Courier" charset="0"/>
              </a:rPr>
              <a:t>False,ibdystep</a:t>
            </a:r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=3*3600,</a:t>
            </a:r>
          </a:p>
          <a:p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                </a:t>
            </a:r>
            <a:r>
              <a:rPr lang="en-US" sz="900" dirty="0" err="1">
                <a:latin typeface="Courier" charset="0"/>
                <a:ea typeface="Courier" charset="0"/>
                <a:cs typeface="Courier" charset="0"/>
              </a:rPr>
              <a:t>in_dataset</a:t>
            </a:r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='gdas1',relocate=reloc_flag,gsi_d02=True,</a:t>
            </a:r>
          </a:p>
          <a:p>
            <a:r>
              <a:rPr lang="hu-HU" sz="900" dirty="0">
                <a:latin typeface="Courier" charset="0"/>
                <a:ea typeface="Courier" charset="0"/>
                <a:cs typeface="Courier" charset="0"/>
              </a:rPr>
              <a:t>                gsi_d03=gsid03,prepfcst=</a:t>
            </a:r>
            <a:r>
              <a:rPr lang="hu-HU" sz="900" dirty="0" err="1">
                <a:latin typeface="Courier" charset="0"/>
                <a:ea typeface="Courier" charset="0"/>
                <a:cs typeface="Courier" charset="0"/>
              </a:rPr>
              <a:t>spectral_bdy</a:t>
            </a:r>
            <a:r>
              <a:rPr lang="hu-HU" sz="9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en-US" sz="900" dirty="0" err="1">
                <a:latin typeface="Courier" charset="0"/>
                <a:ea typeface="Courier" charset="0"/>
                <a:cs typeface="Courier" charset="0"/>
              </a:rPr>
              <a:t>ceninit</a:t>
            </a:r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en-US" sz="900" dirty="0" err="1">
                <a:latin typeface="Courier" charset="0"/>
                <a:ea typeface="Courier" charset="0"/>
                <a:cs typeface="Courier" charset="0"/>
              </a:rPr>
              <a:t>fgat_init.init_at_time</a:t>
            </a:r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900" dirty="0" err="1">
                <a:latin typeface="Courier" charset="0"/>
                <a:ea typeface="Courier" charset="0"/>
                <a:cs typeface="Courier" charset="0"/>
              </a:rPr>
              <a:t>conf.cycle</a:t>
            </a:r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en-US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### add optional CYGNSS pre-processing here ....</a:t>
            </a:r>
          </a:p>
          <a:p>
            <a:endParaRPr lang="en-US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900" dirty="0">
                <a:latin typeface="Courier" charset="0"/>
                <a:ea typeface="Courier" charset="0"/>
                <a:cs typeface="Courier" charset="0"/>
              </a:rPr>
              <a:t>#           if </a:t>
            </a:r>
            <a:r>
              <a:rPr lang="en-US" sz="900" dirty="0" err="1" smtClean="0">
                <a:latin typeface="Courier" charset="0"/>
                <a:ea typeface="Courier" charset="0"/>
                <a:cs typeface="Courier" charset="0"/>
              </a:rPr>
              <a:t>cygnss_flag</a:t>
            </a:r>
            <a:r>
              <a:rPr lang="en-US" sz="900" dirty="0" smtClean="0">
                <a:latin typeface="Courier" charset="0"/>
                <a:ea typeface="Courier" charset="0"/>
                <a:cs typeface="Courier" charset="0"/>
              </a:rPr>
              <a:t>:</a:t>
            </a:r>
            <a:endParaRPr lang="en-US" sz="900" dirty="0">
              <a:latin typeface="Courier" charset="0"/>
              <a:ea typeface="Courier" charset="0"/>
              <a:cs typeface="Courier" charset="0"/>
            </a:endParaRPr>
          </a:p>
          <a:p>
            <a:endParaRPr lang="en-US" sz="9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900" dirty="0" smtClean="0">
                <a:latin typeface="Courier" charset="0"/>
                <a:ea typeface="Courier" charset="0"/>
                <a:cs typeface="Courier" charset="0"/>
              </a:rPr>
              <a:t>#               if </a:t>
            </a:r>
            <a:r>
              <a:rPr lang="en-US" sz="900" dirty="0" err="1" smtClean="0">
                <a:latin typeface="Courier" charset="0"/>
                <a:ea typeface="Courier" charset="0"/>
                <a:cs typeface="Courier" charset="0"/>
              </a:rPr>
              <a:t>cygnss_vector</a:t>
            </a:r>
            <a:r>
              <a:rPr lang="en-US" sz="900" dirty="0" smtClean="0">
                <a:latin typeface="Courier" charset="0"/>
                <a:ea typeface="Courier" charset="0"/>
                <a:cs typeface="Courier" charset="0"/>
              </a:rPr>
              <a:t>:</a:t>
            </a:r>
          </a:p>
          <a:p>
            <a:endParaRPr lang="en-US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#           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bkg_prep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pl-PL" sz="900" dirty="0" err="1" smtClean="0">
                <a:latin typeface="Courier" charset="0"/>
                <a:ea typeface="Courier" charset="0"/>
                <a:cs typeface="Courier" charset="0"/>
              </a:rPr>
              <a:t>hwrf.vam.PrepBkg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(    )</a:t>
            </a:r>
          </a:p>
          <a:p>
            <a:endParaRPr lang="pl-PL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#           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        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cyg_prep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hwrf.cygnss.Ascii2vam(    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pl-PL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#         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          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vam_anal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pl-PL" sz="900" dirty="0" err="1" smtClean="0">
                <a:latin typeface="Courier" charset="0"/>
                <a:ea typeface="Courier" charset="0"/>
                <a:cs typeface="Courier" charset="0"/>
              </a:rPr>
              <a:t>hwrf.vam.Anal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(      )</a:t>
            </a:r>
          </a:p>
          <a:p>
            <a:endParaRPr lang="pl-PL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#             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cyg_post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hwrf.cygnss.Vam2ascii(   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endParaRPr lang="pl-PL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#        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           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vam_post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pl-PL" sz="900" dirty="0" err="1" smtClean="0">
                <a:latin typeface="Courier" charset="0"/>
                <a:ea typeface="Courier" charset="0"/>
                <a:cs typeface="Courier" charset="0"/>
              </a:rPr>
              <a:t>hwrf.vam.PostDiag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(     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pl-PL" sz="900" dirty="0">
              <a:latin typeface="Courier" charset="0"/>
              <a:ea typeface="Courier" charset="0"/>
              <a:cs typeface="Courier" charset="0"/>
            </a:endParaRPr>
          </a:p>
          <a:p>
            <a:endParaRPr lang="pl-PL" sz="900" dirty="0" smtClean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#               </a:t>
            </a:r>
            <a:r>
              <a:rPr lang="pl-PL" sz="900" dirty="0" err="1" smtClean="0">
                <a:latin typeface="Courier" charset="0"/>
                <a:ea typeface="Courier" charset="0"/>
                <a:cs typeface="Courier" charset="0"/>
              </a:rPr>
              <a:t>cyg_prep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 = hwrf.cygnss.Ascii2prepbufr(   )  </a:t>
            </a:r>
          </a:p>
          <a:p>
            <a:endParaRPr lang="pl-PL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### end CYGNSS 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pre-processing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here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endParaRPr lang="pl-PL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            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bufrprep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=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hwrf.bufrprep.Bufrprep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(</a:t>
            </a:r>
          </a:p>
          <a:p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                ds,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conf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,'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bufrprep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',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taskname</a:t>
            </a:r>
            <a:r>
              <a:rPr lang="pl-PL" sz="900" dirty="0">
                <a:latin typeface="Courier" charset="0"/>
                <a:ea typeface="Courier" charset="0"/>
                <a:cs typeface="Courier" charset="0"/>
              </a:rPr>
              <a:t>='</a:t>
            </a:r>
            <a:r>
              <a:rPr lang="pl-PL" sz="900" dirty="0" err="1">
                <a:latin typeface="Courier" charset="0"/>
                <a:ea typeface="Courier" charset="0"/>
                <a:cs typeface="Courier" charset="0"/>
              </a:rPr>
              <a:t>bufrprep</a:t>
            </a:r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')</a:t>
            </a:r>
          </a:p>
          <a:p>
            <a:endParaRPr lang="pl-PL" sz="9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r>
              <a:rPr lang="pl-PL" sz="900" dirty="0" smtClean="0">
                <a:latin typeface="Courier" charset="0"/>
                <a:ea typeface="Courier" charset="0"/>
                <a:cs typeface="Courier" charset="0"/>
              </a:rPr>
              <a:t>.</a:t>
            </a:r>
            <a:endParaRPr lang="pl-PL" sz="9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9458118" y="3783052"/>
            <a:ext cx="308947" cy="1983763"/>
          </a:xfrm>
          <a:prstGeom prst="rightBrace">
            <a:avLst/>
          </a:prstGeom>
          <a:ln w="317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7492" y="4035552"/>
            <a:ext cx="2048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each new</a:t>
            </a:r>
          </a:p>
          <a:p>
            <a:r>
              <a:rPr lang="en-US" dirty="0" err="1" smtClean="0"/>
              <a:t>HWRFTasks</a:t>
            </a:r>
            <a:r>
              <a:rPr lang="en-US" dirty="0" smtClean="0"/>
              <a:t> </a:t>
            </a:r>
          </a:p>
          <a:p>
            <a:r>
              <a:rPr lang="en-US" dirty="0"/>
              <a:t>i</a:t>
            </a:r>
            <a:r>
              <a:rPr lang="en-US" dirty="0" smtClean="0"/>
              <a:t>n the python</a:t>
            </a:r>
          </a:p>
          <a:p>
            <a:r>
              <a:rPr lang="en-US" dirty="0"/>
              <a:t>o</a:t>
            </a:r>
            <a:r>
              <a:rPr lang="en-US" dirty="0" smtClean="0"/>
              <a:t>bject-oriented</a:t>
            </a:r>
          </a:p>
          <a:p>
            <a:r>
              <a:rPr lang="en-US" dirty="0" smtClean="0"/>
              <a:t>HWRF framework.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/>
          <a:stretch/>
        </p:blipFill>
        <p:spPr>
          <a:xfrm>
            <a:off x="0" y="1411616"/>
            <a:ext cx="3475355" cy="4929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45240"/>
            <a:ext cx="10574867" cy="132556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HWRF layer: </a:t>
            </a:r>
            <a:r>
              <a:rPr lang="en-US" sz="3100" dirty="0" smtClean="0"/>
              <a:t>define new VAM &amp; CYGNSS modules with classes, functions and methods</a:t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12" name="Rectangle 11"/>
          <p:cNvSpPr/>
          <p:nvPr/>
        </p:nvSpPr>
        <p:spPr>
          <a:xfrm>
            <a:off x="201881" y="1294410"/>
            <a:ext cx="2945080" cy="33385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974" y="5340096"/>
            <a:ext cx="2945080" cy="84057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648" y="1736598"/>
            <a:ext cx="13175361" cy="264033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75355" y="1322249"/>
            <a:ext cx="780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interaction among Python </a:t>
            </a:r>
            <a:r>
              <a:rPr lang="en-US" dirty="0" err="1" smtClean="0"/>
              <a:t>hwrf</a:t>
            </a:r>
            <a:r>
              <a:rPr lang="en-US" dirty="0" smtClean="0"/>
              <a:t> classes &amp; methods is extensive and complex.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5355" y="4400170"/>
            <a:ext cx="7790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smtClean="0"/>
              <a:t>HWRF classes </a:t>
            </a:r>
            <a:r>
              <a:rPr lang="en-US" sz="1100" dirty="0" smtClean="0"/>
              <a:t>diagram available at</a:t>
            </a:r>
          </a:p>
          <a:p>
            <a:r>
              <a:rPr lang="en-US" sz="1100" dirty="0" smtClean="0">
                <a:hlinkClick r:id="rId4"/>
              </a:rPr>
              <a:t>https://wiki.ucar.edu/download/attachments/286524941/classes_HWRF.pdf?version=1&amp;modificationDate=1398887342000&amp;api=v2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475355" y="4899523"/>
            <a:ext cx="8525539" cy="1742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/>
              <a:t>Scripts external to this framework require abstracting the existing modules and their</a:t>
            </a:r>
          </a:p>
          <a:p>
            <a:r>
              <a:rPr lang="en-US" dirty="0" smtClean="0"/>
              <a:t>functions and classes.  This seems like fighting upstream.</a:t>
            </a:r>
          </a:p>
          <a:p>
            <a:endParaRPr lang="en-US" dirty="0"/>
          </a:p>
          <a:p>
            <a:r>
              <a:rPr lang="en-US" dirty="0" smtClean="0"/>
              <a:t>It is more efficient to build within the existing framework, complex as it is.  For example, </a:t>
            </a:r>
          </a:p>
          <a:p>
            <a:r>
              <a:rPr lang="en-US" dirty="0" smtClean="0"/>
              <a:t>there are already methods for gathering FGAT files at three times from the available, </a:t>
            </a:r>
          </a:p>
          <a:p>
            <a:r>
              <a:rPr lang="en-US" dirty="0" smtClean="0"/>
              <a:t>internal “product list” of current fields.  The </a:t>
            </a:r>
            <a:r>
              <a:rPr lang="en-US" dirty="0" err="1" smtClean="0"/>
              <a:t>vam.prepBkg</a:t>
            </a:r>
            <a:r>
              <a:rPr lang="en-US" dirty="0" smtClean="0"/>
              <a:t> task should use this directly.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/>
          <a:stretch/>
        </p:blipFill>
        <p:spPr>
          <a:xfrm>
            <a:off x="0" y="1411616"/>
            <a:ext cx="3475355" cy="4929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45240"/>
            <a:ext cx="10574867" cy="132556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HWRF layer: </a:t>
            </a:r>
            <a:r>
              <a:rPr lang="en-US" sz="3100" dirty="0" smtClean="0"/>
              <a:t>define new VAM &amp; CYGNSS modules with classes, functions and methods</a:t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12" name="Rectangle 11"/>
          <p:cNvSpPr/>
          <p:nvPr/>
        </p:nvSpPr>
        <p:spPr>
          <a:xfrm>
            <a:off x="201881" y="1294410"/>
            <a:ext cx="2945080" cy="33385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974" y="5340096"/>
            <a:ext cx="2945080" cy="84057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32704" y="1261872"/>
            <a:ext cx="6449568" cy="55961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/>
              <a:t>VAM module</a:t>
            </a:r>
            <a:r>
              <a:rPr lang="en-US" sz="1400" dirty="0" smtClean="0"/>
              <a:t>:  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ush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vam.py</a:t>
            </a: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PrepBkg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__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__(self, …)</a:t>
            </a:r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gather_backgrounds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(self, …)</a:t>
            </a:r>
          </a:p>
          <a:p>
            <a:pPr lvl="1"/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run_reformat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(self, …)</a:t>
            </a:r>
          </a:p>
          <a:p>
            <a:pPr lvl="1"/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post_vam_backgrounds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(self, …)</a:t>
            </a:r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etc.</a:t>
            </a:r>
          </a:p>
          <a:p>
            <a:pPr lvl="1"/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Anal(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__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__(self, …)</a:t>
            </a:r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run(self, …)</a:t>
            </a:r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etc.</a:t>
            </a:r>
          </a:p>
          <a:p>
            <a:pPr lvl="1"/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PostDiag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__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init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__(self, …)</a:t>
            </a:r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def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plot_omb_maps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(self, …)</a:t>
            </a:r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    etc.</a:t>
            </a:r>
          </a:p>
          <a:p>
            <a:endParaRPr lang="en-US" dirty="0"/>
          </a:p>
          <a:p>
            <a:r>
              <a:rPr lang="en-US" dirty="0" smtClean="0"/>
              <a:t>CYGNSS module:</a:t>
            </a:r>
            <a:r>
              <a:rPr lang="en-US" sz="1400" dirty="0" smtClean="0">
                <a:ea typeface="Courier" charset="0"/>
                <a:cs typeface="Courier" charset="0"/>
              </a:rPr>
              <a:t>    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ush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cygnss.py</a:t>
            </a:r>
            <a:endParaRPr lang="en-US" sz="1400" dirty="0"/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class Ascii2vam(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class Vam2ascii(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):</a:t>
            </a:r>
          </a:p>
          <a:p>
            <a:pPr lvl="1"/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Ascii2prepbufr(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):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/>
          <a:stretch/>
        </p:blipFill>
        <p:spPr>
          <a:xfrm>
            <a:off x="0" y="1411616"/>
            <a:ext cx="3475355" cy="4929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245240"/>
            <a:ext cx="10574867" cy="132556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HWRF Tasks: </a:t>
            </a:r>
            <a:r>
              <a:rPr lang="en-US" sz="3100" dirty="0" smtClean="0"/>
              <a:t>current plans have been modeled after </a:t>
            </a:r>
            <a:r>
              <a:rPr lang="en-US" sz="3100" dirty="0" err="1" smtClean="0"/>
              <a:t>prepBUFR</a:t>
            </a:r>
            <a:r>
              <a:rPr lang="en-US" sz="3100" dirty="0" smtClean="0"/>
              <a:t> processing in HWRF, which is an </a:t>
            </a:r>
            <a:r>
              <a:rPr lang="en-US" sz="2700" dirty="0" err="1" smtClean="0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12" name="Rectangle 11"/>
          <p:cNvSpPr/>
          <p:nvPr/>
        </p:nvSpPr>
        <p:spPr>
          <a:xfrm>
            <a:off x="201881" y="1294410"/>
            <a:ext cx="2945080" cy="333855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0974" y="5340096"/>
            <a:ext cx="2945080" cy="84057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91584" y="1411616"/>
            <a:ext cx="79004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reference, the head of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ush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</a:t>
            </a: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/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hwrftask.py</a:t>
            </a:r>
            <a:r>
              <a:rPr lang="en-US" dirty="0"/>
              <a:t> i</a:t>
            </a:r>
            <a:r>
              <a:rPr lang="en-US" dirty="0" smtClean="0"/>
              <a:t>s pasted below.  This defines what an </a:t>
            </a:r>
            <a:r>
              <a:rPr lang="en-US" sz="1400" dirty="0" err="1" smtClean="0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dirty="0" smtClean="0"/>
              <a:t> is within the </a:t>
            </a:r>
            <a:r>
              <a:rPr lang="en-US" dirty="0" err="1" smtClean="0"/>
              <a:t>hwrf</a:t>
            </a:r>
            <a:r>
              <a:rPr lang="en-US" dirty="0" smtClean="0"/>
              <a:t> python system.</a:t>
            </a:r>
          </a:p>
          <a:p>
            <a:endParaRPr lang="en-US" dirty="0"/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from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produtil.datastore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import Task</a:t>
            </a:r>
          </a:p>
          <a:p>
            <a:pPr lvl="1"/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is-IS" sz="1200" dirty="0">
                <a:latin typeface="Courier" charset="0"/>
                <a:ea typeface="Courier" charset="0"/>
                <a:cs typeface="Courier" charset="0"/>
              </a:rPr>
              <a:t>##@var __all__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# Symbols exported by "from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hwrf.hwrftask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import *"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__all__=['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']</a:t>
            </a:r>
          </a:p>
          <a:p>
            <a:pPr lvl="1"/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##@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var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UNSPECIFIED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# Special constant used to detect unspecified arguments to functions.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# This allows None to be sent.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UNSPECIFIED=object()</a:t>
            </a:r>
          </a:p>
          <a:p>
            <a:pPr lvl="1"/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class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HWRFTask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(Task):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"""!The base class of tasks run by the HWRF system.</a:t>
            </a:r>
          </a:p>
          <a:p>
            <a:pPr lvl="1"/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This class represents a task to be run by the HWRF system.  It can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be configured by an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hwrf.config.HWRFConfig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object.  Internal state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information is stored in an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produtil.datastore.Datastore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.  Each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task has its own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workdir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200" dirty="0" err="1">
                <a:latin typeface="Courier" charset="0"/>
                <a:ea typeface="Courier" charset="0"/>
                <a:cs typeface="Courier" charset="0"/>
              </a:rPr>
              <a:t>outdir</a:t>
            </a:r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and scrub flag, as well as its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own vitals information.</a:t>
            </a:r>
          </a:p>
          <a:p>
            <a:pPr lvl="1"/>
            <a:endParaRPr lang="en-US" sz="1200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Execution of a task is done by calling run(), and the products</a:t>
            </a:r>
          </a:p>
          <a:p>
            <a:pPr lvl="1"/>
            <a:r>
              <a:rPr lang="en-US" sz="1200" dirty="0">
                <a:latin typeface="Courier" charset="0"/>
                <a:ea typeface="Courier" charset="0"/>
                <a:cs typeface="Courier" charset="0"/>
              </a:rPr>
              <a:t>    generated by this task can be iterated with products()"""</a:t>
            </a:r>
          </a:p>
          <a:p>
            <a:pPr lvl="1"/>
            <a:endParaRPr lang="en-US" sz="12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211"/>
            <a:ext cx="10515600" cy="1325563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1369"/>
            <a:ext cx="10515600" cy="181978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Evaluate impact of CYGNSS data in an HWRF system as close to an operational configuration as possible; a </a:t>
            </a:r>
            <a:r>
              <a:rPr lang="en-US" b="1" i="1" dirty="0" smtClean="0"/>
              <a:t>parallel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Run a modified HWRF </a:t>
            </a:r>
            <a:r>
              <a:rPr lang="en-US" dirty="0" err="1" smtClean="0"/>
              <a:t>fcst</a:t>
            </a:r>
            <a:r>
              <a:rPr lang="en-US" dirty="0" smtClean="0"/>
              <a:t> &amp; DA system* on the same computer system as HWRF ops (EMC)</a:t>
            </a:r>
          </a:p>
          <a:p>
            <a:pPr lvl="1"/>
            <a:r>
              <a:rPr lang="en-US" dirty="0" smtClean="0"/>
              <a:t>minimize (remove?) system-dependent differences (e.g., compilers, schedulers, etc.)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2104" y="31388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4296" y="4477385"/>
            <a:ext cx="10515600" cy="2630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NOT real-time, or even near real-time (2-4 week lag is OK)</a:t>
            </a:r>
          </a:p>
          <a:p>
            <a:r>
              <a:rPr lang="en-US" sz="2600" dirty="0" smtClean="0"/>
              <a:t>Must have enough operational HWRF outputs to allow for evaluation of CYGNSS impacts </a:t>
            </a:r>
          </a:p>
          <a:p>
            <a:r>
              <a:rPr lang="en-US" sz="2600" dirty="0"/>
              <a:t>Q: Must have complete sets of Hybrid 3dVAR inputs for each cycle, by </a:t>
            </a:r>
            <a:r>
              <a:rPr lang="en-US" sz="2600" dirty="0" smtClean="0"/>
              <a:t>storm, to drive a parallel set of assimilations &amp; forecasts, right?</a:t>
            </a:r>
          </a:p>
          <a:p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6156960" y="3166357"/>
            <a:ext cx="5294976" cy="400110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2600" dirty="0" smtClean="0"/>
              <a:t>*</a:t>
            </a:r>
            <a:r>
              <a:rPr lang="en-US" sz="1400" dirty="0" smtClean="0"/>
              <a:t> - modifications to accommodate CYGNSS observations (more later) 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211"/>
            <a:ext cx="10515600" cy="1325563"/>
          </a:xfrm>
        </p:spPr>
        <p:txBody>
          <a:bodyPr/>
          <a:lstStyle/>
          <a:p>
            <a:r>
              <a:rPr lang="en-US" dirty="0" smtClean="0"/>
              <a:t>2017 hurricane season requirements (1/2)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561"/>
            <a:ext cx="10515600" cy="4575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Quotes from the NASA CYGNSS Science Handbook:</a:t>
            </a:r>
          </a:p>
          <a:p>
            <a:pPr marL="458788" indent="0">
              <a:buNone/>
            </a:pPr>
            <a:r>
              <a:rPr lang="en-US" sz="1800" dirty="0" smtClean="0"/>
              <a:t>”</a:t>
            </a:r>
            <a:r>
              <a:rPr lang="en-US" sz="1800" b="1" dirty="0" smtClean="0"/>
              <a:t>II</a:t>
            </a:r>
            <a:r>
              <a:rPr lang="en-US" sz="1800" b="1" dirty="0"/>
              <a:t>. Level 4 Wind Speed for </a:t>
            </a:r>
            <a:r>
              <a:rPr lang="en-US" sz="1800" b="1" dirty="0" smtClean="0"/>
              <a:t>Data Assimilation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A</a:t>
            </a:r>
            <a:r>
              <a:rPr lang="en-US" sz="1800" dirty="0"/>
              <a:t>. Science Background and </a:t>
            </a:r>
            <a:r>
              <a:rPr lang="en-US" sz="1800" dirty="0" smtClean="0"/>
              <a:t>Objectives</a:t>
            </a:r>
          </a:p>
          <a:p>
            <a:pPr marL="458788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Level 4 wind speed for data assimilation product is the surface </a:t>
            </a:r>
            <a:r>
              <a:rPr lang="en-US" sz="1800" dirty="0" smtClean="0"/>
              <a:t>wind vector </a:t>
            </a:r>
            <a:r>
              <a:rPr lang="en-US" sz="1800" dirty="0"/>
              <a:t>analysis field on a basin-wide domain of 9 km grid spacing, in </a:t>
            </a:r>
            <a:r>
              <a:rPr lang="en-US" sz="1800" dirty="0" smtClean="0"/>
              <a:t>which the </a:t>
            </a:r>
            <a:r>
              <a:rPr lang="en-US" sz="1800" dirty="0"/>
              <a:t>assimilation of both conventional data and CYGNSS winds is </a:t>
            </a:r>
            <a:r>
              <a:rPr lang="en-US" sz="1800" dirty="0" smtClean="0"/>
              <a:t>performed. This </a:t>
            </a:r>
            <a:r>
              <a:rPr lang="en-US" sz="1800" dirty="0"/>
              <a:t>product will be computed using NOAA’s HWRF model framework. The </a:t>
            </a:r>
            <a:r>
              <a:rPr lang="en-US" sz="1800" dirty="0" smtClean="0"/>
              <a:t>purpose is </a:t>
            </a:r>
            <a:r>
              <a:rPr lang="en-US" sz="1800" dirty="0"/>
              <a:t>to provide an improved gridded surface wind analysis that includes </a:t>
            </a:r>
            <a:r>
              <a:rPr lang="en-US" sz="1800" dirty="0" smtClean="0"/>
              <a:t>CYGNSS data </a:t>
            </a:r>
            <a:r>
              <a:rPr lang="en-US" sz="1800" dirty="0"/>
              <a:t>for community use. Six-hourly HWRF analyses and forecasts will </a:t>
            </a:r>
            <a:r>
              <a:rPr lang="en-US" sz="1800" dirty="0" smtClean="0"/>
              <a:t>be created </a:t>
            </a:r>
            <a:r>
              <a:rPr lang="en-US" sz="1800" dirty="0"/>
              <a:t>for a limited number of Atlantic hurricanes, and the influence </a:t>
            </a:r>
            <a:r>
              <a:rPr lang="en-US" sz="1800" dirty="0" smtClean="0"/>
              <a:t>of assimilating </a:t>
            </a:r>
            <a:r>
              <a:rPr lang="en-US" sz="1800" dirty="0"/>
              <a:t>CYGNSS data will be evaluated. The uncertainty depends on </a:t>
            </a:r>
            <a:r>
              <a:rPr lang="en-US" sz="1800" dirty="0" smtClean="0"/>
              <a:t>the errors </a:t>
            </a:r>
            <a:r>
              <a:rPr lang="en-US" sz="1800" dirty="0"/>
              <a:t>in the observation, model, and assimilation scheme</a:t>
            </a:r>
            <a:r>
              <a:rPr lang="en-US" sz="1800" dirty="0" smtClean="0"/>
              <a:t>.”</a:t>
            </a:r>
          </a:p>
          <a:p>
            <a:pPr marL="458788" indent="0">
              <a:buNone/>
            </a:pPr>
            <a:endParaRPr lang="en-US" sz="1800" dirty="0" smtClean="0"/>
          </a:p>
          <a:p>
            <a:pPr marL="458788" indent="0">
              <a:buNone/>
            </a:pPr>
            <a:r>
              <a:rPr lang="en-US" sz="1800" dirty="0" smtClean="0"/>
              <a:t>Page </a:t>
            </a:r>
            <a:r>
              <a:rPr lang="en-US" sz="1800" dirty="0"/>
              <a:t>105</a:t>
            </a:r>
            <a:r>
              <a:rPr lang="en-US" sz="1800" dirty="0" smtClean="0"/>
              <a:t>:</a:t>
            </a:r>
          </a:p>
          <a:p>
            <a:pPr marL="458788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“</a:t>
            </a:r>
            <a:r>
              <a:rPr lang="en-US" sz="1800" b="1" dirty="0" smtClean="0"/>
              <a:t>Output </a:t>
            </a:r>
            <a:r>
              <a:rPr lang="en-US" sz="1800" b="1" dirty="0"/>
              <a:t>Data Product Description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The </a:t>
            </a:r>
            <a:r>
              <a:rPr lang="en-US" sz="1800" dirty="0"/>
              <a:t>Level 4 products will be created for a limited number of hurricanes </a:t>
            </a:r>
            <a:r>
              <a:rPr lang="en-US" sz="1800" dirty="0" smtClean="0"/>
              <a:t>in the </a:t>
            </a:r>
            <a:r>
              <a:rPr lang="en-US" sz="1800" dirty="0"/>
              <a:t>Atlantic Basin. Blended analyses of surface wind speed and direction at </a:t>
            </a:r>
            <a:r>
              <a:rPr lang="en-US" sz="1800" dirty="0" smtClean="0"/>
              <a:t>9 km </a:t>
            </a:r>
            <a:r>
              <a:rPr lang="en-US" sz="1800" dirty="0"/>
              <a:t>horizontal grid spacing will be created utilizing the basin-scale HWRF, </a:t>
            </a:r>
            <a:r>
              <a:rPr lang="en-US" sz="1800" dirty="0" smtClean="0"/>
              <a:t>at a </a:t>
            </a:r>
            <a:r>
              <a:rPr lang="en-US" sz="1800" dirty="0"/>
              <a:t>frequency of every 6 hours through cycled data assimilation</a:t>
            </a:r>
            <a:r>
              <a:rPr lang="en-US" sz="1800" dirty="0" smtClean="0"/>
              <a:t>.”</a:t>
            </a:r>
          </a:p>
          <a:p>
            <a:pPr marL="458788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211"/>
            <a:ext cx="10515600" cy="1325563"/>
          </a:xfrm>
        </p:spPr>
        <p:txBody>
          <a:bodyPr/>
          <a:lstStyle/>
          <a:p>
            <a:r>
              <a:rPr lang="en-US" dirty="0" smtClean="0"/>
              <a:t>2017 hurricane season requirements (2/2)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561"/>
            <a:ext cx="10515600" cy="4575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Quotes from the NASA CYGNSS Science Handbook:</a:t>
            </a:r>
            <a:endParaRPr lang="en-US" sz="1800" dirty="0"/>
          </a:p>
          <a:p>
            <a:pPr marL="458788" indent="0">
              <a:buNone/>
            </a:pPr>
            <a:r>
              <a:rPr lang="en-US" sz="1800" dirty="0"/>
              <a:t>Page 105:</a:t>
            </a:r>
            <a:br>
              <a:rPr lang="en-US" sz="1800" dirty="0"/>
            </a:br>
            <a:endParaRPr lang="en-US" sz="1800" dirty="0" smtClean="0"/>
          </a:p>
          <a:p>
            <a:pPr marL="458788" indent="0">
              <a:buNone/>
            </a:pPr>
            <a:r>
              <a:rPr lang="en-US" sz="1800" dirty="0" smtClean="0"/>
              <a:t>“</a:t>
            </a:r>
            <a:r>
              <a:rPr lang="en-US" sz="1800" b="1" dirty="0" smtClean="0"/>
              <a:t>Hurricane </a:t>
            </a:r>
            <a:r>
              <a:rPr lang="en-US" sz="1800" b="1" dirty="0"/>
              <a:t>Model</a:t>
            </a:r>
            <a:br>
              <a:rPr lang="en-US" sz="1800" b="1" dirty="0"/>
            </a:br>
            <a:r>
              <a:rPr lang="en-US" sz="1800" dirty="0" smtClean="0"/>
              <a:t>NOAA’s </a:t>
            </a:r>
            <a:r>
              <a:rPr lang="en-US" sz="1800" dirty="0"/>
              <a:t>operational hurricane prediction system will be available for use. </a:t>
            </a:r>
            <a:r>
              <a:rPr lang="en-US" sz="1800" dirty="0" smtClean="0"/>
              <a:t>The HWRF </a:t>
            </a:r>
            <a:r>
              <a:rPr lang="en-US" sz="1800" dirty="0"/>
              <a:t>is currently available on a basin-scale domain, and it is </a:t>
            </a:r>
            <a:r>
              <a:rPr lang="en-US" sz="1800" dirty="0" smtClean="0"/>
              <a:t>anticipated that </a:t>
            </a:r>
            <a:r>
              <a:rPr lang="en-US" sz="1800" dirty="0"/>
              <a:t>by the time of the CYGNSS launch, a domain with a horizontal </a:t>
            </a:r>
            <a:r>
              <a:rPr lang="en-US" sz="1800" dirty="0" smtClean="0"/>
              <a:t>grid spacing </a:t>
            </a:r>
            <a:r>
              <a:rPr lang="en-US" sz="1800" dirty="0"/>
              <a:t>of 9 km will be ready for use for preparation of the Level 4 </a:t>
            </a:r>
            <a:r>
              <a:rPr lang="en-US" sz="1800" dirty="0" smtClean="0"/>
              <a:t>wind analysis </a:t>
            </a:r>
            <a:r>
              <a:rPr lang="en-US" sz="1800" dirty="0"/>
              <a:t>fields. The modeling system has undergone several upgrades to </a:t>
            </a:r>
            <a:r>
              <a:rPr lang="en-US" sz="1800" dirty="0" smtClean="0"/>
              <a:t>its physics </a:t>
            </a:r>
            <a:r>
              <a:rPr lang="en-US" sz="1800" dirty="0"/>
              <a:t>parameterizations, as described in </a:t>
            </a:r>
            <a:r>
              <a:rPr lang="en-US" sz="1800" dirty="0" err="1"/>
              <a:t>Gopalakrishnan</a:t>
            </a:r>
            <a:r>
              <a:rPr lang="en-US" sz="1800" dirty="0"/>
              <a:t> et al. (2013</a:t>
            </a:r>
            <a:r>
              <a:rPr lang="en-US" sz="1800" dirty="0" smtClean="0"/>
              <a:t>).”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211"/>
            <a:ext cx="10515600" cy="1325563"/>
          </a:xfrm>
        </p:spPr>
        <p:txBody>
          <a:bodyPr/>
          <a:lstStyle/>
          <a:p>
            <a:r>
              <a:rPr lang="en-US" dirty="0" smtClean="0"/>
              <a:t>2017 hurricane season wish list </a:t>
            </a:r>
            <a:r>
              <a:rPr lang="en-US" sz="2800" dirty="0" smtClean="0"/>
              <a:t>(priority order)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3561"/>
            <a:ext cx="10515600" cy="4575175"/>
          </a:xfrm>
        </p:spPr>
        <p:txBody>
          <a:bodyPr>
            <a:noAutofit/>
          </a:bodyPr>
          <a:lstStyle/>
          <a:p>
            <a:r>
              <a:rPr lang="en-US" sz="2600" dirty="0" smtClean="0"/>
              <a:t>Beyond meeting CYGNSS mission 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Test impact of assimilating CYGNSS “wind vectors” (+1)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With and without vortex relocation (+1)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Test impact of assimilation on different nests (+2)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200" dirty="0" smtClean="0"/>
              <a:t>d02 only (6 km), d03 only (2 km)</a:t>
            </a:r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endParaRPr lang="en-US" sz="2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FC13E-BBB4-E94F-B290-11D731161E9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8" y="3490595"/>
            <a:ext cx="3637280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of technologies   1 of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91758"/>
          <a:ext cx="10515600" cy="486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560" y="3224319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smtClean="0"/>
              <a:t>DA</a:t>
            </a:r>
            <a:endParaRPr lang="en-US" sz="3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93584" y="3450128"/>
            <a:ext cx="1408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CYGNSS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83150" y="5170391"/>
            <a:ext cx="936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VAM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8102987" y="3219295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err="1" smtClean="0"/>
              <a:t>Fcst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4189461" y="274525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wspd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139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of technologies   2 of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91758"/>
          <a:ext cx="10515600" cy="486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560" y="3224319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smtClean="0"/>
              <a:t>DA</a:t>
            </a:r>
            <a:endParaRPr lang="en-US" sz="3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59695" y="3727127"/>
            <a:ext cx="702026" cy="5023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0733" y="3676327"/>
            <a:ext cx="1409187" cy="1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93584" y="3450128"/>
            <a:ext cx="1408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CYGNSS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83150" y="5170391"/>
            <a:ext cx="936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VAM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8102987" y="3224319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err="1" smtClean="0"/>
              <a:t>Fcst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4757813" y="331618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" charset="0"/>
                <a:ea typeface="Times" charset="0"/>
                <a:cs typeface="Times" charset="0"/>
              </a:rPr>
              <a:t>scalar</a:t>
            </a:r>
            <a:endParaRPr lang="en-US" i="1" dirty="0">
              <a:solidFill>
                <a:schemeClr val="accent2">
                  <a:lumMod val="50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530677" y="4587053"/>
            <a:ext cx="865669" cy="37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" charset="0"/>
                <a:ea typeface="Times" charset="0"/>
                <a:cs typeface="Times" charset="0"/>
              </a:rPr>
              <a:t>vector</a:t>
            </a:r>
            <a:endParaRPr lang="en-US" i="1" dirty="0">
              <a:solidFill>
                <a:schemeClr val="accent2">
                  <a:lumMod val="50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6066" y="458705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imes" charset="0"/>
                <a:ea typeface="Times" charset="0"/>
                <a:cs typeface="Times" charset="0"/>
              </a:rPr>
              <a:t>scalar</a:t>
            </a:r>
            <a:endParaRPr lang="en-US" i="1" dirty="0">
              <a:solidFill>
                <a:schemeClr val="accent2">
                  <a:lumMod val="50000"/>
                </a:schemeClr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9461" y="274525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wspd</a:t>
            </a:r>
            <a:endParaRPr lang="en-US" sz="2400" i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554794" y="4153809"/>
            <a:ext cx="561270" cy="1031670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237973" y="4004126"/>
            <a:ext cx="546601" cy="1162311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03790" y="271211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GSI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030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of technologies   3 of 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91758"/>
          <a:ext cx="10515600" cy="486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560" y="3224319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smtClean="0"/>
              <a:t>DA</a:t>
            </a:r>
            <a:endParaRPr lang="en-US" sz="3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59695" y="3727127"/>
            <a:ext cx="702026" cy="5023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54794" y="4153809"/>
            <a:ext cx="561270" cy="1031670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10733" y="3676327"/>
            <a:ext cx="1409187" cy="1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37973" y="4004126"/>
            <a:ext cx="546601" cy="1162311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93584" y="3450128"/>
            <a:ext cx="1408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CYGNSS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83150" y="5170391"/>
            <a:ext cx="936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VAM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8096560" y="3219295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err="1" smtClean="0"/>
              <a:t>Fcst</a:t>
            </a:r>
            <a:endParaRPr lang="en-US" sz="3000" dirty="0"/>
          </a:p>
        </p:txBody>
      </p:sp>
      <p:sp>
        <p:nvSpPr>
          <p:cNvPr id="12" name="Chord 11"/>
          <p:cNvSpPr/>
          <p:nvPr/>
        </p:nvSpPr>
        <p:spPr>
          <a:xfrm>
            <a:off x="2996933" y="2472269"/>
            <a:ext cx="2557199" cy="2466741"/>
          </a:xfrm>
          <a:prstGeom prst="chord">
            <a:avLst>
              <a:gd name="adj1" fmla="val 3596188"/>
              <a:gd name="adj2" fmla="val 14498893"/>
            </a:avLst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ord 12"/>
          <p:cNvSpPr/>
          <p:nvPr/>
        </p:nvSpPr>
        <p:spPr>
          <a:xfrm rot="15945945">
            <a:off x="4829064" y="2443533"/>
            <a:ext cx="2573832" cy="2573832"/>
          </a:xfrm>
          <a:prstGeom prst="chord">
            <a:avLst>
              <a:gd name="adj1" fmla="val 4222642"/>
              <a:gd name="adj2" fmla="val 14675248"/>
            </a:avLst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03790" y="271211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GSI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20726" y="4185318"/>
            <a:ext cx="79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EnKF</a:t>
            </a:r>
            <a:endParaRPr lang="en-US" sz="2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89461" y="2745250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wspd</a:t>
            </a:r>
            <a:endParaRPr lang="en-US" sz="2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91389" y="4079303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DDM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 “offline” 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91758"/>
          <a:ext cx="10515600" cy="4863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19560" y="2508700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smtClean="0"/>
              <a:t>DA</a:t>
            </a:r>
            <a:endParaRPr lang="en-US" sz="3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59695" y="2970272"/>
            <a:ext cx="702026" cy="5023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693800" y="2937414"/>
            <a:ext cx="1409187" cy="1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93584" y="2734509"/>
            <a:ext cx="14082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CYGNSS</a:t>
            </a:r>
            <a:endParaRPr lang="en-US" sz="3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83150" y="5170391"/>
            <a:ext cx="936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mtClean="0"/>
              <a:t>VAM</a:t>
            </a:r>
            <a:endParaRPr lang="en-US" sz="3000" dirty="0"/>
          </a:p>
        </p:txBody>
      </p:sp>
      <p:sp>
        <p:nvSpPr>
          <p:cNvPr id="30" name="TextBox 29"/>
          <p:cNvSpPr txBox="1"/>
          <p:nvPr/>
        </p:nvSpPr>
        <p:spPr>
          <a:xfrm>
            <a:off x="8102987" y="2425877"/>
            <a:ext cx="1152880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000" dirty="0" smtClean="0"/>
              <a:t>HWRF</a:t>
            </a:r>
          </a:p>
          <a:p>
            <a:pPr algn="ctr"/>
            <a:r>
              <a:rPr lang="en-US" sz="3000" dirty="0" err="1" smtClean="0"/>
              <a:t>Fcst</a:t>
            </a:r>
            <a:endParaRPr lang="en-US" sz="3000" dirty="0"/>
          </a:p>
        </p:txBody>
      </p:sp>
      <p:sp>
        <p:nvSpPr>
          <p:cNvPr id="3" name="TextBox 2"/>
          <p:cNvSpPr txBox="1"/>
          <p:nvPr/>
        </p:nvSpPr>
        <p:spPr>
          <a:xfrm>
            <a:off x="6203790" y="203625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GSI</a:t>
            </a:r>
            <a:endParaRPr lang="en-US" sz="2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20726" y="3509457"/>
            <a:ext cx="79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EnKF</a:t>
            </a:r>
            <a:endParaRPr lang="en-US" sz="2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89461" y="2029632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wspd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91389" y="3363685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</a:rPr>
              <a:t>DDM</a:t>
            </a:r>
            <a:endParaRPr lang="en-US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554794" y="4153809"/>
            <a:ext cx="561270" cy="1031670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237973" y="4004126"/>
            <a:ext cx="546601" cy="1162311"/>
          </a:xfrm>
          <a:prstGeom prst="straightConnector1">
            <a:avLst/>
          </a:prstGeom>
          <a:ln w="730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6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974</Words>
  <Application>Microsoft Macintosh PowerPoint</Application>
  <PresentationFormat>Widescreen</PresentationFormat>
  <Paragraphs>266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</vt:lpstr>
      <vt:lpstr>Times</vt:lpstr>
      <vt:lpstr>Office Theme</vt:lpstr>
      <vt:lpstr>2017 hurricane season: CYGNSS impact assessment plans</vt:lpstr>
      <vt:lpstr>Goals</vt:lpstr>
      <vt:lpstr>2017 hurricane season requirements (1/2)</vt:lpstr>
      <vt:lpstr>2017 hurricane season requirements (2/2)</vt:lpstr>
      <vt:lpstr>2017 hurricane season wish list (priority order)</vt:lpstr>
      <vt:lpstr>Intersection of technologies   1 of 3</vt:lpstr>
      <vt:lpstr>Intersection of technologies   2 of 3</vt:lpstr>
      <vt:lpstr>Intersection of technologies   3 of 3</vt:lpstr>
      <vt:lpstr>VAM “offline” testing</vt:lpstr>
      <vt:lpstr>Integration of CYGNSS into VAM &amp; HWRF on-going work</vt:lpstr>
      <vt:lpstr>Backup slides</vt:lpstr>
      <vt:lpstr>CYGNSS/VAM/HWRF  software integration  overview</vt:lpstr>
      <vt:lpstr>Layers of HWRF scripting</vt:lpstr>
      <vt:lpstr>Workflow layer: rocoto – new files 3 meta tasks, 5 tasks</vt:lpstr>
      <vt:lpstr>Scripting layer: new python files corresponding to the 5 new tasks</vt:lpstr>
      <vt:lpstr>Experiment layer: modify hwrf_expt.py add new hwrf.conf variables to turn on/turn off CYGNSS processing</vt:lpstr>
      <vt:lpstr>HWRF layer: define new VAM &amp; CYGNSS modules with classes, functions and methods </vt:lpstr>
      <vt:lpstr>HWRF layer: define new VAM &amp; CYGNSS modules with classes, functions and methods </vt:lpstr>
      <vt:lpstr>HWRF Tasks: current plans have been modeled after prepBUFR processing in HWRF, which is an HWRFTask 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VAM/HWRF integration: software overview</dc:title>
  <dc:creator>S Mark Leidner</dc:creator>
  <cp:lastModifiedBy>Microsoft Office User</cp:lastModifiedBy>
  <cp:revision>30</cp:revision>
  <dcterms:created xsi:type="dcterms:W3CDTF">2016-08-29T14:09:56Z</dcterms:created>
  <dcterms:modified xsi:type="dcterms:W3CDTF">2017-03-02T14:51:56Z</dcterms:modified>
</cp:coreProperties>
</file>