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7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8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1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3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3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6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F964-697C-5E4B-A95D-AD7015FB6F9A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Nature run for DOME </a:t>
            </a:r>
            <a:r>
              <a:rPr lang="en-US" dirty="0"/>
              <a:t>Earth Venture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  files in HDF5 format (Hierarchical Data format release 5) </a:t>
            </a:r>
          </a:p>
          <a:p>
            <a:r>
              <a:rPr lang="en-US" dirty="0" smtClean="0"/>
              <a:t>07/29 to 08/10 at 6 </a:t>
            </a:r>
            <a:r>
              <a:rPr lang="en-US" dirty="0" err="1" smtClean="0"/>
              <a:t>mn</a:t>
            </a:r>
            <a:r>
              <a:rPr lang="en-US" dirty="0" smtClean="0"/>
              <a:t> resolution</a:t>
            </a:r>
          </a:p>
          <a:p>
            <a:r>
              <a:rPr lang="en-US" dirty="0" smtClean="0"/>
              <a:t>Variables at 30km and 21 horizontal resolution</a:t>
            </a:r>
          </a:p>
          <a:p>
            <a:r>
              <a:rPr lang="en-US" dirty="0" smtClean="0"/>
              <a:t>60 pressure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1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4341"/>
            <a:ext cx="8229600" cy="5823523"/>
          </a:xfrm>
        </p:spPr>
        <p:txBody>
          <a:bodyPr>
            <a:normAutofit/>
          </a:bodyPr>
          <a:lstStyle/>
          <a:p>
            <a:r>
              <a:rPr lang="en-US" b="1" dirty="0"/>
              <a:t>'</a:t>
            </a:r>
            <a:r>
              <a:rPr lang="en-US" b="1" dirty="0" err="1"/>
              <a:t>freq_avg</a:t>
            </a:r>
            <a:r>
              <a:rPr lang="en-US" b="1" dirty="0"/>
              <a:t>' (Instrument channel frequencies)</a:t>
            </a:r>
          </a:p>
          <a:p>
            <a:r>
              <a:rPr lang="en-US" b="1" dirty="0" smtClean="0"/>
              <a:t>'</a:t>
            </a:r>
            <a:r>
              <a:rPr lang="en-US" b="1" dirty="0"/>
              <a:t>Tb' (Instrument brightness temperature, without noise</a:t>
            </a:r>
            <a:r>
              <a:rPr lang="en-US" b="1" dirty="0" smtClean="0"/>
              <a:t>)</a:t>
            </a:r>
            <a:r>
              <a:rPr lang="en-US" b="1" dirty="0"/>
              <a:t>        </a:t>
            </a:r>
          </a:p>
          <a:p>
            <a:r>
              <a:rPr lang="en-US" b="1" dirty="0"/>
              <a:t>'</a:t>
            </a:r>
            <a:r>
              <a:rPr lang="en-US" b="1" dirty="0" err="1"/>
              <a:t>Tb_noisy</a:t>
            </a:r>
            <a:r>
              <a:rPr lang="en-US" b="1" dirty="0"/>
              <a:t>' (Instrument brightness temperature, with noise</a:t>
            </a:r>
            <a:r>
              <a:rPr lang="en-US" b="1" dirty="0" smtClean="0"/>
              <a:t>)</a:t>
            </a:r>
            <a:r>
              <a:rPr lang="en-US" b="1" dirty="0"/>
              <a:t>       </a:t>
            </a:r>
          </a:p>
          <a:p>
            <a:r>
              <a:rPr lang="en-US" b="1" dirty="0"/>
              <a:t>'</a:t>
            </a:r>
            <a:r>
              <a:rPr lang="en-US" b="1" dirty="0" err="1"/>
              <a:t>pressure_mbar</a:t>
            </a:r>
            <a:r>
              <a:rPr lang="en-US" b="1" dirty="0"/>
              <a:t>' (Pressure profiles</a:t>
            </a:r>
            <a:r>
              <a:rPr lang="en-US" b="1" dirty="0" smtClean="0"/>
              <a:t>)</a:t>
            </a:r>
            <a:r>
              <a:rPr lang="en-US" b="1" dirty="0"/>
              <a:t>    </a:t>
            </a:r>
          </a:p>
          <a:p>
            <a:r>
              <a:rPr lang="en-US" b="1" dirty="0"/>
              <a:t>'</a:t>
            </a:r>
            <a:r>
              <a:rPr lang="en-US" b="1" dirty="0" err="1" smtClean="0"/>
              <a:t>surface_pressure_mbar</a:t>
            </a:r>
            <a:r>
              <a:rPr lang="en-US" b="1" dirty="0" smtClean="0"/>
              <a:t>’</a:t>
            </a:r>
            <a:r>
              <a:rPr lang="en-US" b="1" dirty="0"/>
              <a:t>   </a:t>
            </a:r>
          </a:p>
          <a:p>
            <a:r>
              <a:rPr lang="en-US" b="1" dirty="0"/>
              <a:t>'</a:t>
            </a:r>
            <a:r>
              <a:rPr lang="en-US" b="1" dirty="0" err="1"/>
              <a:t>temperature_K</a:t>
            </a:r>
            <a:r>
              <a:rPr lang="en-US" b="1" dirty="0"/>
              <a:t>' (Truth temperature profiles</a:t>
            </a:r>
            <a:r>
              <a:rPr lang="en-US" b="1" dirty="0" smtClean="0"/>
              <a:t>)</a:t>
            </a:r>
            <a:r>
              <a:rPr lang="en-US" b="1" dirty="0"/>
              <a:t>       </a:t>
            </a:r>
          </a:p>
          <a:p>
            <a:r>
              <a:rPr lang="en-US" b="1" dirty="0"/>
              <a:t>'</a:t>
            </a:r>
            <a:r>
              <a:rPr lang="en-US" b="1" dirty="0" err="1"/>
              <a:t>temperature_K_est</a:t>
            </a:r>
            <a:r>
              <a:rPr lang="en-US" b="1" dirty="0"/>
              <a:t>' (Retrieved temperature profiles)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9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1304"/>
            <a:ext cx="8229600" cy="5814860"/>
          </a:xfrm>
        </p:spPr>
        <p:txBody>
          <a:bodyPr>
            <a:normAutofit/>
          </a:bodyPr>
          <a:lstStyle/>
          <a:p>
            <a:r>
              <a:rPr lang="en-US" b="1" dirty="0"/>
              <a:t>'qvapor_g_m3' (Water vapor profiles, truth</a:t>
            </a:r>
            <a:r>
              <a:rPr lang="en-US" b="1" dirty="0" smtClean="0"/>
              <a:t>)</a:t>
            </a:r>
            <a:r>
              <a:rPr lang="en-US" b="1" dirty="0"/>
              <a:t>            </a:t>
            </a:r>
          </a:p>
          <a:p>
            <a:r>
              <a:rPr lang="en-US" b="1" dirty="0"/>
              <a:t>'qvapor_g_m3_est' (Water vapor profiles, retrieval</a:t>
            </a:r>
            <a:r>
              <a:rPr lang="en-US" b="1" dirty="0" smtClean="0"/>
              <a:t>)</a:t>
            </a:r>
            <a:r>
              <a:rPr lang="en-US" b="1" dirty="0"/>
              <a:t>   </a:t>
            </a:r>
          </a:p>
          <a:p>
            <a:r>
              <a:rPr lang="en-US" b="1" dirty="0"/>
              <a:t>'</a:t>
            </a:r>
            <a:r>
              <a:rPr lang="en-US" b="1" dirty="0" err="1"/>
              <a:t>rain_surface_mm</a:t>
            </a:r>
            <a:r>
              <a:rPr lang="en-US" b="1" dirty="0"/>
              <a:t>' (Surface rain rate, truth: Units are mm</a:t>
            </a:r>
            <a:r>
              <a:rPr lang="en-US" b="1" dirty="0" smtClean="0"/>
              <a:t>/5s   </a:t>
            </a:r>
          </a:p>
          <a:p>
            <a:r>
              <a:rPr lang="en-US" b="1" dirty="0" smtClean="0"/>
              <a:t>'</a:t>
            </a:r>
            <a:r>
              <a:rPr lang="en-US" b="1" dirty="0" err="1" smtClean="0"/>
              <a:t>rain_surface_mm_est</a:t>
            </a:r>
            <a:r>
              <a:rPr lang="en-US" b="1" dirty="0" smtClean="0"/>
              <a:t>' (Surface rain rate, retrieval: Units are mm/5s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9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4674"/>
            <a:ext cx="3651765" cy="682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Temperature_est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Content Placeholder 3" descr="test_855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8" r="-1944"/>
          <a:stretch/>
        </p:blipFill>
        <p:spPr>
          <a:xfrm>
            <a:off x="348641" y="1724381"/>
            <a:ext cx="3760324" cy="3654655"/>
          </a:xfrm>
        </p:spPr>
      </p:pic>
      <p:pic>
        <p:nvPicPr>
          <p:cNvPr id="5" name="Picture 4" descr="850mbTemp_nature08_05_000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637" y="1600276"/>
            <a:ext cx="4673947" cy="391289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81598" y="734674"/>
            <a:ext cx="3651765" cy="68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Temperature from Nature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2641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72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Nature run for DOME Earth Venture</vt:lpstr>
      <vt:lpstr>PowerPoint Presentation</vt:lpstr>
      <vt:lpstr>PowerPoint Presentation</vt:lpstr>
      <vt:lpstr>Temperature_est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 Earth Venture</dc:title>
  <dc:creator>Nicholas Carrasco</dc:creator>
  <cp:lastModifiedBy>Nicholas Carrasco</cp:lastModifiedBy>
  <cp:revision>5</cp:revision>
  <dcterms:created xsi:type="dcterms:W3CDTF">2015-02-24T15:11:33Z</dcterms:created>
  <dcterms:modified xsi:type="dcterms:W3CDTF">2015-02-24T19:42:58Z</dcterms:modified>
</cp:coreProperties>
</file>