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</p:sldIdLst>
  <p:sldSz cx="5486400" cy="7315200" type="B5JIS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3" d="100"/>
          <a:sy n="113" d="100"/>
        </p:scale>
        <p:origin x="3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97187"/>
            <a:ext cx="4663440" cy="254677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42174"/>
            <a:ext cx="4114800" cy="1766146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89467"/>
            <a:ext cx="118300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89467"/>
            <a:ext cx="3480435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2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823722"/>
            <a:ext cx="4732020" cy="304291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895429"/>
            <a:ext cx="4732020" cy="1600199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7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4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89468"/>
            <a:ext cx="473202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793241"/>
            <a:ext cx="2321004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672080"/>
            <a:ext cx="2321004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793241"/>
            <a:ext cx="2332435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672080"/>
            <a:ext cx="2332435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0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053255"/>
            <a:ext cx="2777490" cy="519853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053255"/>
            <a:ext cx="2777490" cy="519853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2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89468"/>
            <a:ext cx="473202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947333"/>
            <a:ext cx="473202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6780108"/>
            <a:ext cx="18516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7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798869" y="11073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142904" y="6714532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798869" y="269448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2908394" y="67188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3200" b="1" dirty="0"/>
          </a:p>
        </p:txBody>
      </p:sp>
      <p:pic>
        <p:nvPicPr>
          <p:cNvPr id="1028" name="Picture 4" descr="A map of the world with red and blue lines&#10;&#10;Description automatically generated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19" y="-22527"/>
            <a:ext cx="2987449" cy="362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3367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682628"/>
            <a:ext cx="898003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133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755146"/>
            <a:ext cx="83708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133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174FE8-12CF-4BB6-862E-2A2F311599C7}"/>
              </a:ext>
            </a:extLst>
          </p:cNvPr>
          <p:cNvSpPr txBox="1"/>
          <p:nvPr/>
        </p:nvSpPr>
        <p:spPr>
          <a:xfrm>
            <a:off x="3558540" y="502920"/>
            <a:ext cx="172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INTERMEDIATE VERSION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/>
          <p:nvPr/>
        </p:nvCxnSpPr>
        <p:spPr>
          <a:xfrm>
            <a:off x="944652" y="1562433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944652" y="14970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640352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228808" y="27837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228808" y="677439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28808" y="2862121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4845300" y="6774395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7177" r="49335" b="6486"/>
          <a:stretch/>
        </p:blipFill>
        <p:spPr bwMode="auto">
          <a:xfrm>
            <a:off x="1111776" y="21142"/>
            <a:ext cx="3210528" cy="378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4129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268616" y="1615773"/>
            <a:ext cx="1383144" cy="533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1238166" y="1316414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108298" cy="972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3940434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363414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800</TotalTime>
  <Words>30</Words>
  <Application>Microsoft Macintosh PowerPoint</Application>
  <PresentationFormat>Custom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Annane, Bachir</cp:lastModifiedBy>
  <cp:revision>15</cp:revision>
  <cp:lastPrinted>2024-04-14T23:45:32Z</cp:lastPrinted>
  <dcterms:created xsi:type="dcterms:W3CDTF">2024-04-14T02:00:35Z</dcterms:created>
  <dcterms:modified xsi:type="dcterms:W3CDTF">2024-06-27T23:03:34Z</dcterms:modified>
</cp:coreProperties>
</file>