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</p:sldMasterIdLst>
  <p:sldIdLst>
    <p:sldId id="256" r:id="rId2"/>
    <p:sldId id="257" r:id="rId3"/>
    <p:sldId id="258" r:id="rId4"/>
  </p:sldIdLst>
  <p:sldSz cx="5486400" cy="7315200" type="B5JIS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250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" y="1197187"/>
            <a:ext cx="4663440" cy="2546773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42174"/>
            <a:ext cx="4114800" cy="1766146"/>
          </a:xfrm>
        </p:spPr>
        <p:txBody>
          <a:bodyPr/>
          <a:lstStyle>
            <a:lvl1pPr marL="0" indent="0" algn="ctr">
              <a:buNone/>
              <a:defRPr sz="1440"/>
            </a:lvl1pPr>
            <a:lvl2pPr marL="274320" indent="0" algn="ctr">
              <a:buNone/>
              <a:defRPr sz="1200"/>
            </a:lvl2pPr>
            <a:lvl3pPr marL="548640" indent="0" algn="ctr">
              <a:buNone/>
              <a:defRPr sz="1080"/>
            </a:lvl3pPr>
            <a:lvl4pPr marL="822960" indent="0" algn="ctr">
              <a:buNone/>
              <a:defRPr sz="960"/>
            </a:lvl4pPr>
            <a:lvl5pPr marL="1097280" indent="0" algn="ctr">
              <a:buNone/>
              <a:defRPr sz="960"/>
            </a:lvl5pPr>
            <a:lvl6pPr marL="1371600" indent="0" algn="ctr">
              <a:buNone/>
              <a:defRPr sz="960"/>
            </a:lvl6pPr>
            <a:lvl7pPr marL="1645920" indent="0" algn="ctr">
              <a:buNone/>
              <a:defRPr sz="960"/>
            </a:lvl7pPr>
            <a:lvl8pPr marL="1920240" indent="0" algn="ctr">
              <a:buNone/>
              <a:defRPr sz="960"/>
            </a:lvl8pPr>
            <a:lvl9pPr marL="2194560" indent="0" algn="ctr">
              <a:buNone/>
              <a:defRPr sz="9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333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17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26205" y="389467"/>
            <a:ext cx="1183005" cy="619929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7190" y="389467"/>
            <a:ext cx="3480435" cy="619929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823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058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333" y="1823722"/>
            <a:ext cx="4732020" cy="3042919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4333" y="4895429"/>
            <a:ext cx="4732020" cy="1600199"/>
          </a:xfrm>
        </p:spPr>
        <p:txBody>
          <a:bodyPr/>
          <a:lstStyle>
            <a:lvl1pPr marL="0" indent="0">
              <a:buNone/>
              <a:defRPr sz="1440">
                <a:solidFill>
                  <a:schemeClr val="tx1"/>
                </a:solidFill>
              </a:defRPr>
            </a:lvl1pPr>
            <a:lvl2pPr marL="2743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548640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3pPr>
            <a:lvl4pPr marL="8229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4pPr>
            <a:lvl5pPr marL="109728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5pPr>
            <a:lvl6pPr marL="137160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6pPr>
            <a:lvl7pPr marL="164592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7pPr>
            <a:lvl8pPr marL="192024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8pPr>
            <a:lvl9pPr marL="21945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372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7190" y="1947333"/>
            <a:ext cx="2331720" cy="464142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7490" y="1947333"/>
            <a:ext cx="2331720" cy="464142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840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389468"/>
            <a:ext cx="4732020" cy="141393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905" y="1793241"/>
            <a:ext cx="2321004" cy="878839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905" y="2672080"/>
            <a:ext cx="2321004" cy="393022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77490" y="1793241"/>
            <a:ext cx="2332435" cy="878839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77490" y="2672080"/>
            <a:ext cx="2332435" cy="393022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008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78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581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487680"/>
            <a:ext cx="1769507" cy="170688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2435" y="1053255"/>
            <a:ext cx="2777490" cy="5198533"/>
          </a:xfrm>
        </p:spPr>
        <p:txBody>
          <a:bodyPr/>
          <a:lstStyle>
            <a:lvl1pPr>
              <a:defRPr sz="1920"/>
            </a:lvl1pPr>
            <a:lvl2pPr>
              <a:defRPr sz="1680"/>
            </a:lvl2pPr>
            <a:lvl3pPr>
              <a:defRPr sz="144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194560"/>
            <a:ext cx="1769507" cy="4065694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208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487680"/>
            <a:ext cx="1769507" cy="170688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32435" y="1053255"/>
            <a:ext cx="2777490" cy="5198533"/>
          </a:xfrm>
        </p:spPr>
        <p:txBody>
          <a:bodyPr anchor="t"/>
          <a:lstStyle>
            <a:lvl1pPr marL="0" indent="0">
              <a:buNone/>
              <a:defRPr sz="1920"/>
            </a:lvl1pPr>
            <a:lvl2pPr marL="274320" indent="0">
              <a:buNone/>
              <a:defRPr sz="1680"/>
            </a:lvl2pPr>
            <a:lvl3pPr marL="548640" indent="0">
              <a:buNone/>
              <a:defRPr sz="1440"/>
            </a:lvl3pPr>
            <a:lvl4pPr marL="822960" indent="0">
              <a:buNone/>
              <a:defRPr sz="1200"/>
            </a:lvl4pPr>
            <a:lvl5pPr marL="1097280" indent="0">
              <a:buNone/>
              <a:defRPr sz="1200"/>
            </a:lvl5pPr>
            <a:lvl6pPr marL="1371600" indent="0">
              <a:buNone/>
              <a:defRPr sz="1200"/>
            </a:lvl6pPr>
            <a:lvl7pPr marL="1645920" indent="0">
              <a:buNone/>
              <a:defRPr sz="1200"/>
            </a:lvl7pPr>
            <a:lvl8pPr marL="1920240" indent="0">
              <a:buNone/>
              <a:defRPr sz="1200"/>
            </a:lvl8pPr>
            <a:lvl9pPr marL="219456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194560"/>
            <a:ext cx="1769507" cy="4065694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527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7190" y="389468"/>
            <a:ext cx="4732020" cy="1413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190" y="1947333"/>
            <a:ext cx="4732020" cy="4641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7190" y="6780108"/>
            <a:ext cx="123444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D30DD-E0F0-D64A-B55A-651F0B90E276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7370" y="6780108"/>
            <a:ext cx="185166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74770" y="6780108"/>
            <a:ext cx="123444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574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548640" rtl="0" eaLnBrk="1" latinLnBrk="0" hangingPunct="1">
        <a:lnSpc>
          <a:spcPct val="90000"/>
        </a:lnSpc>
        <a:spcBef>
          <a:spcPct val="0"/>
        </a:spcBef>
        <a:buNone/>
        <a:defRPr sz="2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160" indent="-137160" algn="l" defTabSz="54864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3pPr>
      <a:lvl4pPr marL="8229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1945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E7D04D32-49BC-2D4A-B1B8-8E6145D7A825}"/>
              </a:ext>
            </a:extLst>
          </p:cNvPr>
          <p:cNvSpPr/>
          <p:nvPr/>
        </p:nvSpPr>
        <p:spPr>
          <a:xfrm>
            <a:off x="798869" y="110733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endParaRPr lang="en-US" sz="3200" b="1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6851025-A63F-0548-B25F-B8A6594551B0}"/>
              </a:ext>
            </a:extLst>
          </p:cNvPr>
          <p:cNvSpPr/>
          <p:nvPr/>
        </p:nvSpPr>
        <p:spPr>
          <a:xfrm>
            <a:off x="142904" y="6714532"/>
            <a:ext cx="3674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endParaRPr lang="en-US" sz="3200" b="1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83D4E2A-A532-4849-802F-1CEAA5B5D5F9}"/>
              </a:ext>
            </a:extLst>
          </p:cNvPr>
          <p:cNvSpPr/>
          <p:nvPr/>
        </p:nvSpPr>
        <p:spPr>
          <a:xfrm>
            <a:off x="798869" y="2694481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b</a:t>
            </a:r>
            <a:endParaRPr lang="en-US" sz="3200" b="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37485A3-2154-BD42-A5B0-0F7C7A6C0ABF}"/>
              </a:ext>
            </a:extLst>
          </p:cNvPr>
          <p:cNvSpPr/>
          <p:nvPr/>
        </p:nvSpPr>
        <p:spPr>
          <a:xfrm>
            <a:off x="2908394" y="6718804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d</a:t>
            </a:r>
            <a:endParaRPr lang="en-US" sz="3200" b="1" dirty="0"/>
          </a:p>
        </p:txBody>
      </p:sp>
      <p:pic>
        <p:nvPicPr>
          <p:cNvPr id="1028" name="Picture 4" descr="A map of the world with red and blue lines&#10;&#10;Description automatically generated">
            <a:extLst>
              <a:ext uri="{FF2B5EF4-FFF2-40B4-BE49-F238E27FC236}">
                <a16:creationId xmlns:a16="http://schemas.microsoft.com/office/drawing/2014/main" id="{0C523483-E805-9841-828E-AC69E7F176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719" y="-22527"/>
            <a:ext cx="2987449" cy="3627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7A51239-E249-6349-BDCC-F38134CDD5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13" y="4103192"/>
            <a:ext cx="2772156" cy="2752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E3D24D0-1007-6A4B-B26A-A6F832D984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2799" y="4133672"/>
            <a:ext cx="2772156" cy="271872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29A063D-D713-744B-9876-6175F59D85A8}"/>
              </a:ext>
            </a:extLst>
          </p:cNvPr>
          <p:cNvSpPr/>
          <p:nvPr/>
        </p:nvSpPr>
        <p:spPr>
          <a:xfrm>
            <a:off x="948435" y="3682628"/>
            <a:ext cx="898003" cy="420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33" dirty="0">
                <a:solidFill>
                  <a:srgbClr val="000000"/>
                </a:solidFill>
                <a:latin typeface="Times New Roman" panose="02020603050405020304" pitchFamily="18" charset="0"/>
              </a:rPr>
              <a:t>CNTL</a:t>
            </a:r>
            <a:endParaRPr lang="en-US" sz="2133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A50A05D-4FAA-1647-A571-74FB3F82DF86}"/>
              </a:ext>
            </a:extLst>
          </p:cNvPr>
          <p:cNvSpPr/>
          <p:nvPr/>
        </p:nvSpPr>
        <p:spPr>
          <a:xfrm>
            <a:off x="3721757" y="3755146"/>
            <a:ext cx="837089" cy="420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33" dirty="0">
                <a:solidFill>
                  <a:srgbClr val="000000"/>
                </a:solidFill>
                <a:latin typeface="Times New Roman" panose="02020603050405020304" pitchFamily="18" charset="0"/>
              </a:rPr>
              <a:t>CV31</a:t>
            </a:r>
            <a:endParaRPr lang="en-US" sz="2133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9174FE8-12CF-4BB6-862E-2A2F311599C7}"/>
              </a:ext>
            </a:extLst>
          </p:cNvPr>
          <p:cNvSpPr txBox="1"/>
          <p:nvPr/>
        </p:nvSpPr>
        <p:spPr>
          <a:xfrm>
            <a:off x="3558540" y="502920"/>
            <a:ext cx="17297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INTERMEDIATE VERSION</a:t>
            </a:r>
          </a:p>
        </p:txBody>
      </p: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29302DCC-D437-4931-9A64-F8BA1591452F}"/>
              </a:ext>
            </a:extLst>
          </p:cNvPr>
          <p:cNvCxnSpPr/>
          <p:nvPr/>
        </p:nvCxnSpPr>
        <p:spPr>
          <a:xfrm>
            <a:off x="944652" y="1562433"/>
            <a:ext cx="1707108" cy="10668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C918DF7E-6CE9-4615-9A50-2881B6934A0E}"/>
              </a:ext>
            </a:extLst>
          </p:cNvPr>
          <p:cNvSpPr txBox="1"/>
          <p:nvPr/>
        </p:nvSpPr>
        <p:spPr>
          <a:xfrm>
            <a:off x="944652" y="1497038"/>
            <a:ext cx="647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24 h</a:t>
            </a:r>
          </a:p>
        </p:txBody>
      </p:sp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563360A5-65B8-43D0-BF7B-7DC999513DA4}"/>
              </a:ext>
            </a:extLst>
          </p:cNvPr>
          <p:cNvCxnSpPr>
            <a:cxnSpLocks/>
          </p:cNvCxnSpPr>
          <p:nvPr/>
        </p:nvCxnSpPr>
        <p:spPr>
          <a:xfrm rot="10800000">
            <a:off x="3019980" y="1518511"/>
            <a:ext cx="1707108" cy="10668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3A84071-8323-4612-92FD-77F66691BDB7}"/>
              </a:ext>
            </a:extLst>
          </p:cNvPr>
          <p:cNvSpPr txBox="1"/>
          <p:nvPr/>
        </p:nvSpPr>
        <p:spPr>
          <a:xfrm>
            <a:off x="4640352" y="1306538"/>
            <a:ext cx="647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48 h</a:t>
            </a:r>
          </a:p>
        </p:txBody>
      </p:sp>
    </p:spTree>
    <p:extLst>
      <p:ext uri="{BB962C8B-B14F-4D97-AF65-F5344CB8AC3E}">
        <p14:creationId xmlns:p14="http://schemas.microsoft.com/office/powerpoint/2010/main" val="320292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E7D04D32-49BC-2D4A-B1B8-8E6145D7A825}"/>
              </a:ext>
            </a:extLst>
          </p:cNvPr>
          <p:cNvSpPr/>
          <p:nvPr/>
        </p:nvSpPr>
        <p:spPr>
          <a:xfrm>
            <a:off x="228808" y="278373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(a)</a:t>
            </a:r>
            <a:endParaRPr lang="en-US" b="1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6851025-A63F-0548-B25F-B8A6594551B0}"/>
              </a:ext>
            </a:extLst>
          </p:cNvPr>
          <p:cNvSpPr/>
          <p:nvPr/>
        </p:nvSpPr>
        <p:spPr>
          <a:xfrm>
            <a:off x="228808" y="6774395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(c)</a:t>
            </a:r>
            <a:endParaRPr lang="en-US" b="1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83D4E2A-A532-4849-802F-1CEAA5B5D5F9}"/>
              </a:ext>
            </a:extLst>
          </p:cNvPr>
          <p:cNvSpPr/>
          <p:nvPr/>
        </p:nvSpPr>
        <p:spPr>
          <a:xfrm>
            <a:off x="228808" y="2862121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(b)</a:t>
            </a:r>
            <a:endParaRPr lang="en-US" b="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37485A3-2154-BD42-A5B0-0F7C7A6C0ABF}"/>
              </a:ext>
            </a:extLst>
          </p:cNvPr>
          <p:cNvSpPr/>
          <p:nvPr/>
        </p:nvSpPr>
        <p:spPr>
          <a:xfrm>
            <a:off x="4845300" y="6774395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(d)</a:t>
            </a:r>
            <a:endParaRPr lang="en-US" b="1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0C523483-E805-9841-828E-AC69E7F176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/>
          <a:srcRect t="7177" r="49335" b="6486"/>
          <a:stretch/>
        </p:blipFill>
        <p:spPr bwMode="auto">
          <a:xfrm>
            <a:off x="1111776" y="21142"/>
            <a:ext cx="3210528" cy="3787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7A51239-E249-6349-BDCC-F38134CDD5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13" y="4103192"/>
            <a:ext cx="2772156" cy="2752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E3D24D0-1007-6A4B-B26A-A6F832D984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2799" y="4141292"/>
            <a:ext cx="2772156" cy="271872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29A063D-D713-744B-9876-6175F59D85A8}"/>
              </a:ext>
            </a:extLst>
          </p:cNvPr>
          <p:cNvSpPr/>
          <p:nvPr/>
        </p:nvSpPr>
        <p:spPr>
          <a:xfrm>
            <a:off x="948435" y="3804548"/>
            <a:ext cx="8996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CNTL</a:t>
            </a:r>
            <a:endParaRPr lang="en-US" sz="2000" b="1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A50A05D-4FAA-1647-A571-74FB3F82DF86}"/>
              </a:ext>
            </a:extLst>
          </p:cNvPr>
          <p:cNvSpPr/>
          <p:nvPr/>
        </p:nvSpPr>
        <p:spPr>
          <a:xfrm>
            <a:off x="3721757" y="3804548"/>
            <a:ext cx="81304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CV31</a:t>
            </a:r>
            <a:endParaRPr lang="en-US" sz="2000" b="1" dirty="0"/>
          </a:p>
        </p:txBody>
      </p: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29302DCC-D437-4931-9A64-F8BA1591452F}"/>
              </a:ext>
            </a:extLst>
          </p:cNvPr>
          <p:cNvCxnSpPr>
            <a:cxnSpLocks/>
          </p:cNvCxnSpPr>
          <p:nvPr/>
        </p:nvCxnSpPr>
        <p:spPr>
          <a:xfrm>
            <a:off x="1268616" y="1615773"/>
            <a:ext cx="1383144" cy="5334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C918DF7E-6CE9-4615-9A50-2881B6934A0E}"/>
              </a:ext>
            </a:extLst>
          </p:cNvPr>
          <p:cNvSpPr txBox="1"/>
          <p:nvPr/>
        </p:nvSpPr>
        <p:spPr>
          <a:xfrm>
            <a:off x="1238166" y="1316414"/>
            <a:ext cx="647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24 h</a:t>
            </a:r>
          </a:p>
        </p:txBody>
      </p:sp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563360A5-65B8-43D0-BF7B-7DC999513DA4}"/>
              </a:ext>
            </a:extLst>
          </p:cNvPr>
          <p:cNvCxnSpPr>
            <a:cxnSpLocks/>
          </p:cNvCxnSpPr>
          <p:nvPr/>
        </p:nvCxnSpPr>
        <p:spPr>
          <a:xfrm rot="10800000">
            <a:off x="3019980" y="1518511"/>
            <a:ext cx="1108298" cy="9726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3A84071-8323-4612-92FD-77F66691BDB7}"/>
              </a:ext>
            </a:extLst>
          </p:cNvPr>
          <p:cNvSpPr txBox="1"/>
          <p:nvPr/>
        </p:nvSpPr>
        <p:spPr>
          <a:xfrm>
            <a:off x="3940434" y="1306538"/>
            <a:ext cx="647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48 h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26A33E6-D5D3-4058-9FBD-805AA81A183C}"/>
              </a:ext>
            </a:extLst>
          </p:cNvPr>
          <p:cNvSpPr txBox="1"/>
          <p:nvPr/>
        </p:nvSpPr>
        <p:spPr>
          <a:xfrm>
            <a:off x="3558540" y="502920"/>
            <a:ext cx="17297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SECOND SUBMISSION</a:t>
            </a:r>
          </a:p>
        </p:txBody>
      </p:sp>
    </p:spTree>
    <p:extLst>
      <p:ext uri="{BB962C8B-B14F-4D97-AF65-F5344CB8AC3E}">
        <p14:creationId xmlns:p14="http://schemas.microsoft.com/office/powerpoint/2010/main" val="3634149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E7D04D32-49BC-2D4A-B1B8-8E6145D7A825}"/>
              </a:ext>
            </a:extLst>
          </p:cNvPr>
          <p:cNvSpPr/>
          <p:nvPr/>
        </p:nvSpPr>
        <p:spPr>
          <a:xfrm>
            <a:off x="228808" y="278373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(a)</a:t>
            </a:r>
            <a:endParaRPr lang="en-US" b="1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6851025-A63F-0548-B25F-B8A6594551B0}"/>
              </a:ext>
            </a:extLst>
          </p:cNvPr>
          <p:cNvSpPr/>
          <p:nvPr/>
        </p:nvSpPr>
        <p:spPr>
          <a:xfrm>
            <a:off x="228808" y="6774395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(c)</a:t>
            </a:r>
            <a:endParaRPr lang="en-US" b="1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83D4E2A-A532-4849-802F-1CEAA5B5D5F9}"/>
              </a:ext>
            </a:extLst>
          </p:cNvPr>
          <p:cNvSpPr/>
          <p:nvPr/>
        </p:nvSpPr>
        <p:spPr>
          <a:xfrm>
            <a:off x="228808" y="2862121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(b)</a:t>
            </a:r>
            <a:endParaRPr lang="en-US" b="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37485A3-2154-BD42-A5B0-0F7C7A6C0ABF}"/>
              </a:ext>
            </a:extLst>
          </p:cNvPr>
          <p:cNvSpPr/>
          <p:nvPr/>
        </p:nvSpPr>
        <p:spPr>
          <a:xfrm>
            <a:off x="4845300" y="6774395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(d)</a:t>
            </a:r>
            <a:endParaRPr lang="en-US" b="1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0C523483-E805-9841-828E-AC69E7F176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/>
          <a:srcRect t="7177" r="49335" b="6486"/>
          <a:stretch/>
        </p:blipFill>
        <p:spPr bwMode="auto">
          <a:xfrm>
            <a:off x="1111776" y="21142"/>
            <a:ext cx="3210528" cy="3787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7A51239-E249-6349-BDCC-F38134CDD51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681" r="4894"/>
          <a:stretch/>
        </p:blipFill>
        <p:spPr>
          <a:xfrm>
            <a:off x="24313" y="4178394"/>
            <a:ext cx="2718887" cy="267752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E3D24D0-1007-6A4B-B26A-A6F832D9840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117" t="4351"/>
          <a:stretch/>
        </p:blipFill>
        <p:spPr>
          <a:xfrm>
            <a:off x="2752520" y="4178394"/>
            <a:ext cx="2712435" cy="268162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29A063D-D713-744B-9876-6175F59D85A8}"/>
              </a:ext>
            </a:extLst>
          </p:cNvPr>
          <p:cNvSpPr/>
          <p:nvPr/>
        </p:nvSpPr>
        <p:spPr>
          <a:xfrm>
            <a:off x="948435" y="3804548"/>
            <a:ext cx="8996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CNTL</a:t>
            </a:r>
            <a:endParaRPr lang="en-US" sz="2000" b="1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A50A05D-4FAA-1647-A571-74FB3F82DF86}"/>
              </a:ext>
            </a:extLst>
          </p:cNvPr>
          <p:cNvSpPr/>
          <p:nvPr/>
        </p:nvSpPr>
        <p:spPr>
          <a:xfrm>
            <a:off x="3721757" y="3804548"/>
            <a:ext cx="81304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CV31</a:t>
            </a:r>
            <a:endParaRPr lang="en-US" sz="2000" b="1" dirty="0"/>
          </a:p>
        </p:txBody>
      </p: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29302DCC-D437-4931-9A64-F8BA1591452F}"/>
              </a:ext>
            </a:extLst>
          </p:cNvPr>
          <p:cNvCxnSpPr>
            <a:cxnSpLocks/>
          </p:cNvCxnSpPr>
          <p:nvPr/>
        </p:nvCxnSpPr>
        <p:spPr>
          <a:xfrm>
            <a:off x="1268616" y="1615773"/>
            <a:ext cx="1383144" cy="5334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C918DF7E-6CE9-4615-9A50-2881B6934A0E}"/>
              </a:ext>
            </a:extLst>
          </p:cNvPr>
          <p:cNvSpPr txBox="1"/>
          <p:nvPr/>
        </p:nvSpPr>
        <p:spPr>
          <a:xfrm>
            <a:off x="1238166" y="1316414"/>
            <a:ext cx="647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24 h</a:t>
            </a:r>
          </a:p>
        </p:txBody>
      </p:sp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563360A5-65B8-43D0-BF7B-7DC999513DA4}"/>
              </a:ext>
            </a:extLst>
          </p:cNvPr>
          <p:cNvCxnSpPr>
            <a:cxnSpLocks/>
          </p:cNvCxnSpPr>
          <p:nvPr/>
        </p:nvCxnSpPr>
        <p:spPr>
          <a:xfrm rot="10800000">
            <a:off x="3019980" y="1518511"/>
            <a:ext cx="1108298" cy="9726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3A84071-8323-4612-92FD-77F66691BDB7}"/>
              </a:ext>
            </a:extLst>
          </p:cNvPr>
          <p:cNvSpPr txBox="1"/>
          <p:nvPr/>
        </p:nvSpPr>
        <p:spPr>
          <a:xfrm>
            <a:off x="3940434" y="1306538"/>
            <a:ext cx="647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48 h</a:t>
            </a:r>
          </a:p>
        </p:txBody>
      </p:sp>
    </p:spTree>
    <p:extLst>
      <p:ext uri="{BB962C8B-B14F-4D97-AF65-F5344CB8AC3E}">
        <p14:creationId xmlns:p14="http://schemas.microsoft.com/office/powerpoint/2010/main" val="16085231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841</TotalTime>
  <Words>50</Words>
  <Application>Microsoft Office PowerPoint</Application>
  <PresentationFormat>Custom</PresentationFormat>
  <Paragraphs>26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Lewis J Gramer</dc:creator>
  <cp:lastModifiedBy>Lew Gramer</cp:lastModifiedBy>
  <cp:revision>18</cp:revision>
  <cp:lastPrinted>2024-04-14T23:45:32Z</cp:lastPrinted>
  <dcterms:created xsi:type="dcterms:W3CDTF">2024-04-14T02:00:35Z</dcterms:created>
  <dcterms:modified xsi:type="dcterms:W3CDTF">2024-07-22T19:23:45Z</dcterms:modified>
</cp:coreProperties>
</file>