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</p:sldIdLst>
  <p:sldSz cx="5486400" cy="594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/>
    <p:restoredTop sz="94703"/>
  </p:normalViewPr>
  <p:slideViewPr>
    <p:cSldViewPr snapToGrid="0" snapToObjects="1">
      <p:cViewPr varScale="1">
        <p:scale>
          <a:sx n="94" d="100"/>
          <a:sy n="94" d="100"/>
        </p:scale>
        <p:origin x="221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972715"/>
            <a:ext cx="4663440" cy="206925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21766"/>
            <a:ext cx="4114800" cy="143499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03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63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16442"/>
            <a:ext cx="1183005" cy="50369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16442"/>
            <a:ext cx="3480435" cy="503692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1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76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481774"/>
            <a:ext cx="4732020" cy="2472372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3977536"/>
            <a:ext cx="4732020" cy="1300162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5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582208"/>
            <a:ext cx="2331720" cy="37711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582208"/>
            <a:ext cx="2331720" cy="37711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37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16443"/>
            <a:ext cx="4732020" cy="11488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457008"/>
            <a:ext cx="2321004" cy="71405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171065"/>
            <a:ext cx="2321004" cy="31933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457008"/>
            <a:ext cx="2332435" cy="71405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171065"/>
            <a:ext cx="2332435" cy="31933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4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25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03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96240"/>
            <a:ext cx="1769507" cy="13868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855770"/>
            <a:ext cx="2777490" cy="4223808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783080"/>
            <a:ext cx="1769507" cy="330337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8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96240"/>
            <a:ext cx="1769507" cy="13868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855770"/>
            <a:ext cx="2777490" cy="4223808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783080"/>
            <a:ext cx="1769507" cy="330337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76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16443"/>
            <a:ext cx="4732020" cy="1148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582208"/>
            <a:ext cx="4732020" cy="3771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5508838"/>
            <a:ext cx="123444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5508838"/>
            <a:ext cx="185166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5508838"/>
            <a:ext cx="123444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40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lh7-us.googleusercontent.com/byzoo_kQr2vtE51G95AoMIU6f-EZIyZIL9k6A8xg63lrYQqDuBFH6W2Fp2rIjko8fOzu5uAVn3ZrqTUf9B_ZIVdEv4O-VMycffUJqImWIkedF_250zqDbRh1UA3sMMdgwNOPwQSVIw9bcot5VhtJ8YE">
            <a:extLst>
              <a:ext uri="{FF2B5EF4-FFF2-40B4-BE49-F238E27FC236}">
                <a16:creationId xmlns:a16="http://schemas.microsoft.com/office/drawing/2014/main" id="{742C76CA-F5F8-2B41-9DF0-CEB2FB151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67" y="3108760"/>
            <a:ext cx="4944895" cy="274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lh7-us.googleusercontent.com/kwObOEQ18zUbHI-eIwdssKd2uP4sbbKD1vvyRzKguVb7wdd6I8UQoEBw76duKg_MxmexZyTVjGui5-l-ail9LAjtrMk-MQ1yq8cxkFrfhJLa2ja41zKPVN1t4ft7I5N3JF2Ev90oNh6-NLGQULmKXn8">
            <a:extLst>
              <a:ext uri="{FF2B5EF4-FFF2-40B4-BE49-F238E27FC236}">
                <a16:creationId xmlns:a16="http://schemas.microsoft.com/office/drawing/2014/main" id="{14C09626-D64B-AA49-B167-8DAE7BE73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46" y="273269"/>
            <a:ext cx="4953592" cy="275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50216" y="14513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039761" y="14513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50216" y="302435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039761" y="301365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082657" y="-23866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462138" y="-23865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lh7-us.googleusercontent.com/byzoo_kQr2vtE51G95AoMIU6f-EZIyZIL9k6A8xg63lrYQqDuBFH6W2Fp2rIjko8fOzu5uAVn3ZrqTUf9B_ZIVdEv4O-VMycffUJqImWIkedF_250zqDbRh1UA3sMMdgwNOPwQSVIw9bcot5VhtJ8YE">
            <a:extLst>
              <a:ext uri="{FF2B5EF4-FFF2-40B4-BE49-F238E27FC236}">
                <a16:creationId xmlns:a16="http://schemas.microsoft.com/office/drawing/2014/main" id="{742C76CA-F5F8-2B41-9DF0-CEB2FB1517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0" r="7476"/>
          <a:stretch/>
        </p:blipFill>
        <p:spPr bwMode="auto">
          <a:xfrm>
            <a:off x="274767" y="3145800"/>
            <a:ext cx="4935230" cy="277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lh7-us.googleusercontent.com/kwObOEQ18zUbHI-eIwdssKd2uP4sbbKD1vvyRzKguVb7wdd6I8UQoEBw76duKg_MxmexZyTVjGui5-l-ail9LAjtrMk-MQ1yq8cxkFrfhJLa2ja41zKPVN1t4ft7I5N3JF2Ev90oNh6-NLGQULmKXn8">
            <a:extLst>
              <a:ext uri="{FF2B5EF4-FFF2-40B4-BE49-F238E27FC236}">
                <a16:creationId xmlns:a16="http://schemas.microsoft.com/office/drawing/2014/main" id="{14C09626-D64B-AA49-B167-8DAE7BE730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5" r="7638"/>
          <a:stretch/>
        </p:blipFill>
        <p:spPr bwMode="auto">
          <a:xfrm>
            <a:off x="252047" y="315145"/>
            <a:ext cx="4926589" cy="277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-39588" y="14512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101305" y="1451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-39588" y="2893728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101305" y="2883033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223334" y="-6907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875376" y="-6906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6225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2093</TotalTime>
  <Words>20</Words>
  <Application>Microsoft Office PowerPoint</Application>
  <PresentationFormat>Custom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 Gramer</cp:lastModifiedBy>
  <cp:revision>16</cp:revision>
  <cp:lastPrinted>2024-04-15T00:28:40Z</cp:lastPrinted>
  <dcterms:created xsi:type="dcterms:W3CDTF">2024-04-14T02:00:35Z</dcterms:created>
  <dcterms:modified xsi:type="dcterms:W3CDTF">2024-07-23T20:32:19Z</dcterms:modified>
</cp:coreProperties>
</file>