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sldIdLst>
    <p:sldId id="257" r:id="rId2"/>
    <p:sldId id="258" r:id="rId3"/>
  </p:sldIdLst>
  <p:sldSz cx="5486400" cy="7315200" type="B5JIS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250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197189"/>
            <a:ext cx="4663440" cy="2546773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42174"/>
            <a:ext cx="4114800" cy="1766146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19" indent="0" algn="ctr">
              <a:buNone/>
              <a:defRPr sz="1200"/>
            </a:lvl2pPr>
            <a:lvl3pPr marL="548637" indent="0" algn="ctr">
              <a:buNone/>
              <a:defRPr sz="1080"/>
            </a:lvl3pPr>
            <a:lvl4pPr marL="822956" indent="0" algn="ctr">
              <a:buNone/>
              <a:defRPr sz="960"/>
            </a:lvl4pPr>
            <a:lvl5pPr marL="1097273" indent="0" algn="ctr">
              <a:buNone/>
              <a:defRPr sz="960"/>
            </a:lvl5pPr>
            <a:lvl6pPr marL="1371592" indent="0" algn="ctr">
              <a:buNone/>
              <a:defRPr sz="960"/>
            </a:lvl6pPr>
            <a:lvl7pPr marL="1645910" indent="0" algn="ctr">
              <a:buNone/>
              <a:defRPr sz="960"/>
            </a:lvl7pPr>
            <a:lvl8pPr marL="1920229" indent="0" algn="ctr">
              <a:buNone/>
              <a:defRPr sz="960"/>
            </a:lvl8pPr>
            <a:lvl9pPr marL="2194547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333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7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6" y="389467"/>
            <a:ext cx="1183005" cy="61992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1" y="389467"/>
            <a:ext cx="3480435" cy="619929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82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05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1823724"/>
            <a:ext cx="4732020" cy="3042919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4895431"/>
            <a:ext cx="4732020" cy="1600199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1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37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56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73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592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1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29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47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372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1947335"/>
            <a:ext cx="2331720" cy="46414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1947335"/>
            <a:ext cx="2331720" cy="46414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40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389468"/>
            <a:ext cx="4732020" cy="14139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1793243"/>
            <a:ext cx="2321004" cy="878839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19" indent="0">
              <a:buNone/>
              <a:defRPr sz="1200" b="1"/>
            </a:lvl2pPr>
            <a:lvl3pPr marL="548637" indent="0">
              <a:buNone/>
              <a:defRPr sz="1080" b="1"/>
            </a:lvl3pPr>
            <a:lvl4pPr marL="822956" indent="0">
              <a:buNone/>
              <a:defRPr sz="960" b="1"/>
            </a:lvl4pPr>
            <a:lvl5pPr marL="1097273" indent="0">
              <a:buNone/>
              <a:defRPr sz="960" b="1"/>
            </a:lvl5pPr>
            <a:lvl6pPr marL="1371592" indent="0">
              <a:buNone/>
              <a:defRPr sz="960" b="1"/>
            </a:lvl6pPr>
            <a:lvl7pPr marL="1645910" indent="0">
              <a:buNone/>
              <a:defRPr sz="960" b="1"/>
            </a:lvl7pPr>
            <a:lvl8pPr marL="1920229" indent="0">
              <a:buNone/>
              <a:defRPr sz="960" b="1"/>
            </a:lvl8pPr>
            <a:lvl9pPr marL="2194547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2672082"/>
            <a:ext cx="2321004" cy="39302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1" y="1793243"/>
            <a:ext cx="2332435" cy="878839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19" indent="0">
              <a:buNone/>
              <a:defRPr sz="1200" b="1"/>
            </a:lvl2pPr>
            <a:lvl3pPr marL="548637" indent="0">
              <a:buNone/>
              <a:defRPr sz="1080" b="1"/>
            </a:lvl3pPr>
            <a:lvl4pPr marL="822956" indent="0">
              <a:buNone/>
              <a:defRPr sz="960" b="1"/>
            </a:lvl4pPr>
            <a:lvl5pPr marL="1097273" indent="0">
              <a:buNone/>
              <a:defRPr sz="960" b="1"/>
            </a:lvl5pPr>
            <a:lvl6pPr marL="1371592" indent="0">
              <a:buNone/>
              <a:defRPr sz="960" b="1"/>
            </a:lvl6pPr>
            <a:lvl7pPr marL="1645910" indent="0">
              <a:buNone/>
              <a:defRPr sz="960" b="1"/>
            </a:lvl7pPr>
            <a:lvl8pPr marL="1920229" indent="0">
              <a:buNone/>
              <a:defRPr sz="960" b="1"/>
            </a:lvl8pPr>
            <a:lvl9pPr marL="2194547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1" y="2672082"/>
            <a:ext cx="2332435" cy="39302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008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78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581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6" y="487680"/>
            <a:ext cx="1769507" cy="170688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053257"/>
            <a:ext cx="2777490" cy="5198533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6" y="2194560"/>
            <a:ext cx="1769507" cy="4065694"/>
          </a:xfrm>
        </p:spPr>
        <p:txBody>
          <a:bodyPr/>
          <a:lstStyle>
            <a:lvl1pPr marL="0" indent="0">
              <a:buNone/>
              <a:defRPr sz="960"/>
            </a:lvl1pPr>
            <a:lvl2pPr marL="274319" indent="0">
              <a:buNone/>
              <a:defRPr sz="840"/>
            </a:lvl2pPr>
            <a:lvl3pPr marL="548637" indent="0">
              <a:buNone/>
              <a:defRPr sz="720"/>
            </a:lvl3pPr>
            <a:lvl4pPr marL="822956" indent="0">
              <a:buNone/>
              <a:defRPr sz="600"/>
            </a:lvl4pPr>
            <a:lvl5pPr marL="1097273" indent="0">
              <a:buNone/>
              <a:defRPr sz="600"/>
            </a:lvl5pPr>
            <a:lvl6pPr marL="1371592" indent="0">
              <a:buNone/>
              <a:defRPr sz="600"/>
            </a:lvl6pPr>
            <a:lvl7pPr marL="1645910" indent="0">
              <a:buNone/>
              <a:defRPr sz="600"/>
            </a:lvl7pPr>
            <a:lvl8pPr marL="1920229" indent="0">
              <a:buNone/>
              <a:defRPr sz="600"/>
            </a:lvl8pPr>
            <a:lvl9pPr marL="2194547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08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6" y="487680"/>
            <a:ext cx="1769507" cy="170688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053257"/>
            <a:ext cx="2777490" cy="5198533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19" indent="0">
              <a:buNone/>
              <a:defRPr sz="1680"/>
            </a:lvl2pPr>
            <a:lvl3pPr marL="548637" indent="0">
              <a:buNone/>
              <a:defRPr sz="1440"/>
            </a:lvl3pPr>
            <a:lvl4pPr marL="822956" indent="0">
              <a:buNone/>
              <a:defRPr sz="1200"/>
            </a:lvl4pPr>
            <a:lvl5pPr marL="1097273" indent="0">
              <a:buNone/>
              <a:defRPr sz="1200"/>
            </a:lvl5pPr>
            <a:lvl6pPr marL="1371592" indent="0">
              <a:buNone/>
              <a:defRPr sz="1200"/>
            </a:lvl6pPr>
            <a:lvl7pPr marL="1645910" indent="0">
              <a:buNone/>
              <a:defRPr sz="1200"/>
            </a:lvl7pPr>
            <a:lvl8pPr marL="1920229" indent="0">
              <a:buNone/>
              <a:defRPr sz="1200"/>
            </a:lvl8pPr>
            <a:lvl9pPr marL="2194547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6" y="2194560"/>
            <a:ext cx="1769507" cy="4065694"/>
          </a:xfrm>
        </p:spPr>
        <p:txBody>
          <a:bodyPr/>
          <a:lstStyle>
            <a:lvl1pPr marL="0" indent="0">
              <a:buNone/>
              <a:defRPr sz="960"/>
            </a:lvl1pPr>
            <a:lvl2pPr marL="274319" indent="0">
              <a:buNone/>
              <a:defRPr sz="840"/>
            </a:lvl2pPr>
            <a:lvl3pPr marL="548637" indent="0">
              <a:buNone/>
              <a:defRPr sz="720"/>
            </a:lvl3pPr>
            <a:lvl4pPr marL="822956" indent="0">
              <a:buNone/>
              <a:defRPr sz="600"/>
            </a:lvl4pPr>
            <a:lvl5pPr marL="1097273" indent="0">
              <a:buNone/>
              <a:defRPr sz="600"/>
            </a:lvl5pPr>
            <a:lvl6pPr marL="1371592" indent="0">
              <a:buNone/>
              <a:defRPr sz="600"/>
            </a:lvl6pPr>
            <a:lvl7pPr marL="1645910" indent="0">
              <a:buNone/>
              <a:defRPr sz="600"/>
            </a:lvl7pPr>
            <a:lvl8pPr marL="1920229" indent="0">
              <a:buNone/>
              <a:defRPr sz="600"/>
            </a:lvl8pPr>
            <a:lvl9pPr marL="2194547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527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1" y="389468"/>
            <a:ext cx="4732020" cy="1413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1" y="1947335"/>
            <a:ext cx="4732020" cy="4641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6780110"/>
            <a:ext cx="123444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D30DD-E0F0-D64A-B55A-651F0B90E2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1" y="6780110"/>
            <a:ext cx="185166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6780110"/>
            <a:ext cx="123444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574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548637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59" indent="-137159" algn="l" defTabSz="548637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77" indent="-137159" algn="l" defTabSz="548637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796" indent="-137159" algn="l" defTabSz="548637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14" indent="-137159" algn="l" defTabSz="548637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33" indent="-137159" algn="l" defTabSz="548637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52" indent="-137159" algn="l" defTabSz="548637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70" indent="-137159" algn="l" defTabSz="548637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388" indent="-137159" algn="l" defTabSz="548637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06" indent="-137159" algn="l" defTabSz="548637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37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19" algn="l" defTabSz="548637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37" algn="l" defTabSz="548637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56" algn="l" defTabSz="548637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73" algn="l" defTabSz="548637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592" algn="l" defTabSz="548637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10" algn="l" defTabSz="548637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29" algn="l" defTabSz="548637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47" algn="l" defTabSz="548637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228808" y="278373"/>
            <a:ext cx="662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(a)</a:t>
            </a:r>
            <a:endParaRPr lang="en-US" sz="32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228808" y="6717422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(c)</a:t>
            </a:r>
            <a:endParaRPr lang="en-US" sz="32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228809" y="2862122"/>
            <a:ext cx="684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(b)</a:t>
            </a:r>
            <a:endParaRPr lang="en-US" sz="32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4845301" y="6729241"/>
            <a:ext cx="684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(d)</a:t>
            </a:r>
            <a:endParaRPr lang="en-US" sz="3200" b="1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C523483-E805-9841-828E-AC69E7F176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t="8834" r="49314" b="8697"/>
          <a:stretch/>
        </p:blipFill>
        <p:spPr bwMode="auto">
          <a:xfrm>
            <a:off x="1077114" y="0"/>
            <a:ext cx="3149291" cy="354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948436" y="3804548"/>
            <a:ext cx="8996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CNTL</a:t>
            </a:r>
            <a:endParaRPr lang="en-US" sz="2000" b="1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3721758" y="3804548"/>
            <a:ext cx="8130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CV31</a:t>
            </a:r>
            <a:endParaRPr lang="en-US" sz="2000" b="1" dirty="0"/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29302DCC-D437-4931-9A64-F8BA1591452F}"/>
              </a:ext>
            </a:extLst>
          </p:cNvPr>
          <p:cNvCxnSpPr>
            <a:cxnSpLocks/>
          </p:cNvCxnSpPr>
          <p:nvPr/>
        </p:nvCxnSpPr>
        <p:spPr>
          <a:xfrm>
            <a:off x="1019623" y="1509093"/>
            <a:ext cx="2085723" cy="1066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918DF7E-6CE9-4615-9A50-2881B6934A0E}"/>
              </a:ext>
            </a:extLst>
          </p:cNvPr>
          <p:cNvSpPr txBox="1"/>
          <p:nvPr/>
        </p:nvSpPr>
        <p:spPr>
          <a:xfrm>
            <a:off x="466430" y="1510650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24 h</a:t>
            </a: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563360A5-65B8-43D0-BF7B-7DC999513DA4}"/>
              </a:ext>
            </a:extLst>
          </p:cNvPr>
          <p:cNvCxnSpPr>
            <a:cxnSpLocks/>
          </p:cNvCxnSpPr>
          <p:nvPr/>
        </p:nvCxnSpPr>
        <p:spPr>
          <a:xfrm rot="10800000">
            <a:off x="2905680" y="1325515"/>
            <a:ext cx="1707108" cy="1066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3A84071-8323-4612-92FD-77F66691BDB7}"/>
              </a:ext>
            </a:extLst>
          </p:cNvPr>
          <p:cNvSpPr txBox="1"/>
          <p:nvPr/>
        </p:nvSpPr>
        <p:spPr>
          <a:xfrm>
            <a:off x="4579392" y="1121873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48 h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49B6F68-1CEA-46BB-896D-BDD735222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28" y="4133673"/>
            <a:ext cx="2698489" cy="268428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DB07764-306B-4E04-A99D-CE3DC901A1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8193" y="4160750"/>
            <a:ext cx="2720191" cy="267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14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179113" y="278373"/>
            <a:ext cx="662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(a)</a:t>
            </a:r>
            <a:endParaRPr lang="en-US" sz="32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179113" y="3715812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(c)</a:t>
            </a:r>
            <a:endParaRPr lang="en-US" sz="32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179113" y="2484437"/>
            <a:ext cx="684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(b)</a:t>
            </a:r>
            <a:endParaRPr lang="en-US" sz="32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2812733" y="3712215"/>
            <a:ext cx="684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(d)</a:t>
            </a:r>
            <a:endParaRPr lang="en-US" sz="3200" b="1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C523483-E805-9841-828E-AC69E7F176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t="8834" r="49314" b="8697"/>
          <a:stretch/>
        </p:blipFill>
        <p:spPr bwMode="auto">
          <a:xfrm>
            <a:off x="1077114" y="0"/>
            <a:ext cx="3149291" cy="354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948436" y="3804548"/>
            <a:ext cx="8996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CNTL</a:t>
            </a:r>
            <a:endParaRPr lang="en-US" sz="2000" b="1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3721758" y="3804548"/>
            <a:ext cx="8130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CV31</a:t>
            </a:r>
            <a:endParaRPr lang="en-US" sz="2000" b="1" dirty="0"/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29302DCC-D437-4931-9A64-F8BA1591452F}"/>
              </a:ext>
            </a:extLst>
          </p:cNvPr>
          <p:cNvCxnSpPr>
            <a:cxnSpLocks/>
          </p:cNvCxnSpPr>
          <p:nvPr/>
        </p:nvCxnSpPr>
        <p:spPr>
          <a:xfrm>
            <a:off x="1019623" y="1509093"/>
            <a:ext cx="2085723" cy="1066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918DF7E-6CE9-4615-9A50-2881B6934A0E}"/>
              </a:ext>
            </a:extLst>
          </p:cNvPr>
          <p:cNvSpPr txBox="1"/>
          <p:nvPr/>
        </p:nvSpPr>
        <p:spPr>
          <a:xfrm>
            <a:off x="466430" y="1510650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24 h</a:t>
            </a: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563360A5-65B8-43D0-BF7B-7DC999513DA4}"/>
              </a:ext>
            </a:extLst>
          </p:cNvPr>
          <p:cNvCxnSpPr>
            <a:cxnSpLocks/>
          </p:cNvCxnSpPr>
          <p:nvPr/>
        </p:nvCxnSpPr>
        <p:spPr>
          <a:xfrm rot="10800000">
            <a:off x="2905680" y="1325515"/>
            <a:ext cx="1707108" cy="1066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3A84071-8323-4612-92FD-77F66691BDB7}"/>
              </a:ext>
            </a:extLst>
          </p:cNvPr>
          <p:cNvSpPr txBox="1"/>
          <p:nvPr/>
        </p:nvSpPr>
        <p:spPr>
          <a:xfrm>
            <a:off x="4579392" y="1121873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48 h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49B6F68-1CEA-46BB-896D-BDD7352226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650" r="4549"/>
          <a:stretch/>
        </p:blipFill>
        <p:spPr>
          <a:xfrm>
            <a:off x="6212" y="4285319"/>
            <a:ext cx="2796791" cy="274997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DB07764-306B-4E04-A99D-CE3DC901A17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47" t="4662"/>
          <a:stretch/>
        </p:blipFill>
        <p:spPr>
          <a:xfrm>
            <a:off x="2692253" y="4285319"/>
            <a:ext cx="2796850" cy="274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664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1289</TotalTime>
  <Words>36</Words>
  <Application>Microsoft Office PowerPoint</Application>
  <PresentationFormat>Custom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Lewis J Gramer</dc:creator>
  <cp:lastModifiedBy>Lew Gramer</cp:lastModifiedBy>
  <cp:revision>19</cp:revision>
  <cp:lastPrinted>2024-04-14T23:45:32Z</cp:lastPrinted>
  <dcterms:created xsi:type="dcterms:W3CDTF">2024-04-14T02:00:35Z</dcterms:created>
  <dcterms:modified xsi:type="dcterms:W3CDTF">2024-07-26T16:27:15Z</dcterms:modified>
</cp:coreProperties>
</file>