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8" r:id="rId3"/>
    <p:sldId id="257" r:id="rId4"/>
  </p:sldIdLst>
  <p:sldSz cx="5486400" cy="64008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701"/>
  </p:normalViewPr>
  <p:slideViewPr>
    <p:cSldViewPr snapToGrid="0" snapToObjects="1">
      <p:cViewPr varScale="1">
        <p:scale>
          <a:sx n="142" d="100"/>
          <a:sy n="142" d="100"/>
        </p:scale>
        <p:origin x="2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047539"/>
            <a:ext cx="4663440" cy="2228427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61902"/>
            <a:ext cx="4114800" cy="1545378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3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0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40783"/>
            <a:ext cx="118300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40783"/>
            <a:ext cx="348043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9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595757"/>
            <a:ext cx="4732020" cy="266255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283500"/>
            <a:ext cx="4732020" cy="1400175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40785"/>
            <a:ext cx="473202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569085"/>
            <a:ext cx="2321004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338070"/>
            <a:ext cx="2321004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569085"/>
            <a:ext cx="2332435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338070"/>
            <a:ext cx="2332435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8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6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3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921598"/>
            <a:ext cx="2777490" cy="4548717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9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921598"/>
            <a:ext cx="2777490" cy="4548717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4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40785"/>
            <a:ext cx="473202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703917"/>
            <a:ext cx="473202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7/20/24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932595"/>
            <a:ext cx="185166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5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s://lh7-us.googleusercontent.com/Ez1X-4xsXLNS3ln21sCvUEZ98SmoJo51wbgb239Ptq37cDAXpeAKKQyGfYPPZmrIcnZEu4JM4mKUIyBjQWI8JOfXYQ9OplwbDOopGdowSGnp7NjWe80gC4qR61AlbkW8c5MC9qNeZsp_z7LfkbVh06A">
            <a:extLst>
              <a:ext uri="{FF2B5EF4-FFF2-40B4-BE49-F238E27FC236}">
                <a16:creationId xmlns:a16="http://schemas.microsoft.com/office/drawing/2014/main" id="{40447ADE-5A25-354B-832B-52CB45DAF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5" y="3453544"/>
            <a:ext cx="2405286" cy="264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s://lh7-us.googleusercontent.com/r3fjhEbYikXrA6fdmOpAibNh6jzNWRGqmNx9hW-9dvu79kVeV8QJWtAelWoWRC4-KwiPqXmCqI5l5FzL9DfVDImdP5WpoHL1pH2u3wA1m0aBViy2LUoiZqhMa-N6KfWzNABLWAm1HkUwXHvh24ZhnvA">
            <a:extLst>
              <a:ext uri="{FF2B5EF4-FFF2-40B4-BE49-F238E27FC236}">
                <a16:creationId xmlns:a16="http://schemas.microsoft.com/office/drawing/2014/main" id="{049BA61E-8363-1F4A-AAD1-8FF1F791E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37" y="3488350"/>
            <a:ext cx="2356681" cy="260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lh7-us.googleusercontent.com/-PLHSSWUBx6qHHEW01Tfb7zvR7SW5K9lg8MHL_4zOqZ5qm4ew6RfZXKlLV8KRgjnrlO4kmHWNi8L4tKrweAd3frM01mH2yS2ul6DMsR_nUtdJkosFtM7qGHSTCHOpQrZbE34ijx6Bo9501krtOAMr4s">
            <a:extLst>
              <a:ext uri="{FF2B5EF4-FFF2-40B4-BE49-F238E27FC236}">
                <a16:creationId xmlns:a16="http://schemas.microsoft.com/office/drawing/2014/main" id="{ACA6CDD6-5ED4-3644-BC20-C0EDE62F3C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6" t="8513" r="10454" b="6074"/>
          <a:stretch/>
        </p:blipFill>
        <p:spPr bwMode="auto">
          <a:xfrm>
            <a:off x="2739416" y="345631"/>
            <a:ext cx="2640595" cy="270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37373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56991" y="37373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32529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156991" y="32422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235824" y="3242259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32535" y="3242259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  <p:pic>
        <p:nvPicPr>
          <p:cNvPr id="1038" name="Picture 14" descr="https://lh7-us.googleusercontent.com/QvBq-Mkdw4A-JN-PRHrK6DMIcF0zu9tIBgVTa2gBSDZZOIGTL3xKVc5UatAIq_owkQk1rgRuyumu01xNZjRfL7RzPcRjudot6gKivFEK9KAabPYn3-M4xkTHVKZ4fJ6PBK-aB-0dlHI1hpXPoo8BVWM">
            <a:extLst>
              <a:ext uri="{FF2B5EF4-FFF2-40B4-BE49-F238E27FC236}">
                <a16:creationId xmlns:a16="http://schemas.microsoft.com/office/drawing/2014/main" id="{CFB6FE93-CB19-574A-8DE9-F955C691A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t="8384" r="10860" b="4979"/>
          <a:stretch/>
        </p:blipFill>
        <p:spPr bwMode="auto">
          <a:xfrm>
            <a:off x="279961" y="345631"/>
            <a:ext cx="2593403" cy="270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D441CA0-813B-C44F-A9E5-6F837ADC9881}"/>
              </a:ext>
            </a:extLst>
          </p:cNvPr>
          <p:cNvSpPr/>
          <p:nvPr/>
        </p:nvSpPr>
        <p:spPr>
          <a:xfrm>
            <a:off x="1216179" y="151372"/>
            <a:ext cx="5645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ΔSSH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91E01D-3451-7541-BF56-68E87603AC4D}"/>
              </a:ext>
            </a:extLst>
          </p:cNvPr>
          <p:cNvSpPr/>
          <p:nvPr/>
        </p:nvSpPr>
        <p:spPr>
          <a:xfrm>
            <a:off x="3861888" y="158791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9360303-1CB3-FE91-EC84-F60A1612D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75"/>
          <a:stretch/>
        </p:blipFill>
        <p:spPr bwMode="auto">
          <a:xfrm>
            <a:off x="9" y="1657927"/>
            <a:ext cx="5486391" cy="308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19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46C5812-38F6-2501-0918-390E40F203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65" r="1" b="1"/>
          <a:stretch/>
        </p:blipFill>
        <p:spPr>
          <a:xfrm>
            <a:off x="88583" y="1735434"/>
            <a:ext cx="5309235" cy="293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60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</TotalTime>
  <Words>8</Words>
  <Application>Microsoft Macintosh PowerPoint</Application>
  <PresentationFormat>Custom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Annane, Bachir</cp:lastModifiedBy>
  <cp:revision>14</cp:revision>
  <cp:lastPrinted>2024-04-15T00:45:39Z</cp:lastPrinted>
  <dcterms:created xsi:type="dcterms:W3CDTF">2024-04-14T02:00:35Z</dcterms:created>
  <dcterms:modified xsi:type="dcterms:W3CDTF">2024-07-20T21:20:16Z</dcterms:modified>
</cp:coreProperties>
</file>