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56" r:id="rId2"/>
    <p:sldId id="257" r:id="rId3"/>
    <p:sldId id="258" r:id="rId4"/>
  </p:sldIdLst>
  <p:sldSz cx="5486400" cy="7315200" type="B5JIS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250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197187"/>
            <a:ext cx="4663440" cy="2546773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42174"/>
            <a:ext cx="4114800" cy="1766146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33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389467"/>
            <a:ext cx="1183005" cy="61992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389467"/>
            <a:ext cx="3480435" cy="619929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82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5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1823722"/>
            <a:ext cx="4732020" cy="3042919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4895429"/>
            <a:ext cx="4732020" cy="1600199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37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1947333"/>
            <a:ext cx="2331720" cy="4641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1947333"/>
            <a:ext cx="2331720" cy="4641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4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89468"/>
            <a:ext cx="4732020" cy="14139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1793241"/>
            <a:ext cx="2321004" cy="878839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2672080"/>
            <a:ext cx="2321004" cy="39302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1793241"/>
            <a:ext cx="2332435" cy="878839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2672080"/>
            <a:ext cx="2332435" cy="39302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08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8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81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87680"/>
            <a:ext cx="1769507" cy="170688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053255"/>
            <a:ext cx="2777490" cy="5198533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194560"/>
            <a:ext cx="1769507" cy="4065694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0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87680"/>
            <a:ext cx="1769507" cy="170688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053255"/>
            <a:ext cx="2777490" cy="5198533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194560"/>
            <a:ext cx="1769507" cy="4065694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52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389468"/>
            <a:ext cx="473202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1947333"/>
            <a:ext cx="473202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6780108"/>
            <a:ext cx="12344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30DD-E0F0-D64A-B55A-651F0B90E276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6780108"/>
            <a:ext cx="185166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6780108"/>
            <a:ext cx="12344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574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798869" y="11073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endParaRPr lang="en-US" sz="32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142904" y="6714532"/>
            <a:ext cx="367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endParaRPr lang="en-US" sz="32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798869" y="2694481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endParaRPr lang="en-US" sz="32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2908394" y="671880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endParaRPr lang="en-US" sz="3200" b="1" dirty="0"/>
          </a:p>
        </p:txBody>
      </p:sp>
      <p:pic>
        <p:nvPicPr>
          <p:cNvPr id="1028" name="Picture 4" descr="A map of the world with red and blue lines&#10;&#10;Description automatically generated">
            <a:extLst>
              <a:ext uri="{FF2B5EF4-FFF2-40B4-BE49-F238E27FC236}">
                <a16:creationId xmlns:a16="http://schemas.microsoft.com/office/drawing/2014/main" id="{0C523483-E805-9841-828E-AC69E7F17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719" y="-22527"/>
            <a:ext cx="2987449" cy="3627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A51239-E249-6349-BDCC-F38134CDD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3" y="4103192"/>
            <a:ext cx="2772156" cy="2752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3D24D0-1007-6A4B-B26A-A6F832D98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2799" y="4133672"/>
            <a:ext cx="2772156" cy="271872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948435" y="3682628"/>
            <a:ext cx="898003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33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2133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21757" y="3755146"/>
            <a:ext cx="837089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33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2133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174FE8-12CF-4BB6-862E-2A2F311599C7}"/>
              </a:ext>
            </a:extLst>
          </p:cNvPr>
          <p:cNvSpPr txBox="1"/>
          <p:nvPr/>
        </p:nvSpPr>
        <p:spPr>
          <a:xfrm>
            <a:off x="3558540" y="502920"/>
            <a:ext cx="1729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INTERMEDIATE VERSION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9302DCC-D437-4931-9A64-F8BA1591452F}"/>
              </a:ext>
            </a:extLst>
          </p:cNvPr>
          <p:cNvCxnSpPr/>
          <p:nvPr/>
        </p:nvCxnSpPr>
        <p:spPr>
          <a:xfrm>
            <a:off x="944652" y="1562433"/>
            <a:ext cx="1707108" cy="1066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918DF7E-6CE9-4615-9A50-2881B6934A0E}"/>
              </a:ext>
            </a:extLst>
          </p:cNvPr>
          <p:cNvSpPr txBox="1"/>
          <p:nvPr/>
        </p:nvSpPr>
        <p:spPr>
          <a:xfrm>
            <a:off x="944652" y="1497038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h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563360A5-65B8-43D0-BF7B-7DC999513DA4}"/>
              </a:ext>
            </a:extLst>
          </p:cNvPr>
          <p:cNvCxnSpPr>
            <a:cxnSpLocks/>
          </p:cNvCxnSpPr>
          <p:nvPr/>
        </p:nvCxnSpPr>
        <p:spPr>
          <a:xfrm rot="10800000">
            <a:off x="3019980" y="1518511"/>
            <a:ext cx="1707108" cy="1066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3A84071-8323-4612-92FD-77F66691BDB7}"/>
              </a:ext>
            </a:extLst>
          </p:cNvPr>
          <p:cNvSpPr txBox="1"/>
          <p:nvPr/>
        </p:nvSpPr>
        <p:spPr>
          <a:xfrm>
            <a:off x="4640352" y="1306538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48 h</a:t>
            </a:r>
          </a:p>
        </p:txBody>
      </p:sp>
    </p:spTree>
    <p:extLst>
      <p:ext uri="{BB962C8B-B14F-4D97-AF65-F5344CB8AC3E}">
        <p14:creationId xmlns:p14="http://schemas.microsoft.com/office/powerpoint/2010/main" val="320292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228808" y="278373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(a)</a:t>
            </a:r>
            <a:endParaRPr lang="en-US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228808" y="6774395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(c)</a:t>
            </a:r>
            <a:endParaRPr lang="en-US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228808" y="2862121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(b)</a:t>
            </a:r>
            <a:endParaRPr lang="en-US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4845300" y="6774395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(d)</a:t>
            </a:r>
            <a:endParaRPr lang="en-US" b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C523483-E805-9841-828E-AC69E7F176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7177" r="49335" b="6486"/>
          <a:stretch/>
        </p:blipFill>
        <p:spPr bwMode="auto">
          <a:xfrm>
            <a:off x="1111776" y="21142"/>
            <a:ext cx="3210528" cy="378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A51239-E249-6349-BDCC-F38134CDD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3" y="4103192"/>
            <a:ext cx="2772156" cy="2752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3D24D0-1007-6A4B-B26A-A6F832D98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2799" y="4141292"/>
            <a:ext cx="2772156" cy="271872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948435" y="3804548"/>
            <a:ext cx="8996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2000" b="1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21757" y="3804548"/>
            <a:ext cx="813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2000" b="1" dirty="0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9302DCC-D437-4931-9A64-F8BA1591452F}"/>
              </a:ext>
            </a:extLst>
          </p:cNvPr>
          <p:cNvCxnSpPr>
            <a:cxnSpLocks/>
          </p:cNvCxnSpPr>
          <p:nvPr/>
        </p:nvCxnSpPr>
        <p:spPr>
          <a:xfrm>
            <a:off x="1268616" y="1615773"/>
            <a:ext cx="1383144" cy="5334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918DF7E-6CE9-4615-9A50-2881B6934A0E}"/>
              </a:ext>
            </a:extLst>
          </p:cNvPr>
          <p:cNvSpPr txBox="1"/>
          <p:nvPr/>
        </p:nvSpPr>
        <p:spPr>
          <a:xfrm>
            <a:off x="1238166" y="1316414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h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563360A5-65B8-43D0-BF7B-7DC999513DA4}"/>
              </a:ext>
            </a:extLst>
          </p:cNvPr>
          <p:cNvCxnSpPr>
            <a:cxnSpLocks/>
          </p:cNvCxnSpPr>
          <p:nvPr/>
        </p:nvCxnSpPr>
        <p:spPr>
          <a:xfrm rot="10800000">
            <a:off x="3019980" y="1518511"/>
            <a:ext cx="1108298" cy="972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3A84071-8323-4612-92FD-77F66691BDB7}"/>
              </a:ext>
            </a:extLst>
          </p:cNvPr>
          <p:cNvSpPr txBox="1"/>
          <p:nvPr/>
        </p:nvSpPr>
        <p:spPr>
          <a:xfrm>
            <a:off x="3940434" y="1306538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48 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6A33E6-D5D3-4058-9FBD-805AA81A183C}"/>
              </a:ext>
            </a:extLst>
          </p:cNvPr>
          <p:cNvSpPr txBox="1"/>
          <p:nvPr/>
        </p:nvSpPr>
        <p:spPr>
          <a:xfrm>
            <a:off x="3558540" y="502920"/>
            <a:ext cx="1729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 SUBMISSION</a:t>
            </a:r>
          </a:p>
        </p:txBody>
      </p:sp>
    </p:spTree>
    <p:extLst>
      <p:ext uri="{BB962C8B-B14F-4D97-AF65-F5344CB8AC3E}">
        <p14:creationId xmlns:p14="http://schemas.microsoft.com/office/powerpoint/2010/main" val="363414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228808" y="278373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(a)</a:t>
            </a:r>
            <a:endParaRPr lang="en-US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228808" y="6774395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(c)</a:t>
            </a:r>
            <a:endParaRPr lang="en-US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228808" y="2862121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(b)</a:t>
            </a:r>
            <a:endParaRPr lang="en-US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4845300" y="6774395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(d)</a:t>
            </a:r>
            <a:endParaRPr lang="en-US" b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C523483-E805-9841-828E-AC69E7F176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7177" r="49335" b="6486"/>
          <a:stretch/>
        </p:blipFill>
        <p:spPr bwMode="auto">
          <a:xfrm>
            <a:off x="1111776" y="21142"/>
            <a:ext cx="3210528" cy="378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A51239-E249-6349-BDCC-F38134CDD5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81" r="4894"/>
          <a:stretch/>
        </p:blipFill>
        <p:spPr>
          <a:xfrm>
            <a:off x="24313" y="4178394"/>
            <a:ext cx="2718887" cy="26775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3D24D0-1007-6A4B-B26A-A6F832D984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17" t="4351"/>
          <a:stretch/>
        </p:blipFill>
        <p:spPr>
          <a:xfrm>
            <a:off x="2752520" y="4178394"/>
            <a:ext cx="2712435" cy="268162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948435" y="3804548"/>
            <a:ext cx="8996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2000" b="1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21757" y="3804548"/>
            <a:ext cx="813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2000" b="1" dirty="0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9302DCC-D437-4931-9A64-F8BA1591452F}"/>
              </a:ext>
            </a:extLst>
          </p:cNvPr>
          <p:cNvCxnSpPr>
            <a:cxnSpLocks/>
          </p:cNvCxnSpPr>
          <p:nvPr/>
        </p:nvCxnSpPr>
        <p:spPr>
          <a:xfrm>
            <a:off x="1268616" y="1615773"/>
            <a:ext cx="1383144" cy="5334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918DF7E-6CE9-4615-9A50-2881B6934A0E}"/>
              </a:ext>
            </a:extLst>
          </p:cNvPr>
          <p:cNvSpPr txBox="1"/>
          <p:nvPr/>
        </p:nvSpPr>
        <p:spPr>
          <a:xfrm>
            <a:off x="1238166" y="1316414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h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563360A5-65B8-43D0-BF7B-7DC999513DA4}"/>
              </a:ext>
            </a:extLst>
          </p:cNvPr>
          <p:cNvCxnSpPr>
            <a:cxnSpLocks/>
          </p:cNvCxnSpPr>
          <p:nvPr/>
        </p:nvCxnSpPr>
        <p:spPr>
          <a:xfrm rot="10800000">
            <a:off x="3019980" y="1518511"/>
            <a:ext cx="1108298" cy="9726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3A84071-8323-4612-92FD-77F66691BDB7}"/>
              </a:ext>
            </a:extLst>
          </p:cNvPr>
          <p:cNvSpPr txBox="1"/>
          <p:nvPr/>
        </p:nvSpPr>
        <p:spPr>
          <a:xfrm>
            <a:off x="3940434" y="1306538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48 h</a:t>
            </a:r>
          </a:p>
        </p:txBody>
      </p:sp>
    </p:spTree>
    <p:extLst>
      <p:ext uri="{BB962C8B-B14F-4D97-AF65-F5344CB8AC3E}">
        <p14:creationId xmlns:p14="http://schemas.microsoft.com/office/powerpoint/2010/main" val="1608523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836</TotalTime>
  <Words>50</Words>
  <Application>Microsoft Office PowerPoint</Application>
  <PresentationFormat>Custom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J Gramer</dc:creator>
  <cp:lastModifiedBy>Lew Gramer</cp:lastModifiedBy>
  <cp:revision>17</cp:revision>
  <cp:lastPrinted>2024-04-14T23:45:32Z</cp:lastPrinted>
  <dcterms:created xsi:type="dcterms:W3CDTF">2024-04-14T02:00:35Z</dcterms:created>
  <dcterms:modified xsi:type="dcterms:W3CDTF">2024-07-22T19:13:25Z</dcterms:modified>
</cp:coreProperties>
</file>