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866"/>
  </p:normalViewPr>
  <p:slideViewPr>
    <p:cSldViewPr snapToGrid="0">
      <p:cViewPr varScale="1">
        <p:scale>
          <a:sx n="126" d="100"/>
          <a:sy n="126" d="100"/>
        </p:scale>
        <p:origin x="5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259E8-8AAC-2464-9EB6-3049F1D386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270A67-FCE9-7383-9AA3-130B98E2B1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2CC6B-9288-1A8C-6460-D8BE4F9F9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278A0-D49D-53B3-2FF5-1BFB0095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BE011-1F5A-26BF-BBED-2390FF4A9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3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30E98-EE90-50BB-8168-8680B80EE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D81BD1-0F28-656B-0C79-FF38FCAA5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5C5A0-53B6-577F-ADF9-57C293740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58398-7CA2-AC88-B63B-EA331D272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ACD6A-597B-5374-65EA-B5587BBA1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3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5D56A0-D9F2-09F7-2788-2BAEDF0D37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3315C-D997-2F03-3E57-85246C0CC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72A7F-DB0A-C343-D444-EF65BB41C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80BB-8C9D-5F66-16F0-04E6A5061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0FDF6A-49CC-43CB-3C5D-EE0487F26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45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C2868-6FAC-C4C2-6222-0A088A350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C52AA-E557-591C-DE06-23E459A38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92615-1CA6-5678-D081-6B95F241B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DE462E-93D9-A47D-F377-5C1A9BC8E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17ED1-B568-92D5-3F9D-8F057C8EC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86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C05B5-22B7-8528-B9C0-0775D221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DDB1D9-C75C-CAF9-806A-93B974D0C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6FFA9-1018-0875-7A6A-29A7905D7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4169D-0468-2F99-9BA7-974C753F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116C7-F64D-C697-1828-C50DFAC5E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932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C947B-E973-272D-15E8-C8BFBEFD4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8861FD-688E-6734-2689-DABF597112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92338C-D081-D8B8-6530-95B0E1727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4C200-823A-A215-F4CE-1B6FB097C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B752E-74EA-1F68-6479-33FD0C504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EC20F-A245-692F-0252-DA6A826A5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53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2E12F-764B-508F-A6B3-644419E48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F273FE-A58F-CB96-6073-A65D945155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90ED15-C256-81D7-EDCD-F830B0C953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665BF6-046B-E4C4-6EA3-A33F2B6C0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73FE70-221C-AEDB-1EE9-EEC245C927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D5FB5E-82D3-86AD-14E3-263A78A46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2D7926-B475-58D0-C3D3-AD00F067A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48FED0-1663-B621-2136-3267DAA5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38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C3CF5-66B7-0C69-4980-3C8D03A2C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29D27F-D7D9-14F7-D4AD-1F3700B85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AAD057-0010-A64A-92A5-914484953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BA2CB-F5C6-07C9-08EB-65B6AAA19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909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92CE0-82A9-E4DA-B706-C1F5183DF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035C8C-D5E0-D954-DC4F-F545AA3DD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CF5C2-4CAB-F343-0706-9B3DF045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3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08FB0-3C14-2409-7584-98936FE9E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65513-7754-9F82-C2A0-2B8366694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9246E-3BCF-B652-1C26-2A2221F70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0E668C-AE12-4A8A-26BF-12F49ABC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51479-84FB-4E82-3467-10786244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AF63E-3F68-0913-A8B0-953F30CE8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B31FA-BFC8-8D34-4B69-2C29C488C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8F094D-BC85-7B13-B612-7AACB375D7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B6188-9CD6-9819-613F-2152129A8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69C351-E25A-FA0F-A7B5-8776C788A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D18299-26F4-53E4-397A-5A8E25B4A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74345-2B32-A5E7-3B90-358A0394F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1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BD8DBB-E618-1FF3-9872-FC25D77CB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8E2CE8-85A7-547D-9A01-082FE0BDC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80068-E80F-4220-0AA4-20C43F50B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0A3D11-886D-E747-B22A-3640423E07C0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6A6EC-4967-BB02-B070-0414352C6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5BBA5-B93E-2AF6-4DD0-67A913B45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6AE016-B2D9-644C-999C-DB27360F5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map of the world&#10;&#10;Description automatically generated with medium confidence">
            <a:extLst>
              <a:ext uri="{FF2B5EF4-FFF2-40B4-BE49-F238E27FC236}">
                <a16:creationId xmlns:a16="http://schemas.microsoft.com/office/drawing/2014/main" id="{ECB07957-113C-FDA4-BF3E-399561127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606" y="0"/>
            <a:ext cx="9711559" cy="749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31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map of a hurricane&#10;&#10;Description automatically generated">
            <a:extLst>
              <a:ext uri="{FF2B5EF4-FFF2-40B4-BE49-F238E27FC236}">
                <a16:creationId xmlns:a16="http://schemas.microsoft.com/office/drawing/2014/main" id="{82A331B4-BD37-52E9-2C84-3745B43CB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458364"/>
            <a:ext cx="3721768" cy="3731474"/>
          </a:xfrm>
          <a:prstGeom prst="rect">
            <a:avLst/>
          </a:prstGeom>
        </p:spPr>
      </p:pic>
      <p:pic>
        <p:nvPicPr>
          <p:cNvPr id="21" name="Picture 20" descr="A map of the north america&#10;&#10;Description automatically generated">
            <a:extLst>
              <a:ext uri="{FF2B5EF4-FFF2-40B4-BE49-F238E27FC236}">
                <a16:creationId xmlns:a16="http://schemas.microsoft.com/office/drawing/2014/main" id="{9B270096-EAAB-8978-059B-0553087D87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617" y="3757267"/>
            <a:ext cx="2207870" cy="2204992"/>
          </a:xfrm>
          <a:prstGeom prst="rect">
            <a:avLst/>
          </a:prstGeom>
        </p:spPr>
      </p:pic>
      <p:pic>
        <p:nvPicPr>
          <p:cNvPr id="23" name="Picture 22" descr="A map of the north america&#10;&#10;Description automatically generated">
            <a:extLst>
              <a:ext uri="{FF2B5EF4-FFF2-40B4-BE49-F238E27FC236}">
                <a16:creationId xmlns:a16="http://schemas.microsoft.com/office/drawing/2014/main" id="{4F5A9625-CFEE-EBFC-C3C2-CB7D655B1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617" y="828712"/>
            <a:ext cx="2204992" cy="2204992"/>
          </a:xfrm>
          <a:prstGeom prst="rect">
            <a:avLst/>
          </a:prstGeom>
        </p:spPr>
      </p:pic>
      <p:pic>
        <p:nvPicPr>
          <p:cNvPr id="25" name="Picture 24" descr="A map of the north and south america&#10;&#10;Description automatically generated">
            <a:extLst>
              <a:ext uri="{FF2B5EF4-FFF2-40B4-BE49-F238E27FC236}">
                <a16:creationId xmlns:a16="http://schemas.microsoft.com/office/drawing/2014/main" id="{10247A63-72A3-5024-B568-30D02E79C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795" y="826190"/>
            <a:ext cx="2204992" cy="2204992"/>
          </a:xfrm>
          <a:prstGeom prst="rect">
            <a:avLst/>
          </a:prstGeom>
        </p:spPr>
      </p:pic>
      <p:pic>
        <p:nvPicPr>
          <p:cNvPr id="44" name="Picture 43" descr="A map of the north and south america&#10;&#10;Description automatically generated">
            <a:extLst>
              <a:ext uri="{FF2B5EF4-FFF2-40B4-BE49-F238E27FC236}">
                <a16:creationId xmlns:a16="http://schemas.microsoft.com/office/drawing/2014/main" id="{D53C68E0-ABA8-B94D-4F91-B873765A8E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6094" y="823669"/>
            <a:ext cx="2204992" cy="2204992"/>
          </a:xfrm>
          <a:prstGeom prst="rect">
            <a:avLst/>
          </a:prstGeom>
        </p:spPr>
      </p:pic>
      <p:pic>
        <p:nvPicPr>
          <p:cNvPr id="52" name="Picture 51" descr="A map of the north and south america&#10;&#10;Description automatically generated">
            <a:extLst>
              <a:ext uri="{FF2B5EF4-FFF2-40B4-BE49-F238E27FC236}">
                <a16:creationId xmlns:a16="http://schemas.microsoft.com/office/drawing/2014/main" id="{227CE3EC-D42B-B858-C2F1-391C74DE77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56108" y="3767552"/>
            <a:ext cx="2196367" cy="2204992"/>
          </a:xfrm>
          <a:prstGeom prst="rect">
            <a:avLst/>
          </a:prstGeom>
        </p:spPr>
      </p:pic>
      <p:pic>
        <p:nvPicPr>
          <p:cNvPr id="57" name="Picture 56" descr="A map of the north and south america&#10;&#10;Description automatically generated">
            <a:extLst>
              <a:ext uri="{FF2B5EF4-FFF2-40B4-BE49-F238E27FC236}">
                <a16:creationId xmlns:a16="http://schemas.microsoft.com/office/drawing/2014/main" id="{40769685-921B-C07B-0DB0-5044C51FDF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98966" y="3757267"/>
            <a:ext cx="2202120" cy="2204992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3A366EDC-1F56-4DB4-4A31-A4C6543335F5}"/>
              </a:ext>
            </a:extLst>
          </p:cNvPr>
          <p:cNvSpPr txBox="1"/>
          <p:nvPr/>
        </p:nvSpPr>
        <p:spPr>
          <a:xfrm>
            <a:off x="5072227" y="274155"/>
            <a:ext cx="20402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07L (FIONA)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2022091406 - 2022092718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096221B-00E9-06A5-3104-62AEFBA0AEE3}"/>
              </a:ext>
            </a:extLst>
          </p:cNvPr>
          <p:cNvSpPr txBox="1"/>
          <p:nvPr/>
        </p:nvSpPr>
        <p:spPr>
          <a:xfrm>
            <a:off x="889117" y="4969123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(a)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6E6DCD5-DA08-D6A8-95B1-6171B2443A74}"/>
              </a:ext>
            </a:extLst>
          </p:cNvPr>
          <p:cNvSpPr txBox="1"/>
          <p:nvPr/>
        </p:nvSpPr>
        <p:spPr>
          <a:xfrm>
            <a:off x="5035438" y="2819769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(b)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2A3997D-B531-23BC-2D4C-CEB55C867CEC}"/>
              </a:ext>
            </a:extLst>
          </p:cNvPr>
          <p:cNvSpPr txBox="1"/>
          <p:nvPr/>
        </p:nvSpPr>
        <p:spPr>
          <a:xfrm>
            <a:off x="7205820" y="2819769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(c)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4F30E09-6FF4-670B-4307-8E2563D2112C}"/>
              </a:ext>
            </a:extLst>
          </p:cNvPr>
          <p:cNvSpPr txBox="1"/>
          <p:nvPr/>
        </p:nvSpPr>
        <p:spPr>
          <a:xfrm>
            <a:off x="9439258" y="2819769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(d)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E6A8ED9-D28C-8EE7-CB24-8C917E6B42AC}"/>
              </a:ext>
            </a:extLst>
          </p:cNvPr>
          <p:cNvSpPr txBox="1"/>
          <p:nvPr/>
        </p:nvSpPr>
        <p:spPr>
          <a:xfrm>
            <a:off x="5072227" y="5757403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(e)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919BF13-70EC-FD0E-357C-67A9758C61BB}"/>
              </a:ext>
            </a:extLst>
          </p:cNvPr>
          <p:cNvSpPr txBox="1"/>
          <p:nvPr/>
        </p:nvSpPr>
        <p:spPr>
          <a:xfrm>
            <a:off x="7263629" y="5757403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(f)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DCA8AA8-D44F-3235-005D-32963EE1BBF0}"/>
              </a:ext>
            </a:extLst>
          </p:cNvPr>
          <p:cNvSpPr txBox="1"/>
          <p:nvPr/>
        </p:nvSpPr>
        <p:spPr>
          <a:xfrm>
            <a:off x="9507578" y="5757403"/>
            <a:ext cx="1062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(g)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4D1445E-61B1-7BF9-02A0-4381ED50647F}"/>
              </a:ext>
            </a:extLst>
          </p:cNvPr>
          <p:cNvSpPr txBox="1"/>
          <p:nvPr/>
        </p:nvSpPr>
        <p:spPr>
          <a:xfrm>
            <a:off x="889117" y="823669"/>
            <a:ext cx="33396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09L (IAN)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2022092218- 2022100106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35DA9BA-6120-F3C7-82D6-9A0B44AB6098}"/>
              </a:ext>
            </a:extLst>
          </p:cNvPr>
          <p:cNvSpPr txBox="1"/>
          <p:nvPr/>
        </p:nvSpPr>
        <p:spPr>
          <a:xfrm>
            <a:off x="7273098" y="274155"/>
            <a:ext cx="2079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15L (LISA)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2022103018-2022110506</a:t>
            </a:r>
          </a:p>
          <a:p>
            <a:endParaRPr lang="en-US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2B529059-2A7D-BF6A-0A2F-C0411930E180}"/>
              </a:ext>
            </a:extLst>
          </p:cNvPr>
          <p:cNvSpPr txBox="1"/>
          <p:nvPr/>
        </p:nvSpPr>
        <p:spPr>
          <a:xfrm>
            <a:off x="9631680" y="274155"/>
            <a:ext cx="19694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18L (SAM)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2021092218-2021100706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366B347-89B1-3A44-C6E9-39EBCE415563}"/>
              </a:ext>
            </a:extLst>
          </p:cNvPr>
          <p:cNvSpPr txBox="1"/>
          <p:nvPr/>
        </p:nvSpPr>
        <p:spPr>
          <a:xfrm>
            <a:off x="5143981" y="3244717"/>
            <a:ext cx="19726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06L (EARL)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2022090218-2022091512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D759571-107D-865C-BD6C-B26E03E67453}"/>
              </a:ext>
            </a:extLst>
          </p:cNvPr>
          <p:cNvSpPr txBox="1"/>
          <p:nvPr/>
        </p:nvSpPr>
        <p:spPr>
          <a:xfrm>
            <a:off x="7348974" y="3244717"/>
            <a:ext cx="19694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13L (JULIA)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2022100612-2022101012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E0BBAC4-26CD-7792-8AFA-EBC8A7B2E3FC}"/>
              </a:ext>
            </a:extLst>
          </p:cNvPr>
          <p:cNvSpPr txBox="1"/>
          <p:nvPr/>
        </p:nvSpPr>
        <p:spPr>
          <a:xfrm>
            <a:off x="9631680" y="3244717"/>
            <a:ext cx="19694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12L (LARRY)</a:t>
            </a:r>
          </a:p>
          <a:p>
            <a:pPr algn="ctr"/>
            <a:r>
              <a:rPr lang="en-US" sz="1200" dirty="0">
                <a:effectLst/>
                <a:latin typeface="Helvetica Neue" panose="02000503000000020004" pitchFamily="2" charset="0"/>
              </a:rPr>
              <a:t>2021083118-2021091118</a:t>
            </a:r>
          </a:p>
        </p:txBody>
      </p:sp>
    </p:spTree>
    <p:extLst>
      <p:ext uri="{BB962C8B-B14F-4D97-AF65-F5344CB8AC3E}">
        <p14:creationId xmlns:p14="http://schemas.microsoft.com/office/powerpoint/2010/main" val="809756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59</Words>
  <Application>Microsoft Macintosh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Helvetica Neue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Annane, Bachir</dc:creator>
  <cp:lastModifiedBy>Annane, Bachir</cp:lastModifiedBy>
  <cp:revision>2</cp:revision>
  <dcterms:created xsi:type="dcterms:W3CDTF">2024-06-06T14:35:15Z</dcterms:created>
  <dcterms:modified xsi:type="dcterms:W3CDTF">2024-06-06T19:52:11Z</dcterms:modified>
</cp:coreProperties>
</file>