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  <p:sldId id="256" r:id="rId3"/>
    <p:sldId id="261" r:id="rId4"/>
    <p:sldId id="262" r:id="rId5"/>
    <p:sldId id="259" r:id="rId6"/>
    <p:sldId id="258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>
      <p:cViewPr varScale="1">
        <p:scale>
          <a:sx n="121" d="100"/>
          <a:sy n="121" d="100"/>
        </p:scale>
        <p:origin x="744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3B53EF-7997-6FFE-B71B-C1FF092F656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8E1CC5C-FC63-48BD-CD05-66918095759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4D531DC-6C75-6585-D179-6672824BCE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6CBA0A-BE79-DA4B-92F2-48E2A6C6A9F5}" type="datetimeFigureOut">
              <a:rPr lang="en-US" smtClean="0"/>
              <a:t>6/27/24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DC1F8BD-9E3B-FDED-5699-238E96E4AF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572CD5A-660C-85BF-F882-0BF452E899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4FE16-6214-164B-9B32-1D55B558AD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1810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6B37AD-C123-B315-10E6-EBAA58B23C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7817D01-9C3A-F31C-56E8-747F2441A95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21B8D1-A467-708F-0A37-E643221BDA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6CBA0A-BE79-DA4B-92F2-48E2A6C6A9F5}" type="datetimeFigureOut">
              <a:rPr lang="en-US" smtClean="0"/>
              <a:t>6/27/24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E47EFB-0B15-BB2A-211E-62D15B75AC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F6BC7A3-6BBE-4F6D-8B43-385B5385AC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4FE16-6214-164B-9B32-1D55B558AD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61143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E22DD6E-FF83-DFE8-CC90-624C3933223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C46F2C2-385B-4327-C77A-646CBF07CA9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78DCA70-BAD1-E557-0211-DA541ADBC0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6CBA0A-BE79-DA4B-92F2-48E2A6C6A9F5}" type="datetimeFigureOut">
              <a:rPr lang="en-US" smtClean="0"/>
              <a:t>6/27/24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A172954-213D-BFEA-FF9D-E39D4DCEFB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C808FFE-8BCD-76E7-5DF4-B3AF971BB7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4FE16-6214-164B-9B32-1D55B558AD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86023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D8E94F-BB68-E540-8DC9-06F43D66B8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A79F861-A1AC-528D-63F1-D06567C0870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6786E8-0F1B-3DB6-23D0-9219DAD331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6CBA0A-BE79-DA4B-92F2-48E2A6C6A9F5}" type="datetimeFigureOut">
              <a:rPr lang="en-US" smtClean="0"/>
              <a:t>6/27/24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E1E82F-9EB0-D637-B6DB-E85BAF9CF2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6261CBD-A9AC-2199-3870-6338D1E58F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4FE16-6214-164B-9B32-1D55B558AD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66997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F27249-1AD0-90FF-5D9C-60508DEBC8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5028167-CF1F-AF6D-6C76-6C0D9B76A35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1C61E87-0EF1-C279-48C8-FFB3C79654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6CBA0A-BE79-DA4B-92F2-48E2A6C6A9F5}" type="datetimeFigureOut">
              <a:rPr lang="en-US" smtClean="0"/>
              <a:t>6/27/24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D5FE600-62B7-1A2F-CBC0-AC490F78A8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1F2AFF7-AD33-886A-AA4D-676DEE4B4E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4FE16-6214-164B-9B32-1D55B558AD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85835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763C86-C165-2DE9-7D5F-2DA98A3B2F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C10F70D-F677-CC37-FF79-86E556641D0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340B5C7-7F77-387C-EF15-DD6F8EA0123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82609C5-024A-155D-60C3-1E8FA72739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6CBA0A-BE79-DA4B-92F2-48E2A6C6A9F5}" type="datetimeFigureOut">
              <a:rPr lang="en-US" smtClean="0"/>
              <a:t>6/27/24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4A877B6-58E0-EBFE-6DF2-F2C7299836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F8A91FF-ED2B-7409-F7A0-154742BFD6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4FE16-6214-164B-9B32-1D55B558AD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49032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A83468-931B-F470-B46C-92011A9297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F6D0748-3A17-F74D-D9A6-A50FBD79C2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D2FA8E1-F839-2DAE-44E5-C2B1FFC9915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2A7F3DF-88D7-0250-46BB-2700DB14E5B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65B2259-5319-9D51-8B78-959DBFAE07F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F696064-9F9F-1333-3F11-D3682CB27F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6CBA0A-BE79-DA4B-92F2-48E2A6C6A9F5}" type="datetimeFigureOut">
              <a:rPr lang="en-US" smtClean="0"/>
              <a:t>6/27/24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A423A6B-9189-F839-2AAD-0A8FB0AEE9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97A2733-0EA9-C228-FF8C-9307AB80FD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4FE16-6214-164B-9B32-1D55B558AD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01520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6BE71A-F52C-6EF7-C7A0-783DB3EC6E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7B0BDC2-BF14-3639-F683-5D668088E4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6CBA0A-BE79-DA4B-92F2-48E2A6C6A9F5}" type="datetimeFigureOut">
              <a:rPr lang="en-US" smtClean="0"/>
              <a:t>6/27/24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1E3F203-A29D-FE80-E36E-8394F4252B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805C545-EBAB-86FC-283A-5996018427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4FE16-6214-164B-9B32-1D55B558AD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54898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7356B36-F3A7-A127-A68B-50BEE6B192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6CBA0A-BE79-DA4B-92F2-48E2A6C6A9F5}" type="datetimeFigureOut">
              <a:rPr lang="en-US" smtClean="0"/>
              <a:t>6/27/24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3CDFAEB-FF62-D0E1-347C-8B20CAC690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6B03D7B-A1A0-80EA-4EBA-3EC155203C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4FE16-6214-164B-9B32-1D55B558AD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69573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3AA39F-FE94-6CAC-D7B9-73413FF15A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9F26AAF-FE2D-6D8F-4086-2CFE29BE7E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D9F80B7-23D2-D407-82B6-B0628DFC619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D48E909-FC14-F3EF-09BF-32264D0700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6CBA0A-BE79-DA4B-92F2-48E2A6C6A9F5}" type="datetimeFigureOut">
              <a:rPr lang="en-US" smtClean="0"/>
              <a:t>6/27/24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04D0146-970F-DCB9-B10E-D0B97F214D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1A96096-0E87-0FDE-9C24-BDC8CF2C88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4FE16-6214-164B-9B32-1D55B558AD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17072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3EFAF4-66A5-8200-63B9-7DFF159D7E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A1EAAF5-BE82-2019-BEED-35915A0649F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D0E0920-FE01-25F3-C318-9B41B01D174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908D5BB-0769-D471-381B-FF4DF34F73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6CBA0A-BE79-DA4B-92F2-48E2A6C6A9F5}" type="datetimeFigureOut">
              <a:rPr lang="en-US" smtClean="0"/>
              <a:t>6/27/24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5C46B31-F1EB-9044-E6F0-EDB6376E05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9F8A7DA-4BE5-525A-942F-B15BE80C9F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4FE16-6214-164B-9B32-1D55B558AD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32261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3DCD1C5-4971-007A-F18B-423D86A932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2EA0415-D421-1567-3F64-1A3E0C20DFB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81B472A-32D8-1F52-5C51-D112126EB62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26CBA0A-BE79-DA4B-92F2-48E2A6C6A9F5}" type="datetimeFigureOut">
              <a:rPr lang="en-US" smtClean="0"/>
              <a:t>6/27/24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BCAAC0F-AE31-630A-FDF4-3F8A1024DB9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98C38D5-8EEF-8CCE-B951-EB6466530EE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8F4FE16-6214-164B-9B32-1D55B558AD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14228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>
            <a:extLst>
              <a:ext uri="{FF2B5EF4-FFF2-40B4-BE49-F238E27FC236}">
                <a16:creationId xmlns:a16="http://schemas.microsoft.com/office/drawing/2014/main" id="{40413215-BB71-3A75-6FDF-F7F759D9725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0" y="0"/>
            <a:ext cx="6858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845115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82CDEA05-4CC7-92DA-4AFB-0E8CEB1186F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2272" r="6873" b="3189"/>
          <a:stretch/>
        </p:blipFill>
        <p:spPr>
          <a:xfrm>
            <a:off x="1323258" y="3899338"/>
            <a:ext cx="3259253" cy="2958662"/>
          </a:xfrm>
          <a:prstGeom prst="rect">
            <a:avLst/>
          </a:prstGeom>
        </p:spPr>
      </p:pic>
      <p:sp>
        <p:nvSpPr>
          <p:cNvPr id="32" name="Rectangle 31">
            <a:extLst>
              <a:ext uri="{FF2B5EF4-FFF2-40B4-BE49-F238E27FC236}">
                <a16:creationId xmlns:a16="http://schemas.microsoft.com/office/drawing/2014/main" id="{417CDA24-35F8-4540-8C52-3096D6D9494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050280" y="0"/>
            <a:ext cx="91440" cy="685800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2A6AC06-CD58-3538-BBD4-A3A5635F8C5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0897" b="-4824"/>
          <a:stretch/>
        </p:blipFill>
        <p:spPr>
          <a:xfrm>
            <a:off x="7349752" y="3760253"/>
            <a:ext cx="3493861" cy="3281677"/>
          </a:xfrm>
          <a:prstGeom prst="rect">
            <a:avLst/>
          </a:prstGeom>
        </p:spPr>
      </p:pic>
      <p:sp>
        <p:nvSpPr>
          <p:cNvPr id="37" name="Rectangle 36">
            <a:extLst>
              <a:ext uri="{FF2B5EF4-FFF2-40B4-BE49-F238E27FC236}">
                <a16:creationId xmlns:a16="http://schemas.microsoft.com/office/drawing/2014/main" id="{8658BFE0-4E65-4174-9C75-687C94E8827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3383280"/>
            <a:ext cx="6126480" cy="9144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FA75DFED-A0C1-4A83-BE1D-0271C1826EF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065520" y="3383280"/>
            <a:ext cx="6126480" cy="9144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C5DD62DA-9208-D0BF-2D31-A9586FC40E36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929" t="10806" r="7635" b="1474"/>
          <a:stretch/>
        </p:blipFill>
        <p:spPr>
          <a:xfrm>
            <a:off x="1713187" y="630621"/>
            <a:ext cx="2869324" cy="2752658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F064AE39-B575-204A-F614-D063E804CF5D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14676" b="-416"/>
          <a:stretch/>
        </p:blipFill>
        <p:spPr>
          <a:xfrm>
            <a:off x="6740667" y="313016"/>
            <a:ext cx="3506128" cy="3006138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15C0921B-FA71-9DF0-A66B-348E26D1CC36}"/>
              </a:ext>
            </a:extLst>
          </p:cNvPr>
          <p:cNvSpPr txBox="1"/>
          <p:nvPr/>
        </p:nvSpPr>
        <p:spPr>
          <a:xfrm>
            <a:off x="816521" y="3689131"/>
            <a:ext cx="5237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(b)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01C20DA-0EAA-69B8-E916-EEC2D5037D32}"/>
              </a:ext>
            </a:extLst>
          </p:cNvPr>
          <p:cNvSpPr txBox="1"/>
          <p:nvPr/>
        </p:nvSpPr>
        <p:spPr>
          <a:xfrm>
            <a:off x="914400" y="341597"/>
            <a:ext cx="5237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(a)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DFA6DB6-B6B1-884C-B6F3-CCD4400CEAB6}"/>
              </a:ext>
            </a:extLst>
          </p:cNvPr>
          <p:cNvSpPr txBox="1"/>
          <p:nvPr/>
        </p:nvSpPr>
        <p:spPr>
          <a:xfrm>
            <a:off x="6574205" y="336345"/>
            <a:ext cx="5237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(c)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AAF3E09-9972-7221-E0E8-32B221892C27}"/>
              </a:ext>
            </a:extLst>
          </p:cNvPr>
          <p:cNvSpPr txBox="1"/>
          <p:nvPr/>
        </p:nvSpPr>
        <p:spPr>
          <a:xfrm>
            <a:off x="6700795" y="3689142"/>
            <a:ext cx="5237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(d)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E9D8FCB-35EC-E966-5C66-0B4CA1169993}"/>
              </a:ext>
            </a:extLst>
          </p:cNvPr>
          <p:cNvSpPr txBox="1"/>
          <p:nvPr/>
        </p:nvSpPr>
        <p:spPr>
          <a:xfrm>
            <a:off x="2837793" y="43531"/>
            <a:ext cx="9459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SST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9F66C30-AA77-1077-CACC-6BFFD0BF14CC}"/>
              </a:ext>
            </a:extLst>
          </p:cNvPr>
          <p:cNvSpPr txBox="1"/>
          <p:nvPr/>
        </p:nvSpPr>
        <p:spPr>
          <a:xfrm>
            <a:off x="8623718" y="-56316"/>
            <a:ext cx="9459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ASEF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7FFC756-D95A-2F63-2F31-9135057FC56B}"/>
              </a:ext>
            </a:extLst>
          </p:cNvPr>
          <p:cNvSpPr txBox="1"/>
          <p:nvPr/>
        </p:nvSpPr>
        <p:spPr>
          <a:xfrm>
            <a:off x="2764221" y="3390922"/>
            <a:ext cx="9459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PBL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9C5E7F7-A12C-3F54-B751-003B8B3B2B90}"/>
              </a:ext>
            </a:extLst>
          </p:cNvPr>
          <p:cNvSpPr txBox="1"/>
          <p:nvPr/>
        </p:nvSpPr>
        <p:spPr>
          <a:xfrm>
            <a:off x="8468686" y="3447405"/>
            <a:ext cx="9459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WCA</a:t>
            </a:r>
          </a:p>
        </p:txBody>
      </p:sp>
    </p:spTree>
    <p:extLst>
      <p:ext uri="{BB962C8B-B14F-4D97-AF65-F5344CB8AC3E}">
        <p14:creationId xmlns:p14="http://schemas.microsoft.com/office/powerpoint/2010/main" val="38995725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82CDEA05-4CC7-92DA-4AFB-0E8CEB1186F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411" r="583"/>
          <a:stretch/>
        </p:blipFill>
        <p:spPr>
          <a:xfrm>
            <a:off x="1800779" y="3790548"/>
            <a:ext cx="3195369" cy="301752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E2A6AC06-CD58-3538-BBD4-A3A5635F8C5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139" r="1139"/>
          <a:stretch/>
        </p:blipFill>
        <p:spPr>
          <a:xfrm>
            <a:off x="6004379" y="3790548"/>
            <a:ext cx="3395077" cy="329184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C5DD62DA-9208-D0BF-2D31-A9586FC40E36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1050" b="1050"/>
          <a:stretch/>
        </p:blipFill>
        <p:spPr>
          <a:xfrm>
            <a:off x="1800779" y="349803"/>
            <a:ext cx="3195370" cy="301752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75807DCD-CAFA-B9DE-614F-564772997CD6}"/>
              </a:ext>
            </a:extLst>
          </p:cNvPr>
          <p:cNvSpPr txBox="1"/>
          <p:nvPr/>
        </p:nvSpPr>
        <p:spPr>
          <a:xfrm>
            <a:off x="1331522" y="3909848"/>
            <a:ext cx="5237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(b)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981CAD1-C5B8-F5D4-2076-2F1203956520}"/>
              </a:ext>
            </a:extLst>
          </p:cNvPr>
          <p:cNvSpPr txBox="1"/>
          <p:nvPr/>
        </p:nvSpPr>
        <p:spPr>
          <a:xfrm>
            <a:off x="1331522" y="278537"/>
            <a:ext cx="5237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(a)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FB79A68-6723-32D1-78A1-8C12A9B85E3E}"/>
              </a:ext>
            </a:extLst>
          </p:cNvPr>
          <p:cNvSpPr txBox="1"/>
          <p:nvPr/>
        </p:nvSpPr>
        <p:spPr>
          <a:xfrm>
            <a:off x="5712825" y="273285"/>
            <a:ext cx="5237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(c)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A01C370-5D06-8217-C229-8679F00583B1}"/>
              </a:ext>
            </a:extLst>
          </p:cNvPr>
          <p:cNvSpPr txBox="1"/>
          <p:nvPr/>
        </p:nvSpPr>
        <p:spPr>
          <a:xfrm>
            <a:off x="5712825" y="3909859"/>
            <a:ext cx="5237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(d)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13F84C4-91C6-5BBF-7FAC-B7F8ECDBC85E}"/>
              </a:ext>
            </a:extLst>
          </p:cNvPr>
          <p:cNvSpPr txBox="1"/>
          <p:nvPr/>
        </p:nvSpPr>
        <p:spPr>
          <a:xfrm>
            <a:off x="2690644" y="-80871"/>
            <a:ext cx="1776247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/>
              <a:t>SST</a:t>
            </a:r>
          </a:p>
          <a:p>
            <a:pPr algn="ctr"/>
            <a:r>
              <a:rPr lang="en-US" sz="1100" dirty="0"/>
              <a:t>100km Avg SST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B835759-473F-480A-9CDD-8BE530128E39}"/>
              </a:ext>
            </a:extLst>
          </p:cNvPr>
          <p:cNvSpPr txBox="1"/>
          <p:nvPr/>
        </p:nvSpPr>
        <p:spPr>
          <a:xfrm>
            <a:off x="6553633" y="-80871"/>
            <a:ext cx="2277270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/>
              <a:t>ASEF</a:t>
            </a:r>
          </a:p>
          <a:p>
            <a:pPr algn="ctr"/>
            <a:r>
              <a:rPr lang="en-US" sz="1100" dirty="0"/>
              <a:t>100km Avg Heat Fluxes</a:t>
            </a:r>
          </a:p>
          <a:p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00C93B9-D79F-08F2-5658-84527244571F}"/>
              </a:ext>
            </a:extLst>
          </p:cNvPr>
          <p:cNvSpPr txBox="1"/>
          <p:nvPr/>
        </p:nvSpPr>
        <p:spPr>
          <a:xfrm>
            <a:off x="2543498" y="3359390"/>
            <a:ext cx="1839310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/>
              <a:t>PBL</a:t>
            </a:r>
          </a:p>
          <a:p>
            <a:pPr algn="ctr"/>
            <a:r>
              <a:rPr lang="en-US" sz="1100" dirty="0"/>
              <a:t>100km Avg PBL Height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108E79C-E7AF-B87C-A204-0055EE3332AA}"/>
              </a:ext>
            </a:extLst>
          </p:cNvPr>
          <p:cNvSpPr txBox="1"/>
          <p:nvPr/>
        </p:nvSpPr>
        <p:spPr>
          <a:xfrm>
            <a:off x="6884278" y="3363323"/>
            <a:ext cx="1679003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/>
              <a:t>WCA</a:t>
            </a:r>
          </a:p>
          <a:p>
            <a:pPr algn="ctr"/>
            <a:r>
              <a:rPr lang="en-US" sz="1100" dirty="0"/>
              <a:t>Warm Core Anomaly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DDB25787-2D67-E8FB-50F4-A2CC4C6AC35B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765" r="1765"/>
          <a:stretch/>
        </p:blipFill>
        <p:spPr>
          <a:xfrm>
            <a:off x="6038455" y="470458"/>
            <a:ext cx="3361001" cy="3017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09230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82CDEA05-4CC7-92DA-4AFB-0E8CEB1186F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467" r="1467"/>
          <a:stretch/>
        </p:blipFill>
        <p:spPr>
          <a:xfrm>
            <a:off x="2751451" y="3867800"/>
            <a:ext cx="3101260" cy="301752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E2A6AC06-CD58-3538-BBD4-A3A5635F8C5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215" b="215"/>
          <a:stretch/>
        </p:blipFill>
        <p:spPr>
          <a:xfrm>
            <a:off x="5983726" y="3867800"/>
            <a:ext cx="3395076" cy="329184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C5DD62DA-9208-D0BF-2D31-A9586FC40E36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5" b="5"/>
          <a:stretch/>
        </p:blipFill>
        <p:spPr>
          <a:xfrm>
            <a:off x="2751451" y="349803"/>
            <a:ext cx="3195370" cy="301752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75807DCD-CAFA-B9DE-614F-564772997CD6}"/>
              </a:ext>
            </a:extLst>
          </p:cNvPr>
          <p:cNvSpPr txBox="1"/>
          <p:nvPr/>
        </p:nvSpPr>
        <p:spPr>
          <a:xfrm>
            <a:off x="2729379" y="3584033"/>
            <a:ext cx="5237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(b)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981CAD1-C5B8-F5D4-2076-2F1203956520}"/>
              </a:ext>
            </a:extLst>
          </p:cNvPr>
          <p:cNvSpPr txBox="1"/>
          <p:nvPr/>
        </p:nvSpPr>
        <p:spPr>
          <a:xfrm>
            <a:off x="2729379" y="10531"/>
            <a:ext cx="5237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(a)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A01C370-5D06-8217-C229-8679F00583B1}"/>
              </a:ext>
            </a:extLst>
          </p:cNvPr>
          <p:cNvSpPr txBox="1"/>
          <p:nvPr/>
        </p:nvSpPr>
        <p:spPr>
          <a:xfrm>
            <a:off x="5964603" y="3584033"/>
            <a:ext cx="5237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(d)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13F84C4-91C6-5BBF-7FAC-B7F8ECDBC85E}"/>
              </a:ext>
            </a:extLst>
          </p:cNvPr>
          <p:cNvSpPr txBox="1"/>
          <p:nvPr/>
        </p:nvSpPr>
        <p:spPr>
          <a:xfrm>
            <a:off x="3573503" y="-80871"/>
            <a:ext cx="1776247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/>
              <a:t>SST</a:t>
            </a:r>
          </a:p>
          <a:p>
            <a:pPr algn="ctr"/>
            <a:r>
              <a:rPr lang="en-US" sz="1100" dirty="0"/>
              <a:t>100km Avg SST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B835759-473F-480A-9CDD-8BE530128E39}"/>
              </a:ext>
            </a:extLst>
          </p:cNvPr>
          <p:cNvSpPr txBox="1"/>
          <p:nvPr/>
        </p:nvSpPr>
        <p:spPr>
          <a:xfrm>
            <a:off x="6553633" y="-80871"/>
            <a:ext cx="2277270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/>
              <a:t>ASEF</a:t>
            </a:r>
          </a:p>
          <a:p>
            <a:pPr algn="ctr"/>
            <a:r>
              <a:rPr lang="en-US" sz="1100" dirty="0"/>
              <a:t>100km Avg Heat Fluxes</a:t>
            </a:r>
          </a:p>
          <a:p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00C93B9-D79F-08F2-5658-84527244571F}"/>
              </a:ext>
            </a:extLst>
          </p:cNvPr>
          <p:cNvSpPr txBox="1"/>
          <p:nvPr/>
        </p:nvSpPr>
        <p:spPr>
          <a:xfrm>
            <a:off x="3426357" y="3422450"/>
            <a:ext cx="1839310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/>
              <a:t>PBL</a:t>
            </a:r>
          </a:p>
          <a:p>
            <a:pPr algn="ctr"/>
            <a:r>
              <a:rPr lang="en-US" sz="1100" dirty="0"/>
              <a:t>100km Avg PBL Height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108E79C-E7AF-B87C-A204-0055EE3332AA}"/>
              </a:ext>
            </a:extLst>
          </p:cNvPr>
          <p:cNvSpPr txBox="1"/>
          <p:nvPr/>
        </p:nvSpPr>
        <p:spPr>
          <a:xfrm>
            <a:off x="6884278" y="3426383"/>
            <a:ext cx="1679003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/>
              <a:t>WCA</a:t>
            </a:r>
          </a:p>
          <a:p>
            <a:pPr algn="ctr"/>
            <a:r>
              <a:rPr lang="en-US" sz="1100" dirty="0"/>
              <a:t>Warm Core Anomaly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DDB25787-2D67-E8FB-50F4-A2CC4C6AC35B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17" b="17"/>
          <a:stretch/>
        </p:blipFill>
        <p:spPr>
          <a:xfrm>
            <a:off x="5913549" y="423373"/>
            <a:ext cx="3361001" cy="301752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9FB79A68-6723-32D1-78A1-8C12A9B85E3E}"/>
              </a:ext>
            </a:extLst>
          </p:cNvPr>
          <p:cNvSpPr txBox="1"/>
          <p:nvPr/>
        </p:nvSpPr>
        <p:spPr>
          <a:xfrm>
            <a:off x="5964603" y="10531"/>
            <a:ext cx="5237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(c)</a:t>
            </a:r>
          </a:p>
        </p:txBody>
      </p:sp>
    </p:spTree>
    <p:extLst>
      <p:ext uri="{BB962C8B-B14F-4D97-AF65-F5344CB8AC3E}">
        <p14:creationId xmlns:p14="http://schemas.microsoft.com/office/powerpoint/2010/main" val="17158483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7BD8B12D-BBD0-D364-D2F0-5C7FF2D4AD9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0" y="0"/>
            <a:ext cx="6858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7156998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82CDEA05-4CC7-92DA-4AFB-0E8CEB1186F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720" t="11461" r="7340" b="55"/>
          <a:stretch/>
        </p:blipFill>
        <p:spPr>
          <a:xfrm>
            <a:off x="2751451" y="3867800"/>
            <a:ext cx="3101260" cy="301752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E2A6AC06-CD58-3538-BBD4-A3A5635F8C5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652" t="11394" r="4934" b="-27"/>
          <a:stretch/>
        </p:blipFill>
        <p:spPr>
          <a:xfrm>
            <a:off x="6162397" y="3867800"/>
            <a:ext cx="3112153" cy="301752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C5DD62DA-9208-D0BF-2D31-A9586FC40E36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930" t="11475" r="4326"/>
          <a:stretch/>
        </p:blipFill>
        <p:spPr>
          <a:xfrm>
            <a:off x="2751451" y="349803"/>
            <a:ext cx="3195370" cy="301752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75807DCD-CAFA-B9DE-614F-564772997CD6}"/>
              </a:ext>
            </a:extLst>
          </p:cNvPr>
          <p:cNvSpPr txBox="1"/>
          <p:nvPr/>
        </p:nvSpPr>
        <p:spPr>
          <a:xfrm>
            <a:off x="2729379" y="3584033"/>
            <a:ext cx="5237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(b)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981CAD1-C5B8-F5D4-2076-2F1203956520}"/>
              </a:ext>
            </a:extLst>
          </p:cNvPr>
          <p:cNvSpPr txBox="1"/>
          <p:nvPr/>
        </p:nvSpPr>
        <p:spPr>
          <a:xfrm>
            <a:off x="2729379" y="10531"/>
            <a:ext cx="5237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(a)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A01C370-5D06-8217-C229-8679F00583B1}"/>
              </a:ext>
            </a:extLst>
          </p:cNvPr>
          <p:cNvSpPr txBox="1"/>
          <p:nvPr/>
        </p:nvSpPr>
        <p:spPr>
          <a:xfrm>
            <a:off x="6091193" y="3584033"/>
            <a:ext cx="5237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(d)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13F84C4-91C6-5BBF-7FAC-B7F8ECDBC85E}"/>
              </a:ext>
            </a:extLst>
          </p:cNvPr>
          <p:cNvSpPr txBox="1"/>
          <p:nvPr/>
        </p:nvSpPr>
        <p:spPr>
          <a:xfrm>
            <a:off x="3573503" y="-80871"/>
            <a:ext cx="1776247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/>
              <a:t>SST</a:t>
            </a:r>
          </a:p>
          <a:p>
            <a:pPr algn="ctr"/>
            <a:r>
              <a:rPr lang="en-US" sz="1100" dirty="0"/>
              <a:t>100km Avg SST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B835759-473F-480A-9CDD-8BE530128E39}"/>
              </a:ext>
            </a:extLst>
          </p:cNvPr>
          <p:cNvSpPr txBox="1"/>
          <p:nvPr/>
        </p:nvSpPr>
        <p:spPr>
          <a:xfrm>
            <a:off x="6553633" y="-80871"/>
            <a:ext cx="2277270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/>
              <a:t>ASEF</a:t>
            </a:r>
          </a:p>
          <a:p>
            <a:pPr algn="ctr"/>
            <a:r>
              <a:rPr lang="en-US" sz="1100" dirty="0"/>
              <a:t>100km Avg Heat Fluxes</a:t>
            </a:r>
          </a:p>
          <a:p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00C93B9-D79F-08F2-5658-84527244571F}"/>
              </a:ext>
            </a:extLst>
          </p:cNvPr>
          <p:cNvSpPr txBox="1"/>
          <p:nvPr/>
        </p:nvSpPr>
        <p:spPr>
          <a:xfrm>
            <a:off x="3426357" y="3422450"/>
            <a:ext cx="1839310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/>
              <a:t>PBL</a:t>
            </a:r>
          </a:p>
          <a:p>
            <a:pPr algn="ctr"/>
            <a:r>
              <a:rPr lang="en-US" sz="1100" dirty="0"/>
              <a:t>100km Avg PBL Height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108E79C-E7AF-B87C-A204-0055EE3332AA}"/>
              </a:ext>
            </a:extLst>
          </p:cNvPr>
          <p:cNvSpPr txBox="1"/>
          <p:nvPr/>
        </p:nvSpPr>
        <p:spPr>
          <a:xfrm>
            <a:off x="6884278" y="3426383"/>
            <a:ext cx="1679003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/>
              <a:t>WCA</a:t>
            </a:r>
          </a:p>
          <a:p>
            <a:pPr algn="ctr"/>
            <a:r>
              <a:rPr lang="en-US" sz="1100" dirty="0"/>
              <a:t>Warm Core Anomaly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DDB25787-2D67-E8FB-50F4-A2CC4C6AC35B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11593" r="4918" b="3041"/>
          <a:stretch/>
        </p:blipFill>
        <p:spPr>
          <a:xfrm>
            <a:off x="5913549" y="349803"/>
            <a:ext cx="3361001" cy="301752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9FB79A68-6723-32D1-78A1-8C12A9B85E3E}"/>
              </a:ext>
            </a:extLst>
          </p:cNvPr>
          <p:cNvSpPr txBox="1"/>
          <p:nvPr/>
        </p:nvSpPr>
        <p:spPr>
          <a:xfrm>
            <a:off x="5964603" y="10531"/>
            <a:ext cx="5237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(c)</a:t>
            </a:r>
          </a:p>
        </p:txBody>
      </p:sp>
    </p:spTree>
    <p:extLst>
      <p:ext uri="{BB962C8B-B14F-4D97-AF65-F5344CB8AC3E}">
        <p14:creationId xmlns:p14="http://schemas.microsoft.com/office/powerpoint/2010/main" val="139431752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3144</TotalTime>
  <Words>106</Words>
  <Application>Microsoft Macintosh PowerPoint</Application>
  <PresentationFormat>Widescreen</PresentationFormat>
  <Paragraphs>44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Aptos</vt:lpstr>
      <vt:lpstr>Aptos Display</vt:lpstr>
      <vt:lpstr>Arial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Annane, Bachir</dc:creator>
  <cp:lastModifiedBy>Annane, Bachir</cp:lastModifiedBy>
  <cp:revision>10</cp:revision>
  <dcterms:created xsi:type="dcterms:W3CDTF">2024-06-08T16:13:40Z</dcterms:created>
  <dcterms:modified xsi:type="dcterms:W3CDTF">2024-06-27T22:50:13Z</dcterms:modified>
</cp:coreProperties>
</file>