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7" r:id="rId2"/>
  </p:sldIdLst>
  <p:sldSz cx="5486400" cy="7315200" type="B5JIS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150" d="100"/>
          <a:sy n="150" d="100"/>
        </p:scale>
        <p:origin x="2792" y="-1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197187"/>
            <a:ext cx="4663440" cy="2546773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42174"/>
            <a:ext cx="4114800" cy="1766146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89467"/>
            <a:ext cx="118300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89467"/>
            <a:ext cx="3480435" cy="619929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2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823722"/>
            <a:ext cx="4732020" cy="3042919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895429"/>
            <a:ext cx="4732020" cy="1600199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7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947333"/>
            <a:ext cx="2331720" cy="46414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4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89468"/>
            <a:ext cx="473202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793241"/>
            <a:ext cx="2321004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672080"/>
            <a:ext cx="2321004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793241"/>
            <a:ext cx="2332435" cy="878839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672080"/>
            <a:ext cx="2332435" cy="393022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0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1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053255"/>
            <a:ext cx="2777490" cy="5198533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0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87680"/>
            <a:ext cx="1769507" cy="170688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053255"/>
            <a:ext cx="2777490" cy="5198533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194560"/>
            <a:ext cx="1769507" cy="4065694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2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89468"/>
            <a:ext cx="473202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947333"/>
            <a:ext cx="473202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6780108"/>
            <a:ext cx="18516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6780108"/>
            <a:ext cx="12344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228808" y="278373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sz="32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228808" y="6717420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sz="32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28808" y="286212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sz="3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4845300" y="6729239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sz="3200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8834" r="49314" b="8697"/>
          <a:stretch/>
        </p:blipFill>
        <p:spPr bwMode="auto">
          <a:xfrm>
            <a:off x="1077114" y="0"/>
            <a:ext cx="3149291" cy="354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948435" y="3804548"/>
            <a:ext cx="8996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20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21757" y="3804548"/>
            <a:ext cx="813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20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302DCC-D437-4931-9A64-F8BA1591452F}"/>
              </a:ext>
            </a:extLst>
          </p:cNvPr>
          <p:cNvCxnSpPr>
            <a:cxnSpLocks/>
          </p:cNvCxnSpPr>
          <p:nvPr/>
        </p:nvCxnSpPr>
        <p:spPr>
          <a:xfrm>
            <a:off x="1019622" y="1509093"/>
            <a:ext cx="2085723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918DF7E-6CE9-4615-9A50-2881B6934A0E}"/>
              </a:ext>
            </a:extLst>
          </p:cNvPr>
          <p:cNvSpPr txBox="1"/>
          <p:nvPr/>
        </p:nvSpPr>
        <p:spPr>
          <a:xfrm>
            <a:off x="466430" y="1510650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h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563360A5-65B8-43D0-BF7B-7DC999513DA4}"/>
              </a:ext>
            </a:extLst>
          </p:cNvPr>
          <p:cNvCxnSpPr>
            <a:cxnSpLocks/>
          </p:cNvCxnSpPr>
          <p:nvPr/>
        </p:nvCxnSpPr>
        <p:spPr>
          <a:xfrm rot="10800000">
            <a:off x="2905680" y="1325515"/>
            <a:ext cx="1707108" cy="1066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A84071-8323-4612-92FD-77F66691BDB7}"/>
              </a:ext>
            </a:extLst>
          </p:cNvPr>
          <p:cNvSpPr txBox="1"/>
          <p:nvPr/>
        </p:nvSpPr>
        <p:spPr>
          <a:xfrm>
            <a:off x="4579392" y="1121872"/>
            <a:ext cx="64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 h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49B6F68-1CEA-46BB-896D-BDD7352226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7" y="4133673"/>
            <a:ext cx="2698489" cy="26842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DB07764-306B-4E04-A99D-CE3DC901A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8193" y="4160750"/>
            <a:ext cx="2720191" cy="267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1279</TotalTime>
  <Words>18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Annane, Bachir</cp:lastModifiedBy>
  <cp:revision>16</cp:revision>
  <cp:lastPrinted>2024-04-14T23:45:32Z</cp:lastPrinted>
  <dcterms:created xsi:type="dcterms:W3CDTF">2024-04-14T02:00:35Z</dcterms:created>
  <dcterms:modified xsi:type="dcterms:W3CDTF">2024-06-27T15:31:04Z</dcterms:modified>
</cp:coreProperties>
</file>