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3" r:id="rId3"/>
    <p:sldId id="264" r:id="rId4"/>
    <p:sldId id="265" r:id="rId5"/>
    <p:sldId id="257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9A6E7-5FE4-FE40-8672-720E96013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D24E5F-79F6-B545-B7F0-D9D04A941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91F90-75BA-1D4E-BDCD-86B143508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7CA5-D662-3546-AC56-D859C9335958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B1FAA-7945-FD41-8F4B-714D38F4C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E57A7-6FB3-4E4A-96CB-C2C4BD91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C7E7-7A29-3442-B261-9950638F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0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5C49-DBB4-594B-8125-B90FA7E93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DC52D0-D24A-DE4B-8E0D-8D64F4875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367BD-303B-EB45-832E-2EA998DB2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7CA5-D662-3546-AC56-D859C9335958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5A811-5E32-6D4D-B014-7798D117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7DCBB-A0D0-3344-AE9D-EE945A02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C7E7-7A29-3442-B261-9950638F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1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D64080-36A8-EF40-AD2B-4E424BD4CC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904897-79B6-B74B-9399-AC27CB532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3411D-E091-A74A-AB4A-1C6778337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7CA5-D662-3546-AC56-D859C9335958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80E22-C7B7-404B-B440-29390FAC9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38F13-E1FB-B34A-B789-66EC64462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C7E7-7A29-3442-B261-9950638F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7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BAB6D-C99E-804B-9678-DA43946E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2AF86-ADB6-854F-94F7-B6F0228A9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609C8-A25E-D54E-B874-B3850B639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7CA5-D662-3546-AC56-D859C9335958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8CA72-3302-4645-B663-E4CCC524E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0DD3C-229F-E742-A431-8F6AA94E5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C7E7-7A29-3442-B261-9950638F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4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4F612-D89B-CE48-A063-A39AE8E08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71382-87E6-DF41-825D-63416DBF9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ED0F1-45DA-8145-A250-E2D2BDA3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7CA5-D662-3546-AC56-D859C9335958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B37CA-CEB4-B647-9022-63C54F951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6DEA0-1640-BD4E-8426-64092AA06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C7E7-7A29-3442-B261-9950638F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8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CFB03-8AA4-184E-A691-E6AF122A2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656D2-7878-FD41-919F-28C5A20B3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9FA40-529A-214E-9ACB-8ACAC07F0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E9AA01-DF86-4643-970D-2AD2F9DB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7CA5-D662-3546-AC56-D859C9335958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753D2-4D74-5E4C-95CA-C8048A94D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A4556-664E-AE49-B464-83F3315D8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C7E7-7A29-3442-B261-9950638F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7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11187-BF77-5F47-B408-E720AAF19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3214E-F85E-B040-87AD-9AC51929B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8D32-6BC2-2B42-9C4C-2D2E36D25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720B8-F6CE-3541-9CC4-92B09A9B9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D50605-C150-5542-9C78-A305D42DB6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EE3B3-FAB5-C14E-9566-6ED2509A9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7CA5-D662-3546-AC56-D859C9335958}" type="datetimeFigureOut">
              <a:rPr lang="en-US" smtClean="0"/>
              <a:t>9/19/19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0E00E3-04CD-5C4D-8629-5EDB64B8A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D55071-291E-EB49-AF76-9AAEF7175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C7E7-7A29-3442-B261-9950638F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46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C538D-EC05-F74D-AE6E-5A9B3D352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165B13-48B8-9F4C-95A2-A8F1E76BE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7CA5-D662-3546-AC56-D859C9335958}" type="datetimeFigureOut">
              <a:rPr lang="en-US" smtClean="0"/>
              <a:t>9/19/19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9C1119-1233-1B4D-8DCE-517E9D2FC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CD9C96-8838-BD4B-BECA-B17242DA7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C7E7-7A29-3442-B261-9950638F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0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65FF84-7FEA-3E44-8699-F2E19A83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7CA5-D662-3546-AC56-D859C9335958}" type="datetimeFigureOut">
              <a:rPr lang="en-US" smtClean="0"/>
              <a:t>9/19/19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F1DFF3-EEE8-E242-9993-1866DBD1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FAC1A-CDB7-0945-B5E5-235434F02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C7E7-7A29-3442-B261-9950638F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5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27691-A6FE-5845-BC2D-3801AF8A5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DE920-84FD-FE4C-A01D-F11CD51D0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68D534-C1F9-4646-B48C-216A3BA8A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696F8-3902-0B41-B4A3-BA1832FDC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7CA5-D662-3546-AC56-D859C9335958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73DA7-285F-3442-A482-43F67F4D5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21DC67-55CE-5845-9303-A03874A5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C7E7-7A29-3442-B261-9950638F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6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29B37-F163-EB4D-A0B9-84909DD2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660EC6-4498-7C49-ACDB-215ACABC3F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FD3FD-E176-DD4A-B8CC-644CC5891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6FF4C-999D-1048-BAD8-FF10D9E73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7CA5-D662-3546-AC56-D859C9335958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02A99-D771-014B-9563-CA3280D67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B8FBB-349C-D941-A483-ACCB8E718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C7E7-7A29-3442-B261-9950638F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1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E6F583-F806-F84D-995B-07C48958A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F9BB2-5D95-1C41-A7B5-AE27323FB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E6330-CD8D-2247-B83A-5664580F2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17CA5-D662-3546-AC56-D859C9335958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286F8-5A5D-CE46-AB7E-69E09BAEC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CEC1E-EDEB-5345-83D2-99D66B939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DC7E7-7A29-3442-B261-9950638F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7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D8F015-467D-CE40-942F-91D08D5A3B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3910" y="429290"/>
            <a:ext cx="10396450" cy="621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87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D8F015-467D-CE40-942F-91D08D5A3B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47906" y="429290"/>
            <a:ext cx="10028458" cy="621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16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D8F015-467D-CE40-942F-91D08D5A3B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51620" y="429290"/>
            <a:ext cx="10421030" cy="621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31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D8F015-467D-CE40-942F-91D08D5A3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81" y="429290"/>
            <a:ext cx="10713308" cy="621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2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EBF837-4793-6F46-933D-A7776D46C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03" y="90868"/>
            <a:ext cx="10768913" cy="67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37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EBF837-4793-6F46-933D-A7776D46C6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9049" y="506627"/>
            <a:ext cx="10241396" cy="635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16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EBF837-4793-6F46-933D-A7776D46C6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1978" y="-57445"/>
            <a:ext cx="11042822" cy="65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50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EBF837-4793-6F46-933D-A7776D46C6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8281" y="135140"/>
            <a:ext cx="11895438" cy="67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50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EBF837-4793-6F46-933D-A7776D46C6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2676" y="-111159"/>
            <a:ext cx="11942806" cy="69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50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2019-09-19T14:13:10Z</dcterms:created>
  <dcterms:modified xsi:type="dcterms:W3CDTF">2019-09-19T16:06:22Z</dcterms:modified>
</cp:coreProperties>
</file>