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67" r:id="rId2"/>
    <p:sldId id="270" r:id="rId3"/>
    <p:sldId id="268" r:id="rId4"/>
    <p:sldId id="262" r:id="rId5"/>
    <p:sldId id="263" r:id="rId6"/>
    <p:sldId id="264" r:id="rId7"/>
    <p:sldId id="265" r:id="rId8"/>
    <p:sldId id="266" r:id="rId9"/>
    <p:sldId id="271" r:id="rId10"/>
    <p:sldId id="272" r:id="rId11"/>
    <p:sldId id="275" r:id="rId12"/>
    <p:sldId id="274" r:id="rId13"/>
    <p:sldId id="269" r:id="rId14"/>
    <p:sldId id="258" r:id="rId15"/>
    <p:sldId id="260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3"/>
  </p:normalViewPr>
  <p:slideViewPr>
    <p:cSldViewPr snapToGrid="0" snapToObjects="1">
      <p:cViewPr>
        <p:scale>
          <a:sx n="90" d="100"/>
          <a:sy n="90" d="100"/>
        </p:scale>
        <p:origin x="133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58A39-DEF5-C149-ACF2-7216673E2296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A7048-D919-3D44-B874-F1C09B6D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5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809E-397D-BB40-B85F-3CD925BA2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E9BA7-7744-8748-B00D-F45E38364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079E4-8327-5847-B812-92A378B45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753B-C8C1-B04C-9690-AA88AC09AA95}" type="datetime1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679A-CD0A-9347-BFFC-F92F39E3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65473-23CB-C840-8EE3-EA12450D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9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4718-F2C8-CD44-BEA3-0655976D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0C33D-2D90-464C-8833-DB9B1FD2D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F1FEE-078F-6C43-B114-6A171C7E3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11614-BB1E-2D49-AF96-1F648929D053}" type="datetime1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8E875-0C39-824A-A0E4-1DEBD0DB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7A1A-AC0A-D44B-801A-0D27BA96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2C5BA9-E4E3-3D42-8B2C-C5E6F4776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B9448-D505-D846-BE6D-563F99154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B1D8A-849A-0A4F-A06C-20D776B96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1DF6-9DFC-514B-A561-E0A622203771}" type="datetime1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10A20-0F1C-A446-8CA3-BC7F801BC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B34A-B8AB-9244-8A7F-89602D88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23BB2-F8CA-0B47-B95D-A61C4EB0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FB67C-3B37-7241-BE51-3F1FE8BEE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CB3D3-C752-8848-A2FA-F42FD8EE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4B36-33C4-4D45-8E75-4EFEDA318809}" type="datetime1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A02D1-4621-EF40-9B88-A295E24EF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024E3-8DCD-1C45-BA9E-97673E25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2128" y="6426203"/>
            <a:ext cx="2743200" cy="365125"/>
          </a:xfrm>
        </p:spPr>
        <p:txBody>
          <a:bodyPr/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611182-0C01-9F4A-8E59-FF0D684903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8E2B-8399-7549-A4BD-030A096A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5D582-4F40-9746-9209-CB2AF3133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0AA6E-1C99-3C49-9286-6CF3BFE0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DF04-3915-0C4B-835A-800ACED98944}" type="datetime1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320B9-12CB-1D46-80BD-5B350812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A0EF-6EF5-1748-92CE-4E80631C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2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FC1F-103D-0E41-AEDD-3A3C5A818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89435-A1CA-A849-BF76-1B7FC13D3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AA088-88D1-8E46-9B21-1F210252E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E2112-3CD9-C746-A99F-9297F432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3BC0-843B-E24F-8CCD-D41B0C844458}" type="datetime1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8B314-4DA5-F34B-9804-7B65C85AF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54BE8-F7A1-4746-8AF1-31B76F5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7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84C2-7848-B942-9174-6075D4AA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0C420-3852-3C41-A689-003A791BB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29554-63C7-EC4C-AAB2-EE83D7F8A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16167-DC8B-EB4A-9E11-24FCEA775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46AB1E-71AB-9247-90E1-B84955364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692AF-DB03-E347-8537-0EE987D31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77263-D980-2843-8CDE-0BF6F218D7DF}" type="datetime1">
              <a:rPr lang="en-US" smtClean="0"/>
              <a:t>9/10/19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9BB93-DD25-B04F-95E7-F894E900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BB794-5E31-1544-9A3D-1879A84B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3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D6F3-FF4F-BA43-A73E-5DFEDA47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D5E33-C17D-7B40-A0DB-DA060BF6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7B37-774F-BF43-9FE8-BD93F4CB007A}" type="datetime1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71A04-FF8C-9D4A-81E7-219C5432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1454B-2168-0144-81EB-B560652B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01A64-212F-F84F-BDA7-5FAACFC3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E012D-F2DB-A446-80E7-3E728F2862E7}" type="datetime1">
              <a:rPr lang="en-US" smtClean="0"/>
              <a:t>9/10/19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65C14-54CF-8142-8BB5-44DBEDB9B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ECFB7-E2D7-8B48-8146-EC460C451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7840" y="6442078"/>
            <a:ext cx="2743200" cy="365125"/>
          </a:xfrm>
        </p:spPr>
        <p:txBody>
          <a:bodyPr/>
          <a:lstStyle>
            <a:lvl1pPr>
              <a:defRPr sz="1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3611182-0C01-9F4A-8E59-FF0D684903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6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3ADE-B445-A940-86B5-06FF837D8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76F6C-6210-D24B-85F1-3C4CFC91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056C3-94A7-754D-951F-5B7464D3F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CE7AA-08C4-DF45-A998-2886BFE8E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7574D-DF53-8441-A3C2-616B66FFA81C}" type="datetime1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9D998-CB28-E84C-9682-BCC269DFA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A29B9-A5EE-A241-ACE2-44D3FE76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1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DE25-157C-DA4F-A222-34306C36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7DBBE-BB83-FE49-B2D6-86B3A29F9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C2C41E-62FD-E841-BA1F-0E91C5586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E79B4-B172-1E4B-A6D8-B1CA60E1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B224-D47B-FC45-A4CC-959B16D0BF45}" type="datetime1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259B7-FA26-5C40-B175-044C01D3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76CE8-9CDB-4642-B4FA-4A8CBD1A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2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49BFC-FDA5-4746-8ACF-F003A734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65810-E179-B945-B87D-706E032D1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747A1-673F-1C42-91BE-99A2D93E14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04A6-7105-BA44-9B21-D5111CA2A8AA}" type="datetime1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1723-86D4-A443-878F-CCE08FB0C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32153-D730-2247-BD1C-5D4F55B37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11182-0C01-9F4A-8E59-FF0D68490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4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66D0B-6A5B-C742-A309-30748122E8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CYGNSS HWRF OSE Results</a:t>
            </a:r>
            <a:br>
              <a:rPr lang="en-US" dirty="0"/>
            </a:br>
            <a:r>
              <a:rPr lang="en-US" sz="4000" dirty="0"/>
              <a:t>Sample Results for </a:t>
            </a:r>
            <a:br>
              <a:rPr lang="en-US" sz="4000" dirty="0"/>
            </a:br>
            <a:r>
              <a:rPr lang="en-US" sz="4000" dirty="0"/>
              <a:t>Hurricane Michael (2018)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2E1AD-F4DD-DA4C-B716-3AA60ABE8F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10, 2019</a:t>
            </a:r>
          </a:p>
          <a:p>
            <a:r>
              <a:rPr lang="en-US" dirty="0" err="1"/>
              <a:t>Bachir</a:t>
            </a:r>
            <a:r>
              <a:rPr lang="en-US" dirty="0"/>
              <a:t> </a:t>
            </a:r>
            <a:r>
              <a:rPr lang="en-US" dirty="0" err="1"/>
              <a:t>Annane</a:t>
            </a:r>
            <a:r>
              <a:rPr lang="en-US" dirty="0"/>
              <a:t> and Mark Leidner</a:t>
            </a:r>
          </a:p>
        </p:txBody>
      </p:sp>
    </p:spTree>
    <p:extLst>
      <p:ext uri="{BB962C8B-B14F-4D97-AF65-F5344CB8AC3E}">
        <p14:creationId xmlns:p14="http://schemas.microsoft.com/office/powerpoint/2010/main" val="233073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E0A52-9005-DB48-A554-EB128C8B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28024" y="3805713"/>
            <a:ext cx="3231667" cy="2667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7AE73-497E-AF45-8FD5-8B80BF6E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22675" y="1041836"/>
            <a:ext cx="3242840" cy="25698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8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18 hour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12BCC-8BAB-204D-A3E6-4BC6D171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99002" y="849550"/>
            <a:ext cx="3202111" cy="29544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A755B-542F-304E-9071-654E64D9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10810" y="3793056"/>
            <a:ext cx="3011855" cy="27288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DA783-79DC-464F-9635-6CAD9BAD19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8316" y="3869709"/>
            <a:ext cx="3526276" cy="2821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D794D-5443-6840-B385-3DF68D2E03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93166" y="916273"/>
            <a:ext cx="3526276" cy="28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8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10DFA-F32F-F34F-8525-E9DC366F15AB}"/>
              </a:ext>
            </a:extLst>
          </p:cNvPr>
          <p:cNvSpPr txBox="1"/>
          <p:nvPr/>
        </p:nvSpPr>
        <p:spPr>
          <a:xfrm>
            <a:off x="0" y="0"/>
            <a:ext cx="18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18 hour forecasts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C750F-97E8-6647-BF32-F98D04933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65290" y="116572"/>
            <a:ext cx="269175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AE8297-4766-7C40-9726-657AAB2BC243}"/>
              </a:ext>
            </a:extLst>
          </p:cNvPr>
          <p:cNvSpPr txBox="1"/>
          <p:nvPr/>
        </p:nvSpPr>
        <p:spPr>
          <a:xfrm>
            <a:off x="479136" y="3059668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BCA0-693B-044C-934B-CE4DD02FD0AC}"/>
              </a:ext>
            </a:extLst>
          </p:cNvPr>
          <p:cNvSpPr txBox="1"/>
          <p:nvPr/>
        </p:nvSpPr>
        <p:spPr>
          <a:xfrm>
            <a:off x="5636579" y="278266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F4060-A5BE-A046-B0E5-5DCE6066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956" y="-19456"/>
            <a:ext cx="2594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E0A52-9005-DB48-A554-EB128C8B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26450" y="3816623"/>
            <a:ext cx="3234815" cy="2645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7AE73-497E-AF45-8FD5-8B80BF6E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22675" y="1010061"/>
            <a:ext cx="3242840" cy="26334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8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24 hour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12BCC-8BAB-204D-A3E6-4BC6D171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99002" y="871537"/>
            <a:ext cx="3202111" cy="2910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A755B-542F-304E-9071-654E64D9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27088" y="3785283"/>
            <a:ext cx="2979299" cy="2744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DA783-79DC-464F-9635-6CAD9BAD19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8316" y="3869709"/>
            <a:ext cx="3526276" cy="2821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D794D-5443-6840-B385-3DF68D2E03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93166" y="916273"/>
            <a:ext cx="3526276" cy="28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9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C3D4-DCF6-364C-AAA1-64A39768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6910-BA9B-9E45-B114-856C9CCF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Forecasts beginning 1800 UTC 7 Oct 2018 </a:t>
            </a:r>
            <a:r>
              <a:rPr lang="en-US" sz="2000" b="1" dirty="0"/>
              <a:t>( no CYGNSS data in region )</a:t>
            </a:r>
          </a:p>
          <a:p>
            <a:pPr>
              <a:lnSpc>
                <a:spcPct val="150000"/>
              </a:lnSpc>
            </a:pPr>
            <a:r>
              <a:rPr lang="en-US" dirty="0"/>
              <a:t>Every 18 hours, starting at forecast hour 24, i.e., 24 hours, 42 hours, 60 hours.</a:t>
            </a:r>
          </a:p>
          <a:p>
            <a:pPr marL="457200" lvl="1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B42A3-F6DB-634C-9C16-194ECFE0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28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C4E0A52-9005-DB48-A554-EB128C8BD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27" b="12527"/>
          <a:stretch/>
        </p:blipFill>
        <p:spPr>
          <a:xfrm>
            <a:off x="4984959" y="3805713"/>
            <a:ext cx="3717798" cy="266749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07AE73-497E-AF45-8FD5-8B80BF6E5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38" b="10362"/>
          <a:stretch/>
        </p:blipFill>
        <p:spPr>
          <a:xfrm>
            <a:off x="4926903" y="954598"/>
            <a:ext cx="3834384" cy="2744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8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24 hour forecasts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D928CD6-AF2D-EE42-A3CC-68C3AF1B1E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9" t="19234" r="50833" b="8346"/>
          <a:stretch/>
        </p:blipFill>
        <p:spPr>
          <a:xfrm>
            <a:off x="875050" y="813475"/>
            <a:ext cx="3994213" cy="28121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FDF12BCC-8BAB-204D-A3E6-4BC6D171C6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34" t="8191" b="10794"/>
          <a:stretch/>
        </p:blipFill>
        <p:spPr>
          <a:xfrm>
            <a:off x="8658139" y="915288"/>
            <a:ext cx="3491290" cy="2744373"/>
          </a:xfrm>
          <a:prstGeom prst="rect">
            <a:avLst/>
          </a:prstGeom>
        </p:spPr>
      </p:pic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AF2A755B-542F-304E-9071-654E64D977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61" t="8043" b="11250"/>
          <a:stretch/>
        </p:blipFill>
        <p:spPr>
          <a:xfrm>
            <a:off x="8658139" y="3785283"/>
            <a:ext cx="3517197" cy="2744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6917307-4B99-7549-9EC1-503A906C77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87" t="18004" r="-2623" b="7477"/>
          <a:stretch/>
        </p:blipFill>
        <p:spPr>
          <a:xfrm>
            <a:off x="827313" y="3554734"/>
            <a:ext cx="4267271" cy="2838038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C527C96-8344-7F48-9082-2BAF7428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7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C73602BE-B313-7844-9655-7FB3E660A8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91" r="50833" b="8557"/>
          <a:stretch/>
        </p:blipFill>
        <p:spPr>
          <a:xfrm>
            <a:off x="649615" y="818029"/>
            <a:ext cx="4208097" cy="2812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8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42 hour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3EF37A-14E4-5946-A8CC-8EA1A667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29" b="12153"/>
          <a:stretch/>
        </p:blipFill>
        <p:spPr>
          <a:xfrm>
            <a:off x="4961183" y="915288"/>
            <a:ext cx="3678936" cy="2714906"/>
          </a:xfrm>
          <a:prstGeom prst="rect">
            <a:avLst/>
          </a:prstGeom>
        </p:spPr>
      </p:pic>
      <p:pic>
        <p:nvPicPr>
          <p:cNvPr id="20" name="Picture 19" descr="A screenshot of text&#10;&#10;Description automatically generated">
            <a:extLst>
              <a:ext uri="{FF2B5EF4-FFF2-40B4-BE49-F238E27FC236}">
                <a16:creationId xmlns:a16="http://schemas.microsoft.com/office/drawing/2014/main" id="{B0D587CA-0B16-A248-ACE1-B825B6ABD6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57" b="12268"/>
          <a:stretch/>
        </p:blipFill>
        <p:spPr>
          <a:xfrm>
            <a:off x="4921388" y="3785284"/>
            <a:ext cx="3769614" cy="2714906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32B69E4E-7F1F-5246-B281-920FFCE44D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4" t="8304" b="12160"/>
          <a:stretch/>
        </p:blipFill>
        <p:spPr>
          <a:xfrm>
            <a:off x="8656506" y="924243"/>
            <a:ext cx="3462924" cy="2714906"/>
          </a:xfrm>
          <a:prstGeom prst="rect">
            <a:avLst/>
          </a:prstGeom>
        </p:spPr>
      </p:pic>
      <p:pic>
        <p:nvPicPr>
          <p:cNvPr id="21" name="Picture 20" descr="A close up of a map&#10;&#10;Description automatically generated">
            <a:extLst>
              <a:ext uri="{FF2B5EF4-FFF2-40B4-BE49-F238E27FC236}">
                <a16:creationId xmlns:a16="http://schemas.microsoft.com/office/drawing/2014/main" id="{8BAFCEBC-7B44-D341-9A95-240F380748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93" t="8320" b="10412"/>
          <a:stretch/>
        </p:blipFill>
        <p:spPr>
          <a:xfrm>
            <a:off x="8671221" y="3802097"/>
            <a:ext cx="3480438" cy="2763478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8D8D20C2-3832-B843-90FC-2B1F97AA7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26" t="18346" b="7513"/>
          <a:stretch/>
        </p:blipFill>
        <p:spPr>
          <a:xfrm>
            <a:off x="808323" y="3559645"/>
            <a:ext cx="4131667" cy="2893697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DEE36A8-780B-C747-B75E-15FD3093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45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8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60 hour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89CCDE0F-1C05-8A40-991A-4A61ED6D49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" t="17978" r="50000" b="7562"/>
          <a:stretch/>
        </p:blipFill>
        <p:spPr>
          <a:xfrm>
            <a:off x="845333" y="801334"/>
            <a:ext cx="4114800" cy="2906147"/>
          </a:xfrm>
          <a:prstGeom prst="rect">
            <a:avLst/>
          </a:prstGeom>
        </p:spPr>
      </p:pic>
      <p:pic>
        <p:nvPicPr>
          <p:cNvPr id="21" name="Picture 20" descr="A screenshot of text&#10;&#10;Description automatically generated">
            <a:extLst>
              <a:ext uri="{FF2B5EF4-FFF2-40B4-BE49-F238E27FC236}">
                <a16:creationId xmlns:a16="http://schemas.microsoft.com/office/drawing/2014/main" id="{F79D9D42-2317-4446-ABE8-F8C39A693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77" t="7937" b="12228"/>
          <a:stretch/>
        </p:blipFill>
        <p:spPr>
          <a:xfrm>
            <a:off x="5067177" y="964835"/>
            <a:ext cx="3580961" cy="2709559"/>
          </a:xfrm>
          <a:prstGeom prst="rect">
            <a:avLst/>
          </a:prstGeom>
        </p:spPr>
      </p:pic>
      <p:pic>
        <p:nvPicPr>
          <p:cNvPr id="23" name="Picture 22" descr="A close up of a map&#10;&#10;Description automatically generated">
            <a:extLst>
              <a:ext uri="{FF2B5EF4-FFF2-40B4-BE49-F238E27FC236}">
                <a16:creationId xmlns:a16="http://schemas.microsoft.com/office/drawing/2014/main" id="{B8DB7F9C-B1DF-1F43-9571-8AA7278B3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286" b="12398"/>
          <a:stretch/>
        </p:blipFill>
        <p:spPr>
          <a:xfrm>
            <a:off x="4973204" y="3785283"/>
            <a:ext cx="3717798" cy="2684267"/>
          </a:xfrm>
          <a:prstGeom prst="rect">
            <a:avLst/>
          </a:prstGeom>
        </p:spPr>
      </p:pic>
      <p:pic>
        <p:nvPicPr>
          <p:cNvPr id="25" name="Picture 24" descr="A close up of a map&#10;&#10;Description automatically generated">
            <a:extLst>
              <a:ext uri="{FF2B5EF4-FFF2-40B4-BE49-F238E27FC236}">
                <a16:creationId xmlns:a16="http://schemas.microsoft.com/office/drawing/2014/main" id="{029212CE-EA5C-3643-BFC1-CBD1727B5F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35" t="7370" b="12469"/>
          <a:stretch/>
        </p:blipFill>
        <p:spPr>
          <a:xfrm>
            <a:off x="8691446" y="987265"/>
            <a:ext cx="3486266" cy="2684278"/>
          </a:xfrm>
          <a:prstGeom prst="rect">
            <a:avLst/>
          </a:prstGeom>
        </p:spPr>
      </p:pic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7B8DAEED-02A2-AA42-982F-BA846BB4CF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75" t="7614" b="12686"/>
          <a:stretch/>
        </p:blipFill>
        <p:spPr>
          <a:xfrm>
            <a:off x="8684409" y="3795519"/>
            <a:ext cx="3510531" cy="2684328"/>
          </a:xfrm>
          <a:prstGeom prst="rect">
            <a:avLst/>
          </a:prstGeom>
        </p:spPr>
      </p:pic>
      <p:pic>
        <p:nvPicPr>
          <p:cNvPr id="20" name="Picture 19" descr="A close up of a map&#10;&#10;Description automatically generated">
            <a:extLst>
              <a:ext uri="{FF2B5EF4-FFF2-40B4-BE49-F238E27FC236}">
                <a16:creationId xmlns:a16="http://schemas.microsoft.com/office/drawing/2014/main" id="{89E27397-F2D7-174A-A24C-B6DD5E97B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25" t="17964" b="7576"/>
          <a:stretch/>
        </p:blipFill>
        <p:spPr>
          <a:xfrm>
            <a:off x="877997" y="3633003"/>
            <a:ext cx="4073224" cy="2906147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DE27D27-62DD-B646-BF9A-4B8908F43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2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B2498B-64C1-AD42-A621-475A680E3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9" y="187317"/>
            <a:ext cx="4445000" cy="3213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F1BC57-70A5-374C-AB0F-8B70B3083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00" y="3457583"/>
            <a:ext cx="4445000" cy="3213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EAA925-B0E2-4E45-BA43-4EE084D7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589" y="187317"/>
            <a:ext cx="4445000" cy="3213100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DC57C17-5590-E448-9770-D1024BCC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C3D4-DCF6-364C-AAA1-64A39768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Analysis Impacts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6910-BA9B-9E45-B114-856C9CCF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6-hourly DA cycling</a:t>
            </a:r>
          </a:p>
          <a:p>
            <a:pPr>
              <a:lnSpc>
                <a:spcPct val="150000"/>
              </a:lnSpc>
            </a:pPr>
            <a:r>
              <a:rPr lang="en-US" dirty="0"/>
              <a:t>Start 0000 UTC 7 Oct 2018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Good CYGNSS coverage 0000 UTC, 0600 UTC and 1200 UTC in the region</a:t>
            </a:r>
          </a:p>
          <a:p>
            <a:pPr>
              <a:lnSpc>
                <a:spcPct val="150000"/>
              </a:lnSpc>
            </a:pPr>
            <a:r>
              <a:rPr lang="en-US" dirty="0"/>
              <a:t>Forecasts beginning 1800 UTC </a:t>
            </a:r>
            <a:r>
              <a:rPr lang="en-US" sz="2000" b="1" dirty="0"/>
              <a:t>( no CYGNSS data in region; accumulated impact )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Short-term forecast impacts (0-24 </a:t>
            </a:r>
            <a:r>
              <a:rPr lang="en-US" dirty="0" err="1"/>
              <a:t>hrs</a:t>
            </a:r>
            <a:r>
              <a:rPr lang="en-US" dirty="0"/>
              <a:t>)</a:t>
            </a:r>
          </a:p>
          <a:p>
            <a:pPr>
              <a:lnSpc>
                <a:spcPct val="150000"/>
              </a:lnSpc>
            </a:pPr>
            <a:r>
              <a:rPr lang="en-US" dirty="0"/>
              <a:t>What are the physical drivers influenced by CYGNSS data?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58239-4E02-EF48-B06A-A2159FC7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7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E0A52-9005-DB48-A554-EB128C8B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38471" y="3805713"/>
            <a:ext cx="3210773" cy="2667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7AE73-497E-AF45-8FD5-8B80BF6E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04234" y="954598"/>
            <a:ext cx="3279722" cy="2744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12BCC-8BAB-204D-A3E6-4BC6D171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58139" y="867513"/>
            <a:ext cx="3396383" cy="2744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A755B-542F-304E-9071-654E64D9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40003" y="3785283"/>
            <a:ext cx="2953468" cy="2744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C182BE-7130-EE47-AA3C-D25DE45C4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720" y="3908033"/>
            <a:ext cx="3430466" cy="27443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6C7748-9F80-904E-815B-0AE1B2E8A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313" y="1275717"/>
            <a:ext cx="2780139" cy="22241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E5627F-F05D-D646-9863-710B99F2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E0A52-9005-DB48-A554-EB128C8B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47734" y="3805713"/>
            <a:ext cx="3192248" cy="2667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7AE73-497E-AF45-8FD5-8B80BF6E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36677" y="954598"/>
            <a:ext cx="3214836" cy="2744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7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3 hour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12BCC-8BAB-204D-A3E6-4BC6D171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67300" y="915288"/>
            <a:ext cx="3472967" cy="2744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A755B-542F-304E-9071-654E64D9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34356" y="3785283"/>
            <a:ext cx="2964762" cy="2744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EFB2B-6A38-6849-8A7C-E0CC7C444C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160" y="3659661"/>
            <a:ext cx="3840896" cy="3072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BE68C6-73D3-7240-AC84-5D948DAA4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8976" y="867513"/>
            <a:ext cx="3430466" cy="274437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5DE24-8374-224A-94DB-036B4D1F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8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E0A52-9005-DB48-A554-EB128C8B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44445" y="3805713"/>
            <a:ext cx="3198825" cy="2667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7AE73-497E-AF45-8FD5-8B80BF6E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74223" y="954598"/>
            <a:ext cx="3339743" cy="2744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7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6 hour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12BCC-8BAB-204D-A3E6-4BC6D171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90382" y="915288"/>
            <a:ext cx="3026803" cy="2744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A755B-542F-304E-9071-654E64D9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20287" y="3785283"/>
            <a:ext cx="2992900" cy="2744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6C8C91-4EDE-9247-A2A3-0D94F17C9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424" y="3724930"/>
            <a:ext cx="3815359" cy="3052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A3E94F-A9CD-BC4D-8B30-60F32B623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8159" y="712566"/>
            <a:ext cx="3840896" cy="30727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1C879-4768-494B-AAE9-38A798F1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E0A52-9005-DB48-A554-EB128C8B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35755" y="3805713"/>
            <a:ext cx="3216205" cy="2667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7AE73-497E-AF45-8FD5-8B80BF6E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17593" y="954598"/>
            <a:ext cx="3253004" cy="2744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7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9 hour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12BCC-8BAB-204D-A3E6-4BC6D171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926850" y="915288"/>
            <a:ext cx="2953867" cy="2744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A755B-542F-304E-9071-654E64D9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60146" y="3785283"/>
            <a:ext cx="3113182" cy="2744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94CA3-808F-E840-AF46-A50CADBAB4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8722" y="3903259"/>
            <a:ext cx="3334370" cy="26674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D1F942-75B1-A342-B360-F6DFC2E2C4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2604" y="968075"/>
            <a:ext cx="3246606" cy="25972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CE65F1-522B-6242-9127-D589C2E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4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E0A52-9005-DB48-A554-EB128C8B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26450" y="3805713"/>
            <a:ext cx="3234815" cy="2667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7AE73-497E-AF45-8FD5-8B80BF6E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22675" y="954598"/>
            <a:ext cx="3242840" cy="27443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8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12 hour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12BCC-8BAB-204D-A3E6-4BC6D171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99002" y="818374"/>
            <a:ext cx="3202111" cy="3016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A755B-542F-304E-9071-654E64D9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10810" y="3785283"/>
            <a:ext cx="3011855" cy="27443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DA783-79DC-464F-9635-6CAD9BAD1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316" y="3869709"/>
            <a:ext cx="3526276" cy="28210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D794D-5443-6840-B385-3DF68D2E0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3166" y="916273"/>
            <a:ext cx="3526276" cy="28210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81CB9F-DE59-0F43-8A03-A47B65A0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11182-0C01-9F4A-8E59-FF0D684903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C4E0A52-9005-DB48-A554-EB128C8BDA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26450" y="3806673"/>
            <a:ext cx="3234815" cy="266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07AE73-497E-AF45-8FD5-8B80BF6E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22675" y="1007024"/>
            <a:ext cx="3242840" cy="26395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5DB709-086D-A64A-B753-609E39FFB1AB}"/>
              </a:ext>
            </a:extLst>
          </p:cNvPr>
          <p:cNvSpPr txBox="1"/>
          <p:nvPr/>
        </p:nvSpPr>
        <p:spPr>
          <a:xfrm>
            <a:off x="0" y="0"/>
            <a:ext cx="18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15 hour forecasts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A6143-4962-7742-BD92-6FF9C9A6B551}"/>
              </a:ext>
            </a:extLst>
          </p:cNvPr>
          <p:cNvSpPr txBox="1"/>
          <p:nvPr/>
        </p:nvSpPr>
        <p:spPr>
          <a:xfrm>
            <a:off x="42571" y="1897386"/>
            <a:ext cx="87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8CA88-C49C-6340-9CBD-AD55F7B21833}"/>
              </a:ext>
            </a:extLst>
          </p:cNvPr>
          <p:cNvSpPr txBox="1"/>
          <p:nvPr/>
        </p:nvSpPr>
        <p:spPr>
          <a:xfrm>
            <a:off x="42571" y="4633889"/>
            <a:ext cx="918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VAM</a:t>
            </a:r>
          </a:p>
          <a:p>
            <a:pPr algn="ctr"/>
            <a:r>
              <a:rPr lang="en-US" dirty="0" err="1"/>
              <a:t>NoTHIN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3C6E6B-75C2-0246-80BA-26E206C083B3}"/>
              </a:ext>
            </a:extLst>
          </p:cNvPr>
          <p:cNvSpPr txBox="1"/>
          <p:nvPr/>
        </p:nvSpPr>
        <p:spPr>
          <a:xfrm>
            <a:off x="2235200" y="498181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10-m winds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12BCC-8BAB-204D-A3E6-4BC6D171C6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699002" y="832081"/>
            <a:ext cx="3202111" cy="2989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2A755B-542F-304E-9071-654E64D977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10810" y="3825913"/>
            <a:ext cx="3011855" cy="26631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6A80FE2-C5AF-BF4E-B22E-E83A76BB1DC7}"/>
              </a:ext>
            </a:extLst>
          </p:cNvPr>
          <p:cNvSpPr txBox="1"/>
          <p:nvPr/>
        </p:nvSpPr>
        <p:spPr>
          <a:xfrm>
            <a:off x="5905718" y="292425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Temperature Deviation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6F4489-3B47-B24E-93DC-EEDBA2227E1E}"/>
              </a:ext>
            </a:extLst>
          </p:cNvPr>
          <p:cNvSpPr txBox="1"/>
          <p:nvPr/>
        </p:nvSpPr>
        <p:spPr>
          <a:xfrm>
            <a:off x="9109880" y="292425"/>
            <a:ext cx="2473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Azimuthally-averaged</a:t>
            </a:r>
          </a:p>
          <a:p>
            <a:pPr algn="ctr"/>
            <a:r>
              <a:rPr lang="en-US" dirty="0"/>
              <a:t>Radial Wind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4DA783-79DC-464F-9635-6CAD9BAD193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8316" y="3869709"/>
            <a:ext cx="3526276" cy="2821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CD794D-5443-6840-B385-3DF68D2E03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193166" y="916273"/>
            <a:ext cx="3526276" cy="28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57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289</Words>
  <Application>Microsoft Macintosh PowerPoint</Application>
  <PresentationFormat>Widescreen</PresentationFormat>
  <Paragraphs>127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CYGNSS HWRF OSE Results Sample Results for  Hurricane Michael (2018)</vt:lpstr>
      <vt:lpstr>PowerPoint Presentation</vt:lpstr>
      <vt:lpstr>Immediate Analysis Impacts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Forecast Impacts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Leidner, Mark</dc:creator>
  <cp:lastModifiedBy>Leidner, Mark</cp:lastModifiedBy>
  <cp:revision>16</cp:revision>
  <dcterms:created xsi:type="dcterms:W3CDTF">2019-09-09T19:49:35Z</dcterms:created>
  <dcterms:modified xsi:type="dcterms:W3CDTF">2019-09-10T15:34:02Z</dcterms:modified>
</cp:coreProperties>
</file>