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6" r:id="rId4"/>
    <p:sldId id="270" r:id="rId5"/>
    <p:sldId id="264" r:id="rId6"/>
    <p:sldId id="271" r:id="rId7"/>
    <p:sldId id="278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7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4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4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3F7D89-CB40-4067-97D3-B721372AD5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248638-E5E1-4BEA-9FA6-0EA250D29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6A54-ED04-468D-B4B8-104D8802C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Summer 2018 </a:t>
            </a:r>
            <a:r>
              <a:rPr lang="en-US" dirty="0" err="1"/>
              <a:t>Nerto</a:t>
            </a:r>
            <a:r>
              <a:rPr lang="en-US" dirty="0"/>
              <a:t>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92605-FB7F-4CE0-84CD-847223269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0005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Miguel Cortez</a:t>
            </a:r>
          </a:p>
          <a:p>
            <a:endParaRPr lang="en-US" dirty="0"/>
          </a:p>
          <a:p>
            <a:r>
              <a:rPr lang="en-US" dirty="0"/>
              <a:t>Mentors: Lidia </a:t>
            </a:r>
            <a:r>
              <a:rPr lang="en-US" dirty="0" err="1"/>
              <a:t>cucurull</a:t>
            </a:r>
            <a:endParaRPr lang="en-US" dirty="0"/>
          </a:p>
          <a:p>
            <a:r>
              <a:rPr lang="en-US"/>
              <a:t>                Andrew </a:t>
            </a:r>
            <a:r>
              <a:rPr lang="en-US" dirty="0" err="1"/>
              <a:t>Kren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FE392-2C68-4029-915F-6F9334E226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92" y="333211"/>
            <a:ext cx="4481146" cy="879232"/>
          </a:xfrm>
          <a:prstGeom prst="rect">
            <a:avLst/>
          </a:prstGeom>
        </p:spPr>
      </p:pic>
      <p:pic>
        <p:nvPicPr>
          <p:cNvPr id="1026" name="Picture 2" descr="Image result for Noaa logo">
            <a:extLst>
              <a:ext uri="{FF2B5EF4-FFF2-40B4-BE49-F238E27FC236}">
                <a16:creationId xmlns:a16="http://schemas.microsoft.com/office/drawing/2014/main" id="{F29E983A-DFED-4547-AAB1-E0DE93AA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" y="336453"/>
            <a:ext cx="1331741" cy="13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tep logo">
            <a:extLst>
              <a:ext uri="{FF2B5EF4-FFF2-40B4-BE49-F238E27FC236}">
                <a16:creationId xmlns:a16="http://schemas.microsoft.com/office/drawing/2014/main" id="{915C49C1-6128-45A9-96F7-D96E514A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4" y="1084452"/>
            <a:ext cx="1107464" cy="11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NCEP’s GDAS/GFS (Q3FY17) – Operational version at NCEP July 19, 2017</a:t>
            </a:r>
          </a:p>
          <a:p>
            <a:pPr marL="214308" indent="-214308">
              <a:buFont typeface="Arial" charset="0"/>
              <a:buChar char="•"/>
            </a:pPr>
            <a:endParaRPr lang="en-US" dirty="0"/>
          </a:p>
          <a:p>
            <a:pPr marL="214308" indent="-214308">
              <a:buFont typeface="Arial" charset="0"/>
              <a:buChar char="•"/>
            </a:pPr>
            <a:r>
              <a:rPr lang="en-US" dirty="0"/>
              <a:t>GDAS cycles every 6 hours (4DEnVar GSI)</a:t>
            </a:r>
          </a:p>
          <a:p>
            <a:endParaRPr lang="en-US" dirty="0"/>
          </a:p>
          <a:p>
            <a:pPr marL="214308" indent="-214308">
              <a:buFont typeface="Arial" charset="0"/>
              <a:buChar char="•"/>
            </a:pPr>
            <a:r>
              <a:rPr lang="en-US" dirty="0"/>
              <a:t>Global cycling with GFS (4 </a:t>
            </a:r>
            <a:r>
              <a:rPr lang="en-US" dirty="0" smtClean="0"/>
              <a:t>cycles)- Harvey </a:t>
            </a:r>
          </a:p>
          <a:p>
            <a:pPr marL="214308" indent="-214308">
              <a:buFont typeface="Arial" charset="0"/>
              <a:buChar char="•"/>
            </a:pPr>
            <a:endParaRPr lang="en-US" sz="2000" dirty="0"/>
          </a:p>
          <a:p>
            <a:pPr marL="214308" indent="-214308">
              <a:buFont typeface="Arial" charset="0"/>
              <a:buChar char="•"/>
            </a:pPr>
            <a:r>
              <a:rPr lang="en-US" dirty="0"/>
              <a:t>Regional Cycling </a:t>
            </a:r>
            <a:r>
              <a:rPr lang="en-US" dirty="0" smtClean="0"/>
              <a:t>HWRF using GFS </a:t>
            </a:r>
            <a:r>
              <a:rPr lang="en-US" dirty="0"/>
              <a:t>B</a:t>
            </a:r>
            <a:r>
              <a:rPr lang="en-US" dirty="0" smtClean="0"/>
              <a:t>oundary conditions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14308" indent="-214308">
              <a:buFont typeface="Arial" charset="0"/>
              <a:buChar char="•"/>
            </a:pPr>
            <a:r>
              <a:rPr lang="en-US" dirty="0"/>
              <a:t>GFS forecasts run at T670L64 (~ 20 km), GSI at T254L64 (~ 50 km</a:t>
            </a:r>
            <a:r>
              <a:rPr lang="en-US" dirty="0" smtClean="0"/>
              <a:t>)</a:t>
            </a:r>
          </a:p>
          <a:p>
            <a:pPr marL="214308" indent="-214308">
              <a:buFont typeface="Arial" charset="0"/>
              <a:buChar char="•"/>
            </a:pPr>
            <a:endParaRPr lang="en-US" dirty="0" smtClean="0"/>
          </a:p>
          <a:p>
            <a:pPr marL="214308" indent="-214308">
              <a:buFont typeface="Arial" charset="0"/>
              <a:buChar char="•"/>
            </a:pPr>
            <a:r>
              <a:rPr lang="en-US" dirty="0" smtClean="0"/>
              <a:t>Next steps- HWRF CTL runs finished, HWRF GH in progress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3525191" y="-496978"/>
            <a:ext cx="5008410" cy="74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3305" y="315144"/>
            <a:ext cx="5287476" cy="5871449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878285" y="350769"/>
            <a:ext cx="5414146" cy="5800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726" y="798475"/>
            <a:ext cx="229193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GFS w/out GH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HWRF w/out GH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6023" y="798474"/>
            <a:ext cx="229193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GFS w/out GH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GFS w/ GH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75465" y="5337958"/>
            <a:ext cx="302820" cy="2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62066" y="806945"/>
            <a:ext cx="5610860" cy="486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990" y="1273488"/>
            <a:ext cx="229193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A=GFS w/out GH</a:t>
            </a:r>
          </a:p>
          <a:p>
            <a:r>
              <a:rPr lang="en-US" dirty="0" smtClean="0"/>
              <a:t>B=HWRF w/out GH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99110" y="806945"/>
            <a:ext cx="4814570" cy="4650104"/>
            <a:chOff x="0" y="0"/>
            <a:chExt cx="4814735" cy="4650181"/>
          </a:xfrm>
        </p:grpSpPr>
        <p:sp>
          <p:nvSpPr>
            <p:cNvPr id="5" name="Shape 8"/>
            <p:cNvSpPr/>
            <p:nvPr/>
          </p:nvSpPr>
          <p:spPr>
            <a:xfrm>
              <a:off x="1557185" y="1703883"/>
              <a:ext cx="1028700" cy="2706294"/>
            </a:xfrm>
            <a:custGeom>
              <a:avLst/>
              <a:gdLst/>
              <a:ahLst/>
              <a:cxnLst/>
              <a:rect l="0" t="0" r="0" b="0"/>
              <a:pathLst>
                <a:path w="1028700" h="2706294">
                  <a:moveTo>
                    <a:pt x="0" y="2706294"/>
                  </a:moveTo>
                  <a:lnTo>
                    <a:pt x="1028700" y="2706294"/>
                  </a:lnTo>
                  <a:lnTo>
                    <a:pt x="102870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549"/>
            <p:cNvSpPr/>
            <p:nvPr/>
          </p:nvSpPr>
          <p:spPr>
            <a:xfrm>
              <a:off x="1557185" y="1703883"/>
              <a:ext cx="1028700" cy="2706294"/>
            </a:xfrm>
            <a:custGeom>
              <a:avLst/>
              <a:gdLst/>
              <a:ahLst/>
              <a:cxnLst/>
              <a:rect l="0" t="0" r="0" b="0"/>
              <a:pathLst>
                <a:path w="1028700" h="2706294">
                  <a:moveTo>
                    <a:pt x="0" y="0"/>
                  </a:moveTo>
                  <a:lnTo>
                    <a:pt x="1028700" y="0"/>
                  </a:lnTo>
                  <a:lnTo>
                    <a:pt x="1028700" y="2706294"/>
                  </a:lnTo>
                  <a:lnTo>
                    <a:pt x="0" y="2706294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B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10"/>
            <p:cNvSpPr/>
            <p:nvPr/>
          </p:nvSpPr>
          <p:spPr>
            <a:xfrm>
              <a:off x="1557185" y="1703883"/>
              <a:ext cx="1028700" cy="2706294"/>
            </a:xfrm>
            <a:custGeom>
              <a:avLst/>
              <a:gdLst/>
              <a:ahLst/>
              <a:cxnLst/>
              <a:rect l="0" t="0" r="0" b="0"/>
              <a:pathLst>
                <a:path w="1028700" h="2706294">
                  <a:moveTo>
                    <a:pt x="0" y="2706294"/>
                  </a:moveTo>
                  <a:lnTo>
                    <a:pt x="1028700" y="2706294"/>
                  </a:lnTo>
                  <a:lnTo>
                    <a:pt x="102870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12"/>
            <p:cNvSpPr/>
            <p:nvPr/>
          </p:nvSpPr>
          <p:spPr>
            <a:xfrm>
              <a:off x="2928785" y="2917381"/>
              <a:ext cx="1028700" cy="1492796"/>
            </a:xfrm>
            <a:custGeom>
              <a:avLst/>
              <a:gdLst/>
              <a:ahLst/>
              <a:cxnLst/>
              <a:rect l="0" t="0" r="0" b="0"/>
              <a:pathLst>
                <a:path w="1028700" h="1492796">
                  <a:moveTo>
                    <a:pt x="0" y="1492796"/>
                  </a:moveTo>
                  <a:lnTo>
                    <a:pt x="1028700" y="1492796"/>
                  </a:lnTo>
                  <a:lnTo>
                    <a:pt x="102870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550"/>
            <p:cNvSpPr/>
            <p:nvPr/>
          </p:nvSpPr>
          <p:spPr>
            <a:xfrm>
              <a:off x="2928785" y="2917381"/>
              <a:ext cx="1028700" cy="1492796"/>
            </a:xfrm>
            <a:custGeom>
              <a:avLst/>
              <a:gdLst/>
              <a:ahLst/>
              <a:cxnLst/>
              <a:rect l="0" t="0" r="0" b="0"/>
              <a:pathLst>
                <a:path w="1028700" h="1492796">
                  <a:moveTo>
                    <a:pt x="0" y="0"/>
                  </a:moveTo>
                  <a:lnTo>
                    <a:pt x="1028700" y="0"/>
                  </a:lnTo>
                  <a:lnTo>
                    <a:pt x="1028700" y="1492796"/>
                  </a:lnTo>
                  <a:lnTo>
                    <a:pt x="0" y="1492796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B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4"/>
            <p:cNvSpPr/>
            <p:nvPr/>
          </p:nvSpPr>
          <p:spPr>
            <a:xfrm>
              <a:off x="2928785" y="2917381"/>
              <a:ext cx="1028700" cy="1492796"/>
            </a:xfrm>
            <a:custGeom>
              <a:avLst/>
              <a:gdLst/>
              <a:ahLst/>
              <a:cxnLst/>
              <a:rect l="0" t="0" r="0" b="0"/>
              <a:pathLst>
                <a:path w="1028700" h="1492796">
                  <a:moveTo>
                    <a:pt x="0" y="1492796"/>
                  </a:moveTo>
                  <a:lnTo>
                    <a:pt x="1028700" y="1492796"/>
                  </a:lnTo>
                  <a:lnTo>
                    <a:pt x="102870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5"/>
            <p:cNvSpPr/>
            <p:nvPr/>
          </p:nvSpPr>
          <p:spPr>
            <a:xfrm>
              <a:off x="699935" y="4410177"/>
              <a:ext cx="4114800" cy="0"/>
            </a:xfrm>
            <a:custGeom>
              <a:avLst/>
              <a:gdLst/>
              <a:ahLst/>
              <a:cxnLst/>
              <a:rect l="0" t="0" r="0" b="0"/>
              <a:pathLst>
                <a:path w="4114800">
                  <a:moveTo>
                    <a:pt x="0" y="0"/>
                  </a:moveTo>
                  <a:lnTo>
                    <a:pt x="4114800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6"/>
            <p:cNvSpPr/>
            <p:nvPr/>
          </p:nvSpPr>
          <p:spPr>
            <a:xfrm>
              <a:off x="1557185" y="1703883"/>
              <a:ext cx="1028700" cy="2706294"/>
            </a:xfrm>
            <a:custGeom>
              <a:avLst/>
              <a:gdLst/>
              <a:ahLst/>
              <a:cxnLst/>
              <a:rect l="0" t="0" r="0" b="0"/>
              <a:pathLst>
                <a:path w="1028700" h="2706294">
                  <a:moveTo>
                    <a:pt x="0" y="2706294"/>
                  </a:moveTo>
                  <a:lnTo>
                    <a:pt x="0" y="0"/>
                  </a:lnTo>
                  <a:lnTo>
                    <a:pt x="1028700" y="0"/>
                  </a:lnTo>
                  <a:lnTo>
                    <a:pt x="1028700" y="2706294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7"/>
            <p:cNvSpPr/>
            <p:nvPr/>
          </p:nvSpPr>
          <p:spPr>
            <a:xfrm>
              <a:off x="2928785" y="2917381"/>
              <a:ext cx="1028700" cy="1492796"/>
            </a:xfrm>
            <a:custGeom>
              <a:avLst/>
              <a:gdLst/>
              <a:ahLst/>
              <a:cxnLst/>
              <a:rect l="0" t="0" r="0" b="0"/>
              <a:pathLst>
                <a:path w="1028700" h="1492796">
                  <a:moveTo>
                    <a:pt x="0" y="1492796"/>
                  </a:moveTo>
                  <a:lnTo>
                    <a:pt x="0" y="0"/>
                  </a:lnTo>
                  <a:lnTo>
                    <a:pt x="1028700" y="0"/>
                  </a:lnTo>
                  <a:lnTo>
                    <a:pt x="1028700" y="1492796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8"/>
            <p:cNvSpPr/>
            <p:nvPr/>
          </p:nvSpPr>
          <p:spPr>
            <a:xfrm>
              <a:off x="1533665" y="1943"/>
              <a:ext cx="170460" cy="137160"/>
            </a:xfrm>
            <a:custGeom>
              <a:avLst/>
              <a:gdLst/>
              <a:ahLst/>
              <a:cxnLst/>
              <a:rect l="0" t="0" r="0" b="0"/>
              <a:pathLst>
                <a:path w="170460" h="137160">
                  <a:moveTo>
                    <a:pt x="0" y="0"/>
                  </a:moveTo>
                  <a:lnTo>
                    <a:pt x="18606" y="0"/>
                  </a:lnTo>
                  <a:lnTo>
                    <a:pt x="44107" y="111709"/>
                  </a:lnTo>
                  <a:lnTo>
                    <a:pt x="75463" y="0"/>
                  </a:lnTo>
                  <a:lnTo>
                    <a:pt x="94069" y="0"/>
                  </a:lnTo>
                  <a:lnTo>
                    <a:pt x="126416" y="111709"/>
                  </a:lnTo>
                  <a:lnTo>
                    <a:pt x="151854" y="0"/>
                  </a:lnTo>
                  <a:lnTo>
                    <a:pt x="170460" y="0"/>
                  </a:lnTo>
                  <a:lnTo>
                    <a:pt x="136182" y="137160"/>
                  </a:lnTo>
                  <a:lnTo>
                    <a:pt x="116586" y="137160"/>
                  </a:lnTo>
                  <a:lnTo>
                    <a:pt x="85230" y="24498"/>
                  </a:lnTo>
                  <a:lnTo>
                    <a:pt x="53886" y="137160"/>
                  </a:lnTo>
                  <a:lnTo>
                    <a:pt x="34290" y="137160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551"/>
            <p:cNvSpPr/>
            <p:nvPr/>
          </p:nvSpPr>
          <p:spPr>
            <a:xfrm>
              <a:off x="1719809" y="1943"/>
              <a:ext cx="15672" cy="19596"/>
            </a:xfrm>
            <a:custGeom>
              <a:avLst/>
              <a:gdLst/>
              <a:ahLst/>
              <a:cxnLst/>
              <a:rect l="0" t="0" r="0" b="0"/>
              <a:pathLst>
                <a:path w="15672" h="19596">
                  <a:moveTo>
                    <a:pt x="0" y="0"/>
                  </a:moveTo>
                  <a:lnTo>
                    <a:pt x="15672" y="0"/>
                  </a:lnTo>
                  <a:lnTo>
                    <a:pt x="15672" y="19596"/>
                  </a:lnTo>
                  <a:lnTo>
                    <a:pt x="0" y="19596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552"/>
            <p:cNvSpPr/>
            <p:nvPr/>
          </p:nvSpPr>
          <p:spPr>
            <a:xfrm>
              <a:off x="1719809" y="40183"/>
              <a:ext cx="15672" cy="98920"/>
            </a:xfrm>
            <a:custGeom>
              <a:avLst/>
              <a:gdLst/>
              <a:ahLst/>
              <a:cxnLst/>
              <a:rect l="0" t="0" r="0" b="0"/>
              <a:pathLst>
                <a:path w="15672" h="98920">
                  <a:moveTo>
                    <a:pt x="0" y="0"/>
                  </a:moveTo>
                  <a:lnTo>
                    <a:pt x="15672" y="0"/>
                  </a:lnTo>
                  <a:lnTo>
                    <a:pt x="15672" y="98920"/>
                  </a:lnTo>
                  <a:lnTo>
                    <a:pt x="0" y="98920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21"/>
            <p:cNvSpPr/>
            <p:nvPr/>
          </p:nvSpPr>
          <p:spPr>
            <a:xfrm>
              <a:off x="1762913" y="37211"/>
              <a:ext cx="78384" cy="101892"/>
            </a:xfrm>
            <a:custGeom>
              <a:avLst/>
              <a:gdLst/>
              <a:ahLst/>
              <a:cxnLst/>
              <a:rect l="0" t="0" r="0" b="0"/>
              <a:pathLst>
                <a:path w="78384" h="101892">
                  <a:moveTo>
                    <a:pt x="47028" y="0"/>
                  </a:moveTo>
                  <a:lnTo>
                    <a:pt x="52591" y="444"/>
                  </a:lnTo>
                  <a:lnTo>
                    <a:pt x="58140" y="1778"/>
                  </a:lnTo>
                  <a:lnTo>
                    <a:pt x="63398" y="3873"/>
                  </a:lnTo>
                  <a:lnTo>
                    <a:pt x="68212" y="6744"/>
                  </a:lnTo>
                  <a:lnTo>
                    <a:pt x="72339" y="10313"/>
                  </a:lnTo>
                  <a:lnTo>
                    <a:pt x="75552" y="14478"/>
                  </a:lnTo>
                  <a:lnTo>
                    <a:pt x="76746" y="16764"/>
                  </a:lnTo>
                  <a:lnTo>
                    <a:pt x="77635" y="19253"/>
                  </a:lnTo>
                  <a:lnTo>
                    <a:pt x="78181" y="21831"/>
                  </a:lnTo>
                  <a:lnTo>
                    <a:pt x="78384" y="24511"/>
                  </a:lnTo>
                  <a:lnTo>
                    <a:pt x="78384" y="101892"/>
                  </a:lnTo>
                  <a:lnTo>
                    <a:pt x="62712" y="101892"/>
                  </a:lnTo>
                  <a:lnTo>
                    <a:pt x="62712" y="31356"/>
                  </a:lnTo>
                  <a:lnTo>
                    <a:pt x="62217" y="27280"/>
                  </a:lnTo>
                  <a:lnTo>
                    <a:pt x="60719" y="23813"/>
                  </a:lnTo>
                  <a:lnTo>
                    <a:pt x="58547" y="20930"/>
                  </a:lnTo>
                  <a:lnTo>
                    <a:pt x="55715" y="18606"/>
                  </a:lnTo>
                  <a:lnTo>
                    <a:pt x="52540" y="16866"/>
                  </a:lnTo>
                  <a:lnTo>
                    <a:pt x="49060" y="15672"/>
                  </a:lnTo>
                  <a:lnTo>
                    <a:pt x="45542" y="14936"/>
                  </a:lnTo>
                  <a:lnTo>
                    <a:pt x="42126" y="14681"/>
                  </a:lnTo>
                  <a:lnTo>
                    <a:pt x="37363" y="15227"/>
                  </a:lnTo>
                  <a:lnTo>
                    <a:pt x="32652" y="16814"/>
                  </a:lnTo>
                  <a:lnTo>
                    <a:pt x="28181" y="19393"/>
                  </a:lnTo>
                  <a:lnTo>
                    <a:pt x="24117" y="22923"/>
                  </a:lnTo>
                  <a:lnTo>
                    <a:pt x="20688" y="27280"/>
                  </a:lnTo>
                  <a:lnTo>
                    <a:pt x="18009" y="32486"/>
                  </a:lnTo>
                  <a:lnTo>
                    <a:pt x="16319" y="38443"/>
                  </a:lnTo>
                  <a:lnTo>
                    <a:pt x="15824" y="41669"/>
                  </a:lnTo>
                  <a:lnTo>
                    <a:pt x="15685" y="45098"/>
                  </a:lnTo>
                  <a:lnTo>
                    <a:pt x="15685" y="101892"/>
                  </a:lnTo>
                  <a:lnTo>
                    <a:pt x="0" y="101892"/>
                  </a:lnTo>
                  <a:lnTo>
                    <a:pt x="0" y="2972"/>
                  </a:lnTo>
                  <a:lnTo>
                    <a:pt x="14681" y="2972"/>
                  </a:lnTo>
                  <a:lnTo>
                    <a:pt x="14681" y="18606"/>
                  </a:lnTo>
                  <a:lnTo>
                    <a:pt x="18809" y="13589"/>
                  </a:lnTo>
                  <a:lnTo>
                    <a:pt x="22923" y="9525"/>
                  </a:lnTo>
                  <a:lnTo>
                    <a:pt x="27089" y="6300"/>
                  </a:lnTo>
                  <a:lnTo>
                    <a:pt x="31255" y="3823"/>
                  </a:lnTo>
                  <a:lnTo>
                    <a:pt x="35319" y="2032"/>
                  </a:lnTo>
                  <a:lnTo>
                    <a:pt x="39395" y="838"/>
                  </a:lnTo>
                  <a:lnTo>
                    <a:pt x="43256" y="203"/>
                  </a:lnTo>
                  <a:lnTo>
                    <a:pt x="4702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22"/>
            <p:cNvSpPr/>
            <p:nvPr/>
          </p:nvSpPr>
          <p:spPr>
            <a:xfrm>
              <a:off x="1858963" y="37211"/>
              <a:ext cx="44545" cy="106807"/>
            </a:xfrm>
            <a:custGeom>
              <a:avLst/>
              <a:gdLst/>
              <a:ahLst/>
              <a:cxnLst/>
              <a:rect l="0" t="0" r="0" b="0"/>
              <a:pathLst>
                <a:path w="44545" h="106807">
                  <a:moveTo>
                    <a:pt x="43053" y="0"/>
                  </a:moveTo>
                  <a:lnTo>
                    <a:pt x="44545" y="94"/>
                  </a:lnTo>
                  <a:lnTo>
                    <a:pt x="44545" y="14723"/>
                  </a:lnTo>
                  <a:lnTo>
                    <a:pt x="42609" y="14884"/>
                  </a:lnTo>
                  <a:lnTo>
                    <a:pt x="40183" y="15431"/>
                  </a:lnTo>
                  <a:lnTo>
                    <a:pt x="35217" y="17514"/>
                  </a:lnTo>
                  <a:lnTo>
                    <a:pt x="30455" y="20828"/>
                  </a:lnTo>
                  <a:lnTo>
                    <a:pt x="26035" y="25350"/>
                  </a:lnTo>
                  <a:lnTo>
                    <a:pt x="22276" y="30899"/>
                  </a:lnTo>
                  <a:lnTo>
                    <a:pt x="20638" y="34074"/>
                  </a:lnTo>
                  <a:lnTo>
                    <a:pt x="19291" y="37452"/>
                  </a:lnTo>
                  <a:lnTo>
                    <a:pt x="18148" y="41021"/>
                  </a:lnTo>
                  <a:lnTo>
                    <a:pt x="17310" y="44793"/>
                  </a:lnTo>
                  <a:lnTo>
                    <a:pt x="16815" y="48768"/>
                  </a:lnTo>
                  <a:lnTo>
                    <a:pt x="16612" y="52934"/>
                  </a:lnTo>
                  <a:lnTo>
                    <a:pt x="17158" y="60528"/>
                  </a:lnTo>
                  <a:lnTo>
                    <a:pt x="18745" y="67717"/>
                  </a:lnTo>
                  <a:lnTo>
                    <a:pt x="21235" y="74358"/>
                  </a:lnTo>
                  <a:lnTo>
                    <a:pt x="24600" y="80213"/>
                  </a:lnTo>
                  <a:lnTo>
                    <a:pt x="26581" y="82791"/>
                  </a:lnTo>
                  <a:lnTo>
                    <a:pt x="28715" y="85128"/>
                  </a:lnTo>
                  <a:lnTo>
                    <a:pt x="31052" y="87160"/>
                  </a:lnTo>
                  <a:lnTo>
                    <a:pt x="33579" y="88900"/>
                  </a:lnTo>
                  <a:lnTo>
                    <a:pt x="36208" y="90233"/>
                  </a:lnTo>
                  <a:lnTo>
                    <a:pt x="39040" y="91275"/>
                  </a:lnTo>
                  <a:lnTo>
                    <a:pt x="41961" y="91872"/>
                  </a:lnTo>
                  <a:lnTo>
                    <a:pt x="44545" y="92085"/>
                  </a:lnTo>
                  <a:lnTo>
                    <a:pt x="44545" y="106671"/>
                  </a:lnTo>
                  <a:lnTo>
                    <a:pt x="42113" y="106807"/>
                  </a:lnTo>
                  <a:lnTo>
                    <a:pt x="36157" y="106414"/>
                  </a:lnTo>
                  <a:lnTo>
                    <a:pt x="30709" y="105321"/>
                  </a:lnTo>
                  <a:lnTo>
                    <a:pt x="25845" y="103581"/>
                  </a:lnTo>
                  <a:lnTo>
                    <a:pt x="21476" y="101257"/>
                  </a:lnTo>
                  <a:lnTo>
                    <a:pt x="17564" y="98425"/>
                  </a:lnTo>
                  <a:lnTo>
                    <a:pt x="14135" y="95200"/>
                  </a:lnTo>
                  <a:lnTo>
                    <a:pt x="11113" y="91529"/>
                  </a:lnTo>
                  <a:lnTo>
                    <a:pt x="8535" y="87554"/>
                  </a:lnTo>
                  <a:lnTo>
                    <a:pt x="6350" y="83388"/>
                  </a:lnTo>
                  <a:lnTo>
                    <a:pt x="4509" y="79032"/>
                  </a:lnTo>
                  <a:lnTo>
                    <a:pt x="3023" y="74511"/>
                  </a:lnTo>
                  <a:lnTo>
                    <a:pt x="1880" y="70003"/>
                  </a:lnTo>
                  <a:lnTo>
                    <a:pt x="394" y="61113"/>
                  </a:lnTo>
                  <a:lnTo>
                    <a:pt x="0" y="52934"/>
                  </a:lnTo>
                  <a:lnTo>
                    <a:pt x="292" y="45885"/>
                  </a:lnTo>
                  <a:lnTo>
                    <a:pt x="1143" y="39383"/>
                  </a:lnTo>
                  <a:lnTo>
                    <a:pt x="2527" y="33490"/>
                  </a:lnTo>
                  <a:lnTo>
                    <a:pt x="4356" y="28131"/>
                  </a:lnTo>
                  <a:lnTo>
                    <a:pt x="6591" y="23267"/>
                  </a:lnTo>
                  <a:lnTo>
                    <a:pt x="9220" y="18948"/>
                  </a:lnTo>
                  <a:lnTo>
                    <a:pt x="12154" y="15125"/>
                  </a:lnTo>
                  <a:lnTo>
                    <a:pt x="15278" y="11761"/>
                  </a:lnTo>
                  <a:lnTo>
                    <a:pt x="18644" y="8877"/>
                  </a:lnTo>
                  <a:lnTo>
                    <a:pt x="22123" y="6401"/>
                  </a:lnTo>
                  <a:lnTo>
                    <a:pt x="25692" y="4369"/>
                  </a:lnTo>
                  <a:lnTo>
                    <a:pt x="29312" y="2781"/>
                  </a:lnTo>
                  <a:lnTo>
                    <a:pt x="32931" y="1537"/>
                  </a:lnTo>
                  <a:lnTo>
                    <a:pt x="36462" y="698"/>
                  </a:lnTo>
                  <a:lnTo>
                    <a:pt x="39827" y="203"/>
                  </a:lnTo>
                  <a:lnTo>
                    <a:pt x="4305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3"/>
            <p:cNvSpPr/>
            <p:nvPr/>
          </p:nvSpPr>
          <p:spPr>
            <a:xfrm>
              <a:off x="1903508" y="1943"/>
              <a:ext cx="43605" cy="141939"/>
            </a:xfrm>
            <a:custGeom>
              <a:avLst/>
              <a:gdLst/>
              <a:ahLst/>
              <a:cxnLst/>
              <a:rect l="0" t="0" r="0" b="0"/>
              <a:pathLst>
                <a:path w="43605" h="141939">
                  <a:moveTo>
                    <a:pt x="27934" y="0"/>
                  </a:moveTo>
                  <a:lnTo>
                    <a:pt x="43605" y="0"/>
                  </a:lnTo>
                  <a:lnTo>
                    <a:pt x="43605" y="137160"/>
                  </a:lnTo>
                  <a:lnTo>
                    <a:pt x="29864" y="137160"/>
                  </a:lnTo>
                  <a:lnTo>
                    <a:pt x="29864" y="124409"/>
                  </a:lnTo>
                  <a:lnTo>
                    <a:pt x="27235" y="127991"/>
                  </a:lnTo>
                  <a:lnTo>
                    <a:pt x="24403" y="131305"/>
                  </a:lnTo>
                  <a:lnTo>
                    <a:pt x="21279" y="134341"/>
                  </a:lnTo>
                  <a:lnTo>
                    <a:pt x="17761" y="136919"/>
                  </a:lnTo>
                  <a:lnTo>
                    <a:pt x="13748" y="139052"/>
                  </a:lnTo>
                  <a:lnTo>
                    <a:pt x="9074" y="140691"/>
                  </a:lnTo>
                  <a:lnTo>
                    <a:pt x="3715" y="141732"/>
                  </a:lnTo>
                  <a:lnTo>
                    <a:pt x="0" y="141939"/>
                  </a:lnTo>
                  <a:lnTo>
                    <a:pt x="0" y="127353"/>
                  </a:lnTo>
                  <a:lnTo>
                    <a:pt x="502" y="127394"/>
                  </a:lnTo>
                  <a:lnTo>
                    <a:pt x="3219" y="127190"/>
                  </a:lnTo>
                  <a:lnTo>
                    <a:pt x="5899" y="126695"/>
                  </a:lnTo>
                  <a:lnTo>
                    <a:pt x="8490" y="125857"/>
                  </a:lnTo>
                  <a:lnTo>
                    <a:pt x="10966" y="124714"/>
                  </a:lnTo>
                  <a:lnTo>
                    <a:pt x="13341" y="123228"/>
                  </a:lnTo>
                  <a:lnTo>
                    <a:pt x="15627" y="121437"/>
                  </a:lnTo>
                  <a:lnTo>
                    <a:pt x="17761" y="119355"/>
                  </a:lnTo>
                  <a:lnTo>
                    <a:pt x="19742" y="116967"/>
                  </a:lnTo>
                  <a:lnTo>
                    <a:pt x="21533" y="114300"/>
                  </a:lnTo>
                  <a:lnTo>
                    <a:pt x="23120" y="111366"/>
                  </a:lnTo>
                  <a:lnTo>
                    <a:pt x="25698" y="104622"/>
                  </a:lnTo>
                  <a:lnTo>
                    <a:pt x="27337" y="96875"/>
                  </a:lnTo>
                  <a:lnTo>
                    <a:pt x="27934" y="88202"/>
                  </a:lnTo>
                  <a:lnTo>
                    <a:pt x="27032" y="79515"/>
                  </a:lnTo>
                  <a:lnTo>
                    <a:pt x="25152" y="71882"/>
                  </a:lnTo>
                  <a:lnTo>
                    <a:pt x="22422" y="65329"/>
                  </a:lnTo>
                  <a:lnTo>
                    <a:pt x="19006" y="59868"/>
                  </a:lnTo>
                  <a:lnTo>
                    <a:pt x="14929" y="55600"/>
                  </a:lnTo>
                  <a:lnTo>
                    <a:pt x="10420" y="52476"/>
                  </a:lnTo>
                  <a:lnTo>
                    <a:pt x="8033" y="51384"/>
                  </a:lnTo>
                  <a:lnTo>
                    <a:pt x="5556" y="50597"/>
                  </a:lnTo>
                  <a:lnTo>
                    <a:pt x="3080" y="50152"/>
                  </a:lnTo>
                  <a:lnTo>
                    <a:pt x="502" y="49949"/>
                  </a:lnTo>
                  <a:lnTo>
                    <a:pt x="0" y="49991"/>
                  </a:lnTo>
                  <a:lnTo>
                    <a:pt x="0" y="35362"/>
                  </a:lnTo>
                  <a:lnTo>
                    <a:pt x="1734" y="35471"/>
                  </a:lnTo>
                  <a:lnTo>
                    <a:pt x="5315" y="36055"/>
                  </a:lnTo>
                  <a:lnTo>
                    <a:pt x="9227" y="37147"/>
                  </a:lnTo>
                  <a:lnTo>
                    <a:pt x="13240" y="38684"/>
                  </a:lnTo>
                  <a:lnTo>
                    <a:pt x="17266" y="40818"/>
                  </a:lnTo>
                  <a:lnTo>
                    <a:pt x="21139" y="43548"/>
                  </a:lnTo>
                  <a:lnTo>
                    <a:pt x="24759" y="46927"/>
                  </a:lnTo>
                  <a:lnTo>
                    <a:pt x="27934" y="50940"/>
                  </a:lnTo>
                  <a:lnTo>
                    <a:pt x="2793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4"/>
            <p:cNvSpPr/>
            <p:nvPr/>
          </p:nvSpPr>
          <p:spPr>
            <a:xfrm>
              <a:off x="2028418" y="1943"/>
              <a:ext cx="97981" cy="137160"/>
            </a:xfrm>
            <a:custGeom>
              <a:avLst/>
              <a:gdLst/>
              <a:ahLst/>
              <a:cxnLst/>
              <a:rect l="0" t="0" r="0" b="0"/>
              <a:pathLst>
                <a:path w="97981" h="137160">
                  <a:moveTo>
                    <a:pt x="0" y="0"/>
                  </a:moveTo>
                  <a:lnTo>
                    <a:pt x="95060" y="0"/>
                  </a:lnTo>
                  <a:lnTo>
                    <a:pt x="95060" y="15672"/>
                  </a:lnTo>
                  <a:lnTo>
                    <a:pt x="17615" y="15672"/>
                  </a:lnTo>
                  <a:lnTo>
                    <a:pt x="17615" y="59779"/>
                  </a:lnTo>
                  <a:lnTo>
                    <a:pt x="92075" y="59779"/>
                  </a:lnTo>
                  <a:lnTo>
                    <a:pt x="92075" y="75450"/>
                  </a:lnTo>
                  <a:lnTo>
                    <a:pt x="17615" y="75450"/>
                  </a:lnTo>
                  <a:lnTo>
                    <a:pt x="17615" y="121488"/>
                  </a:lnTo>
                  <a:lnTo>
                    <a:pt x="97981" y="121488"/>
                  </a:lnTo>
                  <a:lnTo>
                    <a:pt x="97981" y="137160"/>
                  </a:lnTo>
                  <a:lnTo>
                    <a:pt x="0" y="137160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5"/>
            <p:cNvSpPr/>
            <p:nvPr/>
          </p:nvSpPr>
          <p:spPr>
            <a:xfrm>
              <a:off x="2149920" y="37554"/>
              <a:ext cx="47028" cy="101550"/>
            </a:xfrm>
            <a:custGeom>
              <a:avLst/>
              <a:gdLst/>
              <a:ahLst/>
              <a:cxnLst/>
              <a:rect l="0" t="0" r="0" b="0"/>
              <a:pathLst>
                <a:path w="47028" h="101550">
                  <a:moveTo>
                    <a:pt x="41669" y="0"/>
                  </a:moveTo>
                  <a:lnTo>
                    <a:pt x="44602" y="597"/>
                  </a:lnTo>
                  <a:lnTo>
                    <a:pt x="47028" y="1639"/>
                  </a:lnTo>
                  <a:lnTo>
                    <a:pt x="47028" y="16320"/>
                  </a:lnTo>
                  <a:lnTo>
                    <a:pt x="39192" y="17171"/>
                  </a:lnTo>
                  <a:lnTo>
                    <a:pt x="32588" y="18860"/>
                  </a:lnTo>
                  <a:lnTo>
                    <a:pt x="29769" y="20041"/>
                  </a:lnTo>
                  <a:lnTo>
                    <a:pt x="27178" y="21438"/>
                  </a:lnTo>
                  <a:lnTo>
                    <a:pt x="24905" y="23076"/>
                  </a:lnTo>
                  <a:lnTo>
                    <a:pt x="22873" y="24905"/>
                  </a:lnTo>
                  <a:lnTo>
                    <a:pt x="21133" y="26937"/>
                  </a:lnTo>
                  <a:lnTo>
                    <a:pt x="19647" y="29172"/>
                  </a:lnTo>
                  <a:lnTo>
                    <a:pt x="17412" y="34240"/>
                  </a:lnTo>
                  <a:lnTo>
                    <a:pt x="16078" y="40081"/>
                  </a:lnTo>
                  <a:lnTo>
                    <a:pt x="15672" y="46686"/>
                  </a:lnTo>
                  <a:lnTo>
                    <a:pt x="15672" y="101550"/>
                  </a:lnTo>
                  <a:lnTo>
                    <a:pt x="0" y="101550"/>
                  </a:lnTo>
                  <a:lnTo>
                    <a:pt x="0" y="2629"/>
                  </a:lnTo>
                  <a:lnTo>
                    <a:pt x="13691" y="2629"/>
                  </a:lnTo>
                  <a:lnTo>
                    <a:pt x="13691" y="21234"/>
                  </a:lnTo>
                  <a:lnTo>
                    <a:pt x="19698" y="13246"/>
                  </a:lnTo>
                  <a:lnTo>
                    <a:pt x="25095" y="7392"/>
                  </a:lnTo>
                  <a:lnTo>
                    <a:pt x="30010" y="3480"/>
                  </a:lnTo>
                  <a:lnTo>
                    <a:pt x="34430" y="1143"/>
                  </a:lnTo>
                  <a:lnTo>
                    <a:pt x="38303" y="102"/>
                  </a:lnTo>
                  <a:lnTo>
                    <a:pt x="4166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6"/>
            <p:cNvSpPr/>
            <p:nvPr/>
          </p:nvSpPr>
          <p:spPr>
            <a:xfrm>
              <a:off x="2212620" y="37554"/>
              <a:ext cx="47028" cy="101550"/>
            </a:xfrm>
            <a:custGeom>
              <a:avLst/>
              <a:gdLst/>
              <a:ahLst/>
              <a:cxnLst/>
              <a:rect l="0" t="0" r="0" b="0"/>
              <a:pathLst>
                <a:path w="47028" h="101550">
                  <a:moveTo>
                    <a:pt x="41681" y="0"/>
                  </a:moveTo>
                  <a:lnTo>
                    <a:pt x="44602" y="597"/>
                  </a:lnTo>
                  <a:lnTo>
                    <a:pt x="47028" y="1639"/>
                  </a:lnTo>
                  <a:lnTo>
                    <a:pt x="47028" y="16320"/>
                  </a:lnTo>
                  <a:lnTo>
                    <a:pt x="39192" y="17171"/>
                  </a:lnTo>
                  <a:lnTo>
                    <a:pt x="32601" y="18860"/>
                  </a:lnTo>
                  <a:lnTo>
                    <a:pt x="29769" y="20041"/>
                  </a:lnTo>
                  <a:lnTo>
                    <a:pt x="27191" y="21438"/>
                  </a:lnTo>
                  <a:lnTo>
                    <a:pt x="24905" y="23076"/>
                  </a:lnTo>
                  <a:lnTo>
                    <a:pt x="22873" y="24905"/>
                  </a:lnTo>
                  <a:lnTo>
                    <a:pt x="21133" y="26937"/>
                  </a:lnTo>
                  <a:lnTo>
                    <a:pt x="19647" y="29172"/>
                  </a:lnTo>
                  <a:lnTo>
                    <a:pt x="17412" y="34240"/>
                  </a:lnTo>
                  <a:lnTo>
                    <a:pt x="16078" y="40081"/>
                  </a:lnTo>
                  <a:lnTo>
                    <a:pt x="15684" y="46686"/>
                  </a:lnTo>
                  <a:lnTo>
                    <a:pt x="15684" y="101550"/>
                  </a:lnTo>
                  <a:lnTo>
                    <a:pt x="0" y="101550"/>
                  </a:lnTo>
                  <a:lnTo>
                    <a:pt x="0" y="2629"/>
                  </a:lnTo>
                  <a:lnTo>
                    <a:pt x="13703" y="2629"/>
                  </a:lnTo>
                  <a:lnTo>
                    <a:pt x="13703" y="21234"/>
                  </a:lnTo>
                  <a:lnTo>
                    <a:pt x="19698" y="13246"/>
                  </a:lnTo>
                  <a:lnTo>
                    <a:pt x="25108" y="7392"/>
                  </a:lnTo>
                  <a:lnTo>
                    <a:pt x="30023" y="3480"/>
                  </a:lnTo>
                  <a:lnTo>
                    <a:pt x="34379" y="1143"/>
                  </a:lnTo>
                  <a:lnTo>
                    <a:pt x="38303" y="102"/>
                  </a:lnTo>
                  <a:lnTo>
                    <a:pt x="4168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7"/>
            <p:cNvSpPr/>
            <p:nvPr/>
          </p:nvSpPr>
          <p:spPr>
            <a:xfrm>
              <a:off x="2268436" y="37211"/>
              <a:ext cx="45091" cy="106806"/>
            </a:xfrm>
            <a:custGeom>
              <a:avLst/>
              <a:gdLst/>
              <a:ahLst/>
              <a:cxnLst/>
              <a:rect l="0" t="0" r="0" b="0"/>
              <a:pathLst>
                <a:path w="45091" h="106806">
                  <a:moveTo>
                    <a:pt x="45091" y="0"/>
                  </a:moveTo>
                  <a:lnTo>
                    <a:pt x="45091" y="14681"/>
                  </a:lnTo>
                  <a:lnTo>
                    <a:pt x="41872" y="14935"/>
                  </a:lnTo>
                  <a:lnTo>
                    <a:pt x="38798" y="15532"/>
                  </a:lnTo>
                  <a:lnTo>
                    <a:pt x="35916" y="16573"/>
                  </a:lnTo>
                  <a:lnTo>
                    <a:pt x="33185" y="17957"/>
                  </a:lnTo>
                  <a:lnTo>
                    <a:pt x="30709" y="19646"/>
                  </a:lnTo>
                  <a:lnTo>
                    <a:pt x="28321" y="21679"/>
                  </a:lnTo>
                  <a:lnTo>
                    <a:pt x="26188" y="24003"/>
                  </a:lnTo>
                  <a:lnTo>
                    <a:pt x="24257" y="26593"/>
                  </a:lnTo>
                  <a:lnTo>
                    <a:pt x="21031" y="32448"/>
                  </a:lnTo>
                  <a:lnTo>
                    <a:pt x="18656" y="39090"/>
                  </a:lnTo>
                  <a:lnTo>
                    <a:pt x="17158" y="46278"/>
                  </a:lnTo>
                  <a:lnTo>
                    <a:pt x="16663" y="53873"/>
                  </a:lnTo>
                  <a:lnTo>
                    <a:pt x="17158" y="61468"/>
                  </a:lnTo>
                  <a:lnTo>
                    <a:pt x="18656" y="68554"/>
                  </a:lnTo>
                  <a:lnTo>
                    <a:pt x="21031" y="75006"/>
                  </a:lnTo>
                  <a:lnTo>
                    <a:pt x="24257" y="80708"/>
                  </a:lnTo>
                  <a:lnTo>
                    <a:pt x="26188" y="83198"/>
                  </a:lnTo>
                  <a:lnTo>
                    <a:pt x="28321" y="85420"/>
                  </a:lnTo>
                  <a:lnTo>
                    <a:pt x="30709" y="87414"/>
                  </a:lnTo>
                  <a:lnTo>
                    <a:pt x="33185" y="89052"/>
                  </a:lnTo>
                  <a:lnTo>
                    <a:pt x="35916" y="90334"/>
                  </a:lnTo>
                  <a:lnTo>
                    <a:pt x="38798" y="91325"/>
                  </a:lnTo>
                  <a:lnTo>
                    <a:pt x="41872" y="91922"/>
                  </a:lnTo>
                  <a:lnTo>
                    <a:pt x="45091" y="92125"/>
                  </a:lnTo>
                  <a:lnTo>
                    <a:pt x="45091" y="106806"/>
                  </a:lnTo>
                  <a:lnTo>
                    <a:pt x="40526" y="106515"/>
                  </a:lnTo>
                  <a:lnTo>
                    <a:pt x="36119" y="105714"/>
                  </a:lnTo>
                  <a:lnTo>
                    <a:pt x="31852" y="104432"/>
                  </a:lnTo>
                  <a:lnTo>
                    <a:pt x="27737" y="102692"/>
                  </a:lnTo>
                  <a:lnTo>
                    <a:pt x="23762" y="100456"/>
                  </a:lnTo>
                  <a:lnTo>
                    <a:pt x="20041" y="97828"/>
                  </a:lnTo>
                  <a:lnTo>
                    <a:pt x="16573" y="94754"/>
                  </a:lnTo>
                  <a:lnTo>
                    <a:pt x="13398" y="91376"/>
                  </a:lnTo>
                  <a:lnTo>
                    <a:pt x="10414" y="87604"/>
                  </a:lnTo>
                  <a:lnTo>
                    <a:pt x="7836" y="83540"/>
                  </a:lnTo>
                  <a:lnTo>
                    <a:pt x="5550" y="79172"/>
                  </a:lnTo>
                  <a:lnTo>
                    <a:pt x="3620" y="74562"/>
                  </a:lnTo>
                  <a:lnTo>
                    <a:pt x="2083" y="69697"/>
                  </a:lnTo>
                  <a:lnTo>
                    <a:pt x="940" y="64592"/>
                  </a:lnTo>
                  <a:lnTo>
                    <a:pt x="241" y="59334"/>
                  </a:lnTo>
                  <a:lnTo>
                    <a:pt x="0" y="53873"/>
                  </a:lnTo>
                  <a:lnTo>
                    <a:pt x="241" y="48463"/>
                  </a:lnTo>
                  <a:lnTo>
                    <a:pt x="940" y="43154"/>
                  </a:lnTo>
                  <a:lnTo>
                    <a:pt x="2083" y="37998"/>
                  </a:lnTo>
                  <a:lnTo>
                    <a:pt x="3620" y="33083"/>
                  </a:lnTo>
                  <a:lnTo>
                    <a:pt x="5550" y="28372"/>
                  </a:lnTo>
                  <a:lnTo>
                    <a:pt x="7836" y="23914"/>
                  </a:lnTo>
                  <a:lnTo>
                    <a:pt x="10414" y="19786"/>
                  </a:lnTo>
                  <a:lnTo>
                    <a:pt x="13398" y="15926"/>
                  </a:lnTo>
                  <a:lnTo>
                    <a:pt x="16573" y="12445"/>
                  </a:lnTo>
                  <a:lnTo>
                    <a:pt x="20041" y="9322"/>
                  </a:lnTo>
                  <a:lnTo>
                    <a:pt x="23762" y="6591"/>
                  </a:lnTo>
                  <a:lnTo>
                    <a:pt x="27737" y="4318"/>
                  </a:lnTo>
                  <a:lnTo>
                    <a:pt x="31852" y="2476"/>
                  </a:lnTo>
                  <a:lnTo>
                    <a:pt x="36119" y="1143"/>
                  </a:lnTo>
                  <a:lnTo>
                    <a:pt x="40526" y="292"/>
                  </a:lnTo>
                  <a:lnTo>
                    <a:pt x="4509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8"/>
            <p:cNvSpPr/>
            <p:nvPr/>
          </p:nvSpPr>
          <p:spPr>
            <a:xfrm>
              <a:off x="2313528" y="37211"/>
              <a:ext cx="45053" cy="106807"/>
            </a:xfrm>
            <a:custGeom>
              <a:avLst/>
              <a:gdLst/>
              <a:ahLst/>
              <a:cxnLst/>
              <a:rect l="0" t="0" r="0" b="0"/>
              <a:pathLst>
                <a:path w="45053" h="106807">
                  <a:moveTo>
                    <a:pt x="6" y="0"/>
                  </a:moveTo>
                  <a:lnTo>
                    <a:pt x="4515" y="292"/>
                  </a:lnTo>
                  <a:lnTo>
                    <a:pt x="8985" y="1143"/>
                  </a:lnTo>
                  <a:lnTo>
                    <a:pt x="13252" y="2477"/>
                  </a:lnTo>
                  <a:lnTo>
                    <a:pt x="17367" y="4318"/>
                  </a:lnTo>
                  <a:lnTo>
                    <a:pt x="21279" y="6591"/>
                  </a:lnTo>
                  <a:lnTo>
                    <a:pt x="25000" y="9322"/>
                  </a:lnTo>
                  <a:lnTo>
                    <a:pt x="28480" y="12446"/>
                  </a:lnTo>
                  <a:lnTo>
                    <a:pt x="31705" y="15926"/>
                  </a:lnTo>
                  <a:lnTo>
                    <a:pt x="34627" y="19786"/>
                  </a:lnTo>
                  <a:lnTo>
                    <a:pt x="37255" y="23914"/>
                  </a:lnTo>
                  <a:lnTo>
                    <a:pt x="39541" y="28372"/>
                  </a:lnTo>
                  <a:lnTo>
                    <a:pt x="41472" y="33083"/>
                  </a:lnTo>
                  <a:lnTo>
                    <a:pt x="43009" y="37998"/>
                  </a:lnTo>
                  <a:lnTo>
                    <a:pt x="44152" y="43155"/>
                  </a:lnTo>
                  <a:lnTo>
                    <a:pt x="44850" y="48463"/>
                  </a:lnTo>
                  <a:lnTo>
                    <a:pt x="45053" y="53873"/>
                  </a:lnTo>
                  <a:lnTo>
                    <a:pt x="44850" y="59334"/>
                  </a:lnTo>
                  <a:lnTo>
                    <a:pt x="44152" y="64592"/>
                  </a:lnTo>
                  <a:lnTo>
                    <a:pt x="43009" y="69697"/>
                  </a:lnTo>
                  <a:lnTo>
                    <a:pt x="41472" y="74562"/>
                  </a:lnTo>
                  <a:lnTo>
                    <a:pt x="39541" y="79172"/>
                  </a:lnTo>
                  <a:lnTo>
                    <a:pt x="37255" y="83541"/>
                  </a:lnTo>
                  <a:lnTo>
                    <a:pt x="34627" y="87605"/>
                  </a:lnTo>
                  <a:lnTo>
                    <a:pt x="31705" y="91377"/>
                  </a:lnTo>
                  <a:lnTo>
                    <a:pt x="28480" y="94755"/>
                  </a:lnTo>
                  <a:lnTo>
                    <a:pt x="25000" y="97828"/>
                  </a:lnTo>
                  <a:lnTo>
                    <a:pt x="21279" y="100457"/>
                  </a:lnTo>
                  <a:lnTo>
                    <a:pt x="17367" y="102692"/>
                  </a:lnTo>
                  <a:lnTo>
                    <a:pt x="13252" y="104432"/>
                  </a:lnTo>
                  <a:lnTo>
                    <a:pt x="8985" y="105714"/>
                  </a:lnTo>
                  <a:lnTo>
                    <a:pt x="4515" y="106515"/>
                  </a:lnTo>
                  <a:lnTo>
                    <a:pt x="6" y="106807"/>
                  </a:lnTo>
                  <a:lnTo>
                    <a:pt x="0" y="106806"/>
                  </a:lnTo>
                  <a:lnTo>
                    <a:pt x="0" y="92126"/>
                  </a:lnTo>
                  <a:lnTo>
                    <a:pt x="6" y="92126"/>
                  </a:lnTo>
                  <a:lnTo>
                    <a:pt x="3232" y="91922"/>
                  </a:lnTo>
                  <a:lnTo>
                    <a:pt x="6305" y="91325"/>
                  </a:lnTo>
                  <a:lnTo>
                    <a:pt x="9176" y="90335"/>
                  </a:lnTo>
                  <a:lnTo>
                    <a:pt x="11855" y="89053"/>
                  </a:lnTo>
                  <a:lnTo>
                    <a:pt x="14395" y="87414"/>
                  </a:lnTo>
                  <a:lnTo>
                    <a:pt x="16720" y="85420"/>
                  </a:lnTo>
                  <a:lnTo>
                    <a:pt x="18853" y="83198"/>
                  </a:lnTo>
                  <a:lnTo>
                    <a:pt x="20834" y="80708"/>
                  </a:lnTo>
                  <a:lnTo>
                    <a:pt x="24060" y="75006"/>
                  </a:lnTo>
                  <a:lnTo>
                    <a:pt x="26448" y="68555"/>
                  </a:lnTo>
                  <a:lnTo>
                    <a:pt x="27934" y="61468"/>
                  </a:lnTo>
                  <a:lnTo>
                    <a:pt x="28429" y="53873"/>
                  </a:lnTo>
                  <a:lnTo>
                    <a:pt x="27934" y="46279"/>
                  </a:lnTo>
                  <a:lnTo>
                    <a:pt x="26448" y="39091"/>
                  </a:lnTo>
                  <a:lnTo>
                    <a:pt x="24060" y="32448"/>
                  </a:lnTo>
                  <a:lnTo>
                    <a:pt x="20834" y="26594"/>
                  </a:lnTo>
                  <a:lnTo>
                    <a:pt x="18853" y="24003"/>
                  </a:lnTo>
                  <a:lnTo>
                    <a:pt x="16720" y="21679"/>
                  </a:lnTo>
                  <a:lnTo>
                    <a:pt x="14395" y="19647"/>
                  </a:lnTo>
                  <a:lnTo>
                    <a:pt x="11855" y="17958"/>
                  </a:lnTo>
                  <a:lnTo>
                    <a:pt x="9176" y="16573"/>
                  </a:lnTo>
                  <a:lnTo>
                    <a:pt x="6305" y="15532"/>
                  </a:lnTo>
                  <a:lnTo>
                    <a:pt x="3232" y="14936"/>
                  </a:lnTo>
                  <a:lnTo>
                    <a:pt x="6" y="14681"/>
                  </a:lnTo>
                  <a:lnTo>
                    <a:pt x="0" y="1468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9"/>
            <p:cNvSpPr/>
            <p:nvPr/>
          </p:nvSpPr>
          <p:spPr>
            <a:xfrm>
              <a:off x="2380158" y="37554"/>
              <a:ext cx="47028" cy="101550"/>
            </a:xfrm>
            <a:custGeom>
              <a:avLst/>
              <a:gdLst/>
              <a:ahLst/>
              <a:cxnLst/>
              <a:rect l="0" t="0" r="0" b="0"/>
              <a:pathLst>
                <a:path w="47028" h="101550">
                  <a:moveTo>
                    <a:pt x="41669" y="0"/>
                  </a:moveTo>
                  <a:lnTo>
                    <a:pt x="44590" y="597"/>
                  </a:lnTo>
                  <a:lnTo>
                    <a:pt x="47028" y="1639"/>
                  </a:lnTo>
                  <a:lnTo>
                    <a:pt x="47028" y="16320"/>
                  </a:lnTo>
                  <a:lnTo>
                    <a:pt x="39192" y="17171"/>
                  </a:lnTo>
                  <a:lnTo>
                    <a:pt x="32588" y="18860"/>
                  </a:lnTo>
                  <a:lnTo>
                    <a:pt x="29769" y="20041"/>
                  </a:lnTo>
                  <a:lnTo>
                    <a:pt x="27178" y="21438"/>
                  </a:lnTo>
                  <a:lnTo>
                    <a:pt x="24905" y="23076"/>
                  </a:lnTo>
                  <a:lnTo>
                    <a:pt x="22873" y="24905"/>
                  </a:lnTo>
                  <a:lnTo>
                    <a:pt x="21133" y="26937"/>
                  </a:lnTo>
                  <a:lnTo>
                    <a:pt x="19647" y="29172"/>
                  </a:lnTo>
                  <a:lnTo>
                    <a:pt x="17412" y="34240"/>
                  </a:lnTo>
                  <a:lnTo>
                    <a:pt x="16066" y="40081"/>
                  </a:lnTo>
                  <a:lnTo>
                    <a:pt x="15672" y="46686"/>
                  </a:lnTo>
                  <a:lnTo>
                    <a:pt x="15672" y="101550"/>
                  </a:lnTo>
                  <a:lnTo>
                    <a:pt x="0" y="101550"/>
                  </a:lnTo>
                  <a:lnTo>
                    <a:pt x="0" y="2629"/>
                  </a:lnTo>
                  <a:lnTo>
                    <a:pt x="13691" y="2629"/>
                  </a:lnTo>
                  <a:lnTo>
                    <a:pt x="13691" y="21234"/>
                  </a:lnTo>
                  <a:lnTo>
                    <a:pt x="19698" y="13246"/>
                  </a:lnTo>
                  <a:lnTo>
                    <a:pt x="25095" y="7392"/>
                  </a:lnTo>
                  <a:lnTo>
                    <a:pt x="30010" y="3480"/>
                  </a:lnTo>
                  <a:lnTo>
                    <a:pt x="34379" y="1143"/>
                  </a:lnTo>
                  <a:lnTo>
                    <a:pt x="38291" y="102"/>
                  </a:lnTo>
                  <a:lnTo>
                    <a:pt x="4166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30"/>
            <p:cNvSpPr/>
            <p:nvPr/>
          </p:nvSpPr>
          <p:spPr>
            <a:xfrm>
              <a:off x="2494750" y="1943"/>
              <a:ext cx="41173" cy="177343"/>
            </a:xfrm>
            <a:custGeom>
              <a:avLst/>
              <a:gdLst/>
              <a:ahLst/>
              <a:cxnLst/>
              <a:rect l="0" t="0" r="0" b="0"/>
              <a:pathLst>
                <a:path w="41173" h="177343">
                  <a:moveTo>
                    <a:pt x="31356" y="0"/>
                  </a:moveTo>
                  <a:lnTo>
                    <a:pt x="41173" y="0"/>
                  </a:lnTo>
                  <a:lnTo>
                    <a:pt x="35027" y="11354"/>
                  </a:lnTo>
                  <a:lnTo>
                    <a:pt x="29769" y="22619"/>
                  </a:lnTo>
                  <a:lnTo>
                    <a:pt x="25349" y="33871"/>
                  </a:lnTo>
                  <a:lnTo>
                    <a:pt x="21831" y="45085"/>
                  </a:lnTo>
                  <a:lnTo>
                    <a:pt x="19101" y="56299"/>
                  </a:lnTo>
                  <a:lnTo>
                    <a:pt x="17221" y="67513"/>
                  </a:lnTo>
                  <a:lnTo>
                    <a:pt x="16078" y="78778"/>
                  </a:lnTo>
                  <a:lnTo>
                    <a:pt x="15684" y="90132"/>
                  </a:lnTo>
                  <a:lnTo>
                    <a:pt x="16078" y="100101"/>
                  </a:lnTo>
                  <a:lnTo>
                    <a:pt x="17221" y="110769"/>
                  </a:lnTo>
                  <a:lnTo>
                    <a:pt x="19101" y="121932"/>
                  </a:lnTo>
                  <a:lnTo>
                    <a:pt x="21831" y="133388"/>
                  </a:lnTo>
                  <a:lnTo>
                    <a:pt x="25349" y="144856"/>
                  </a:lnTo>
                  <a:lnTo>
                    <a:pt x="29769" y="156121"/>
                  </a:lnTo>
                  <a:lnTo>
                    <a:pt x="35027" y="167030"/>
                  </a:lnTo>
                  <a:lnTo>
                    <a:pt x="41173" y="177343"/>
                  </a:lnTo>
                  <a:lnTo>
                    <a:pt x="31356" y="177343"/>
                  </a:lnTo>
                  <a:lnTo>
                    <a:pt x="28130" y="173227"/>
                  </a:lnTo>
                  <a:lnTo>
                    <a:pt x="24955" y="168719"/>
                  </a:lnTo>
                  <a:lnTo>
                    <a:pt x="19050" y="158597"/>
                  </a:lnTo>
                  <a:lnTo>
                    <a:pt x="13691" y="147434"/>
                  </a:lnTo>
                  <a:lnTo>
                    <a:pt x="9080" y="135572"/>
                  </a:lnTo>
                  <a:lnTo>
                    <a:pt x="5309" y="123520"/>
                  </a:lnTo>
                  <a:lnTo>
                    <a:pt x="2438" y="111620"/>
                  </a:lnTo>
                  <a:lnTo>
                    <a:pt x="648" y="100355"/>
                  </a:lnTo>
                  <a:lnTo>
                    <a:pt x="0" y="90132"/>
                  </a:lnTo>
                  <a:lnTo>
                    <a:pt x="203" y="83934"/>
                  </a:lnTo>
                  <a:lnTo>
                    <a:pt x="648" y="77736"/>
                  </a:lnTo>
                  <a:lnTo>
                    <a:pt x="2438" y="65583"/>
                  </a:lnTo>
                  <a:lnTo>
                    <a:pt x="5309" y="53721"/>
                  </a:lnTo>
                  <a:lnTo>
                    <a:pt x="9080" y="42113"/>
                  </a:lnTo>
                  <a:lnTo>
                    <a:pt x="13691" y="30949"/>
                  </a:lnTo>
                  <a:lnTo>
                    <a:pt x="19050" y="20129"/>
                  </a:lnTo>
                  <a:lnTo>
                    <a:pt x="24955" y="9817"/>
                  </a:lnTo>
                  <a:lnTo>
                    <a:pt x="3135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31"/>
            <p:cNvSpPr/>
            <p:nvPr/>
          </p:nvSpPr>
          <p:spPr>
            <a:xfrm>
              <a:off x="2563368" y="5855"/>
              <a:ext cx="46038" cy="133248"/>
            </a:xfrm>
            <a:custGeom>
              <a:avLst/>
              <a:gdLst/>
              <a:ahLst/>
              <a:cxnLst/>
              <a:rect l="0" t="0" r="0" b="0"/>
              <a:pathLst>
                <a:path w="46038" h="133248">
                  <a:moveTo>
                    <a:pt x="35268" y="0"/>
                  </a:moveTo>
                  <a:lnTo>
                    <a:pt x="46038" y="0"/>
                  </a:lnTo>
                  <a:lnTo>
                    <a:pt x="46038" y="133248"/>
                  </a:lnTo>
                  <a:lnTo>
                    <a:pt x="29363" y="133248"/>
                  </a:lnTo>
                  <a:lnTo>
                    <a:pt x="29363" y="38202"/>
                  </a:lnTo>
                  <a:lnTo>
                    <a:pt x="0" y="38202"/>
                  </a:lnTo>
                  <a:lnTo>
                    <a:pt x="0" y="26492"/>
                  </a:lnTo>
                  <a:lnTo>
                    <a:pt x="11849" y="25108"/>
                  </a:lnTo>
                  <a:lnTo>
                    <a:pt x="17158" y="23965"/>
                  </a:lnTo>
                  <a:lnTo>
                    <a:pt x="22022" y="22072"/>
                  </a:lnTo>
                  <a:lnTo>
                    <a:pt x="24257" y="20739"/>
                  </a:lnTo>
                  <a:lnTo>
                    <a:pt x="26340" y="19050"/>
                  </a:lnTo>
                  <a:lnTo>
                    <a:pt x="28270" y="17069"/>
                  </a:lnTo>
                  <a:lnTo>
                    <a:pt x="30010" y="14630"/>
                  </a:lnTo>
                  <a:lnTo>
                    <a:pt x="31598" y="11761"/>
                  </a:lnTo>
                  <a:lnTo>
                    <a:pt x="33033" y="8382"/>
                  </a:lnTo>
                  <a:lnTo>
                    <a:pt x="34227" y="4470"/>
                  </a:lnTo>
                  <a:lnTo>
                    <a:pt x="3526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32"/>
            <p:cNvSpPr/>
            <p:nvPr/>
          </p:nvSpPr>
          <p:spPr>
            <a:xfrm>
              <a:off x="2704452" y="1943"/>
              <a:ext cx="107747" cy="137160"/>
            </a:xfrm>
            <a:custGeom>
              <a:avLst/>
              <a:gdLst/>
              <a:ahLst/>
              <a:cxnLst/>
              <a:rect l="0" t="0" r="0" b="0"/>
              <a:pathLst>
                <a:path w="107747" h="137160">
                  <a:moveTo>
                    <a:pt x="0" y="0"/>
                  </a:moveTo>
                  <a:lnTo>
                    <a:pt x="107747" y="0"/>
                  </a:lnTo>
                  <a:lnTo>
                    <a:pt x="107747" y="15672"/>
                  </a:lnTo>
                  <a:lnTo>
                    <a:pt x="62662" y="15672"/>
                  </a:lnTo>
                  <a:lnTo>
                    <a:pt x="62662" y="137160"/>
                  </a:lnTo>
                  <a:lnTo>
                    <a:pt x="45047" y="137160"/>
                  </a:lnTo>
                  <a:lnTo>
                    <a:pt x="45047" y="15672"/>
                  </a:lnTo>
                  <a:lnTo>
                    <a:pt x="0" y="1567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33"/>
            <p:cNvSpPr/>
            <p:nvPr/>
          </p:nvSpPr>
          <p:spPr>
            <a:xfrm>
              <a:off x="2824950" y="0"/>
              <a:ext cx="118516" cy="143028"/>
            </a:xfrm>
            <a:custGeom>
              <a:avLst/>
              <a:gdLst/>
              <a:ahLst/>
              <a:cxnLst/>
              <a:rect l="0" t="0" r="0" b="0"/>
              <a:pathLst>
                <a:path w="118516" h="143028">
                  <a:moveTo>
                    <a:pt x="62712" y="0"/>
                  </a:moveTo>
                  <a:lnTo>
                    <a:pt x="68072" y="153"/>
                  </a:lnTo>
                  <a:lnTo>
                    <a:pt x="73177" y="597"/>
                  </a:lnTo>
                  <a:lnTo>
                    <a:pt x="78092" y="1397"/>
                  </a:lnTo>
                  <a:lnTo>
                    <a:pt x="82702" y="2489"/>
                  </a:lnTo>
                  <a:lnTo>
                    <a:pt x="87020" y="3925"/>
                  </a:lnTo>
                  <a:lnTo>
                    <a:pt x="91084" y="5702"/>
                  </a:lnTo>
                  <a:lnTo>
                    <a:pt x="94907" y="7886"/>
                  </a:lnTo>
                  <a:lnTo>
                    <a:pt x="98425" y="10414"/>
                  </a:lnTo>
                  <a:lnTo>
                    <a:pt x="101702" y="13297"/>
                  </a:lnTo>
                  <a:lnTo>
                    <a:pt x="104673" y="16573"/>
                  </a:lnTo>
                  <a:lnTo>
                    <a:pt x="107404" y="20295"/>
                  </a:lnTo>
                  <a:lnTo>
                    <a:pt x="109791" y="24358"/>
                  </a:lnTo>
                  <a:lnTo>
                    <a:pt x="111925" y="28880"/>
                  </a:lnTo>
                  <a:lnTo>
                    <a:pt x="113754" y="33833"/>
                  </a:lnTo>
                  <a:lnTo>
                    <a:pt x="115291" y="39243"/>
                  </a:lnTo>
                  <a:lnTo>
                    <a:pt x="116586" y="45047"/>
                  </a:lnTo>
                  <a:lnTo>
                    <a:pt x="98920" y="45047"/>
                  </a:lnTo>
                  <a:lnTo>
                    <a:pt x="98425" y="41669"/>
                  </a:lnTo>
                  <a:lnTo>
                    <a:pt x="97587" y="38456"/>
                  </a:lnTo>
                  <a:lnTo>
                    <a:pt x="96444" y="35420"/>
                  </a:lnTo>
                  <a:lnTo>
                    <a:pt x="95059" y="32601"/>
                  </a:lnTo>
                  <a:lnTo>
                    <a:pt x="93421" y="30010"/>
                  </a:lnTo>
                  <a:lnTo>
                    <a:pt x="91529" y="27584"/>
                  </a:lnTo>
                  <a:lnTo>
                    <a:pt x="87071" y="23368"/>
                  </a:lnTo>
                  <a:lnTo>
                    <a:pt x="81813" y="20041"/>
                  </a:lnTo>
                  <a:lnTo>
                    <a:pt x="75908" y="17666"/>
                  </a:lnTo>
                  <a:lnTo>
                    <a:pt x="69507" y="16180"/>
                  </a:lnTo>
                  <a:lnTo>
                    <a:pt x="62712" y="15684"/>
                  </a:lnTo>
                  <a:lnTo>
                    <a:pt x="58001" y="15925"/>
                  </a:lnTo>
                  <a:lnTo>
                    <a:pt x="53429" y="16625"/>
                  </a:lnTo>
                  <a:lnTo>
                    <a:pt x="49073" y="17818"/>
                  </a:lnTo>
                  <a:lnTo>
                    <a:pt x="44895" y="19444"/>
                  </a:lnTo>
                  <a:lnTo>
                    <a:pt x="40932" y="21539"/>
                  </a:lnTo>
                  <a:lnTo>
                    <a:pt x="37211" y="24067"/>
                  </a:lnTo>
                  <a:lnTo>
                    <a:pt x="33782" y="26988"/>
                  </a:lnTo>
                  <a:lnTo>
                    <a:pt x="30607" y="30366"/>
                  </a:lnTo>
                  <a:lnTo>
                    <a:pt x="27737" y="34137"/>
                  </a:lnTo>
                  <a:lnTo>
                    <a:pt x="25159" y="38354"/>
                  </a:lnTo>
                  <a:lnTo>
                    <a:pt x="22923" y="42913"/>
                  </a:lnTo>
                  <a:lnTo>
                    <a:pt x="21082" y="47930"/>
                  </a:lnTo>
                  <a:lnTo>
                    <a:pt x="19596" y="53289"/>
                  </a:lnTo>
                  <a:lnTo>
                    <a:pt x="18504" y="58992"/>
                  </a:lnTo>
                  <a:lnTo>
                    <a:pt x="17856" y="65088"/>
                  </a:lnTo>
                  <a:lnTo>
                    <a:pt x="17615" y="71488"/>
                  </a:lnTo>
                  <a:lnTo>
                    <a:pt x="17767" y="77292"/>
                  </a:lnTo>
                  <a:lnTo>
                    <a:pt x="18262" y="82906"/>
                  </a:lnTo>
                  <a:lnTo>
                    <a:pt x="19101" y="88303"/>
                  </a:lnTo>
                  <a:lnTo>
                    <a:pt x="20244" y="93472"/>
                  </a:lnTo>
                  <a:lnTo>
                    <a:pt x="21780" y="98374"/>
                  </a:lnTo>
                  <a:lnTo>
                    <a:pt x="23622" y="102946"/>
                  </a:lnTo>
                  <a:lnTo>
                    <a:pt x="25794" y="107264"/>
                  </a:lnTo>
                  <a:lnTo>
                    <a:pt x="28384" y="111175"/>
                  </a:lnTo>
                  <a:lnTo>
                    <a:pt x="31356" y="114744"/>
                  </a:lnTo>
                  <a:lnTo>
                    <a:pt x="34633" y="117970"/>
                  </a:lnTo>
                  <a:lnTo>
                    <a:pt x="38354" y="120700"/>
                  </a:lnTo>
                  <a:lnTo>
                    <a:pt x="42418" y="123037"/>
                  </a:lnTo>
                  <a:lnTo>
                    <a:pt x="46888" y="124866"/>
                  </a:lnTo>
                  <a:lnTo>
                    <a:pt x="51740" y="126264"/>
                  </a:lnTo>
                  <a:lnTo>
                    <a:pt x="56998" y="127050"/>
                  </a:lnTo>
                  <a:lnTo>
                    <a:pt x="62712" y="127356"/>
                  </a:lnTo>
                  <a:lnTo>
                    <a:pt x="70891" y="126847"/>
                  </a:lnTo>
                  <a:lnTo>
                    <a:pt x="74613" y="126162"/>
                  </a:lnTo>
                  <a:lnTo>
                    <a:pt x="78041" y="125260"/>
                  </a:lnTo>
                  <a:lnTo>
                    <a:pt x="81166" y="124028"/>
                  </a:lnTo>
                  <a:lnTo>
                    <a:pt x="84087" y="122492"/>
                  </a:lnTo>
                  <a:lnTo>
                    <a:pt x="86716" y="120650"/>
                  </a:lnTo>
                  <a:lnTo>
                    <a:pt x="89154" y="118516"/>
                  </a:lnTo>
                  <a:lnTo>
                    <a:pt x="91338" y="116091"/>
                  </a:lnTo>
                  <a:lnTo>
                    <a:pt x="93269" y="113309"/>
                  </a:lnTo>
                  <a:lnTo>
                    <a:pt x="95059" y="110186"/>
                  </a:lnTo>
                  <a:lnTo>
                    <a:pt x="96596" y="106718"/>
                  </a:lnTo>
                  <a:lnTo>
                    <a:pt x="99073" y="98679"/>
                  </a:lnTo>
                  <a:lnTo>
                    <a:pt x="100914" y="89154"/>
                  </a:lnTo>
                  <a:lnTo>
                    <a:pt x="118516" y="89154"/>
                  </a:lnTo>
                  <a:lnTo>
                    <a:pt x="118021" y="94602"/>
                  </a:lnTo>
                  <a:lnTo>
                    <a:pt x="117183" y="99911"/>
                  </a:lnTo>
                  <a:lnTo>
                    <a:pt x="115989" y="105029"/>
                  </a:lnTo>
                  <a:lnTo>
                    <a:pt x="114503" y="109982"/>
                  </a:lnTo>
                  <a:lnTo>
                    <a:pt x="112611" y="114656"/>
                  </a:lnTo>
                  <a:lnTo>
                    <a:pt x="110337" y="119113"/>
                  </a:lnTo>
                  <a:lnTo>
                    <a:pt x="107658" y="123279"/>
                  </a:lnTo>
                  <a:lnTo>
                    <a:pt x="104584" y="127102"/>
                  </a:lnTo>
                  <a:lnTo>
                    <a:pt x="101054" y="130619"/>
                  </a:lnTo>
                  <a:lnTo>
                    <a:pt x="97041" y="133744"/>
                  </a:lnTo>
                  <a:lnTo>
                    <a:pt x="92621" y="136474"/>
                  </a:lnTo>
                  <a:lnTo>
                    <a:pt x="87668" y="138761"/>
                  </a:lnTo>
                  <a:lnTo>
                    <a:pt x="82207" y="140589"/>
                  </a:lnTo>
                  <a:lnTo>
                    <a:pt x="76251" y="141936"/>
                  </a:lnTo>
                  <a:lnTo>
                    <a:pt x="69748" y="142722"/>
                  </a:lnTo>
                  <a:lnTo>
                    <a:pt x="62712" y="143028"/>
                  </a:lnTo>
                  <a:lnTo>
                    <a:pt x="56159" y="142722"/>
                  </a:lnTo>
                  <a:lnTo>
                    <a:pt x="49860" y="141884"/>
                  </a:lnTo>
                  <a:lnTo>
                    <a:pt x="43802" y="140450"/>
                  </a:lnTo>
                  <a:lnTo>
                    <a:pt x="37998" y="138468"/>
                  </a:lnTo>
                  <a:lnTo>
                    <a:pt x="32499" y="135928"/>
                  </a:lnTo>
                  <a:lnTo>
                    <a:pt x="27343" y="132804"/>
                  </a:lnTo>
                  <a:lnTo>
                    <a:pt x="22530" y="129133"/>
                  </a:lnTo>
                  <a:lnTo>
                    <a:pt x="18110" y="124917"/>
                  </a:lnTo>
                  <a:lnTo>
                    <a:pt x="14097" y="120104"/>
                  </a:lnTo>
                  <a:lnTo>
                    <a:pt x="10516" y="114795"/>
                  </a:lnTo>
                  <a:lnTo>
                    <a:pt x="7442" y="108941"/>
                  </a:lnTo>
                  <a:lnTo>
                    <a:pt x="4813" y="102539"/>
                  </a:lnTo>
                  <a:lnTo>
                    <a:pt x="2730" y="95606"/>
                  </a:lnTo>
                  <a:lnTo>
                    <a:pt x="1244" y="88112"/>
                  </a:lnTo>
                  <a:lnTo>
                    <a:pt x="305" y="80073"/>
                  </a:lnTo>
                  <a:lnTo>
                    <a:pt x="0" y="71488"/>
                  </a:lnTo>
                  <a:lnTo>
                    <a:pt x="394" y="63944"/>
                  </a:lnTo>
                  <a:lnTo>
                    <a:pt x="1346" y="56604"/>
                  </a:lnTo>
                  <a:lnTo>
                    <a:pt x="2781" y="49606"/>
                  </a:lnTo>
                  <a:lnTo>
                    <a:pt x="4661" y="42964"/>
                  </a:lnTo>
                  <a:lnTo>
                    <a:pt x="7048" y="36716"/>
                  </a:lnTo>
                  <a:lnTo>
                    <a:pt x="9919" y="30811"/>
                  </a:lnTo>
                  <a:lnTo>
                    <a:pt x="13246" y="25349"/>
                  </a:lnTo>
                  <a:lnTo>
                    <a:pt x="17018" y="20345"/>
                  </a:lnTo>
                  <a:lnTo>
                    <a:pt x="21234" y="15773"/>
                  </a:lnTo>
                  <a:lnTo>
                    <a:pt x="25895" y="11761"/>
                  </a:lnTo>
                  <a:lnTo>
                    <a:pt x="30962" y="8293"/>
                  </a:lnTo>
                  <a:lnTo>
                    <a:pt x="36513" y="5359"/>
                  </a:lnTo>
                  <a:lnTo>
                    <a:pt x="42418" y="3073"/>
                  </a:lnTo>
                  <a:lnTo>
                    <a:pt x="48768" y="1397"/>
                  </a:lnTo>
                  <a:lnTo>
                    <a:pt x="55512" y="356"/>
                  </a:lnTo>
                  <a:lnTo>
                    <a:pt x="62712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34"/>
            <p:cNvSpPr/>
            <p:nvPr/>
          </p:nvSpPr>
          <p:spPr>
            <a:xfrm>
              <a:off x="2959151" y="37211"/>
              <a:ext cx="80366" cy="106807"/>
            </a:xfrm>
            <a:custGeom>
              <a:avLst/>
              <a:gdLst/>
              <a:ahLst/>
              <a:cxnLst/>
              <a:rect l="0" t="0" r="0" b="0"/>
              <a:pathLst>
                <a:path w="80366" h="106807">
                  <a:moveTo>
                    <a:pt x="40183" y="0"/>
                  </a:moveTo>
                  <a:lnTo>
                    <a:pt x="45936" y="343"/>
                  </a:lnTo>
                  <a:lnTo>
                    <a:pt x="51892" y="1435"/>
                  </a:lnTo>
                  <a:lnTo>
                    <a:pt x="57836" y="3416"/>
                  </a:lnTo>
                  <a:lnTo>
                    <a:pt x="63449" y="6401"/>
                  </a:lnTo>
                  <a:lnTo>
                    <a:pt x="66027" y="8280"/>
                  </a:lnTo>
                  <a:lnTo>
                    <a:pt x="68402" y="10414"/>
                  </a:lnTo>
                  <a:lnTo>
                    <a:pt x="70536" y="12903"/>
                  </a:lnTo>
                  <a:lnTo>
                    <a:pt x="72428" y="15722"/>
                  </a:lnTo>
                  <a:lnTo>
                    <a:pt x="73965" y="18847"/>
                  </a:lnTo>
                  <a:lnTo>
                    <a:pt x="75197" y="22327"/>
                  </a:lnTo>
                  <a:lnTo>
                    <a:pt x="75997" y="26136"/>
                  </a:lnTo>
                  <a:lnTo>
                    <a:pt x="76441" y="30353"/>
                  </a:lnTo>
                  <a:lnTo>
                    <a:pt x="59779" y="30353"/>
                  </a:lnTo>
                  <a:lnTo>
                    <a:pt x="59233" y="27178"/>
                  </a:lnTo>
                  <a:lnTo>
                    <a:pt x="58242" y="24206"/>
                  </a:lnTo>
                  <a:lnTo>
                    <a:pt x="56744" y="21527"/>
                  </a:lnTo>
                  <a:lnTo>
                    <a:pt x="54763" y="19253"/>
                  </a:lnTo>
                  <a:lnTo>
                    <a:pt x="52134" y="17361"/>
                  </a:lnTo>
                  <a:lnTo>
                    <a:pt x="48857" y="15926"/>
                  </a:lnTo>
                  <a:lnTo>
                    <a:pt x="44895" y="15024"/>
                  </a:lnTo>
                  <a:lnTo>
                    <a:pt x="40183" y="14681"/>
                  </a:lnTo>
                  <a:lnTo>
                    <a:pt x="35865" y="14936"/>
                  </a:lnTo>
                  <a:lnTo>
                    <a:pt x="31839" y="15621"/>
                  </a:lnTo>
                  <a:lnTo>
                    <a:pt x="28169" y="16764"/>
                  </a:lnTo>
                  <a:lnTo>
                    <a:pt x="24994" y="18402"/>
                  </a:lnTo>
                  <a:lnTo>
                    <a:pt x="22314" y="20434"/>
                  </a:lnTo>
                  <a:lnTo>
                    <a:pt x="20333" y="22961"/>
                  </a:lnTo>
                  <a:lnTo>
                    <a:pt x="19050" y="25946"/>
                  </a:lnTo>
                  <a:lnTo>
                    <a:pt x="18593" y="29413"/>
                  </a:lnTo>
                  <a:lnTo>
                    <a:pt x="18948" y="33033"/>
                  </a:lnTo>
                  <a:lnTo>
                    <a:pt x="19545" y="34875"/>
                  </a:lnTo>
                  <a:lnTo>
                    <a:pt x="20587" y="36614"/>
                  </a:lnTo>
                  <a:lnTo>
                    <a:pt x="22174" y="38341"/>
                  </a:lnTo>
                  <a:lnTo>
                    <a:pt x="24397" y="40030"/>
                  </a:lnTo>
                  <a:lnTo>
                    <a:pt x="27432" y="41618"/>
                  </a:lnTo>
                  <a:lnTo>
                    <a:pt x="31344" y="43104"/>
                  </a:lnTo>
                  <a:lnTo>
                    <a:pt x="49949" y="47028"/>
                  </a:lnTo>
                  <a:lnTo>
                    <a:pt x="56896" y="49009"/>
                  </a:lnTo>
                  <a:lnTo>
                    <a:pt x="63005" y="51346"/>
                  </a:lnTo>
                  <a:lnTo>
                    <a:pt x="68212" y="53975"/>
                  </a:lnTo>
                  <a:lnTo>
                    <a:pt x="72530" y="57100"/>
                  </a:lnTo>
                  <a:lnTo>
                    <a:pt x="75895" y="60617"/>
                  </a:lnTo>
                  <a:lnTo>
                    <a:pt x="78334" y="64694"/>
                  </a:lnTo>
                  <a:lnTo>
                    <a:pt x="79820" y="69253"/>
                  </a:lnTo>
                  <a:lnTo>
                    <a:pt x="80366" y="74460"/>
                  </a:lnTo>
                  <a:lnTo>
                    <a:pt x="80112" y="78384"/>
                  </a:lnTo>
                  <a:lnTo>
                    <a:pt x="79426" y="82055"/>
                  </a:lnTo>
                  <a:lnTo>
                    <a:pt x="78334" y="85471"/>
                  </a:lnTo>
                  <a:lnTo>
                    <a:pt x="76835" y="88595"/>
                  </a:lnTo>
                  <a:lnTo>
                    <a:pt x="74956" y="91529"/>
                  </a:lnTo>
                  <a:lnTo>
                    <a:pt x="72822" y="94158"/>
                  </a:lnTo>
                  <a:lnTo>
                    <a:pt x="70345" y="96583"/>
                  </a:lnTo>
                  <a:lnTo>
                    <a:pt x="67615" y="98717"/>
                  </a:lnTo>
                  <a:lnTo>
                    <a:pt x="64631" y="100609"/>
                  </a:lnTo>
                  <a:lnTo>
                    <a:pt x="61506" y="102248"/>
                  </a:lnTo>
                  <a:lnTo>
                    <a:pt x="54712" y="104775"/>
                  </a:lnTo>
                  <a:lnTo>
                    <a:pt x="47523" y="106312"/>
                  </a:lnTo>
                  <a:lnTo>
                    <a:pt x="40183" y="106807"/>
                  </a:lnTo>
                  <a:lnTo>
                    <a:pt x="34570" y="106604"/>
                  </a:lnTo>
                  <a:lnTo>
                    <a:pt x="29515" y="106108"/>
                  </a:lnTo>
                  <a:lnTo>
                    <a:pt x="24994" y="105321"/>
                  </a:lnTo>
                  <a:lnTo>
                    <a:pt x="20930" y="104178"/>
                  </a:lnTo>
                  <a:lnTo>
                    <a:pt x="17361" y="102794"/>
                  </a:lnTo>
                  <a:lnTo>
                    <a:pt x="14186" y="101105"/>
                  </a:lnTo>
                  <a:lnTo>
                    <a:pt x="11456" y="99161"/>
                  </a:lnTo>
                  <a:lnTo>
                    <a:pt x="9068" y="96990"/>
                  </a:lnTo>
                  <a:lnTo>
                    <a:pt x="7036" y="94602"/>
                  </a:lnTo>
                  <a:lnTo>
                    <a:pt x="5309" y="91973"/>
                  </a:lnTo>
                  <a:lnTo>
                    <a:pt x="3861" y="89141"/>
                  </a:lnTo>
                  <a:lnTo>
                    <a:pt x="2680" y="86119"/>
                  </a:lnTo>
                  <a:lnTo>
                    <a:pt x="991" y="79616"/>
                  </a:lnTo>
                  <a:lnTo>
                    <a:pt x="0" y="72530"/>
                  </a:lnTo>
                  <a:lnTo>
                    <a:pt x="16663" y="72530"/>
                  </a:lnTo>
                  <a:lnTo>
                    <a:pt x="17463" y="76746"/>
                  </a:lnTo>
                  <a:lnTo>
                    <a:pt x="18555" y="80518"/>
                  </a:lnTo>
                  <a:lnTo>
                    <a:pt x="20041" y="83883"/>
                  </a:lnTo>
                  <a:lnTo>
                    <a:pt x="22174" y="86716"/>
                  </a:lnTo>
                  <a:lnTo>
                    <a:pt x="25045" y="89002"/>
                  </a:lnTo>
                  <a:lnTo>
                    <a:pt x="28918" y="90678"/>
                  </a:lnTo>
                  <a:lnTo>
                    <a:pt x="33884" y="91732"/>
                  </a:lnTo>
                  <a:lnTo>
                    <a:pt x="40183" y="92126"/>
                  </a:lnTo>
                  <a:lnTo>
                    <a:pt x="45682" y="91770"/>
                  </a:lnTo>
                  <a:lnTo>
                    <a:pt x="50445" y="90881"/>
                  </a:lnTo>
                  <a:lnTo>
                    <a:pt x="54521" y="89497"/>
                  </a:lnTo>
                  <a:lnTo>
                    <a:pt x="57785" y="87554"/>
                  </a:lnTo>
                  <a:lnTo>
                    <a:pt x="60376" y="85281"/>
                  </a:lnTo>
                  <a:lnTo>
                    <a:pt x="62205" y="82601"/>
                  </a:lnTo>
                  <a:lnTo>
                    <a:pt x="63297" y="79616"/>
                  </a:lnTo>
                  <a:lnTo>
                    <a:pt x="63691" y="76441"/>
                  </a:lnTo>
                  <a:lnTo>
                    <a:pt x="63398" y="73673"/>
                  </a:lnTo>
                  <a:lnTo>
                    <a:pt x="62649" y="71234"/>
                  </a:lnTo>
                  <a:lnTo>
                    <a:pt x="61366" y="69152"/>
                  </a:lnTo>
                  <a:lnTo>
                    <a:pt x="59627" y="67373"/>
                  </a:lnTo>
                  <a:lnTo>
                    <a:pt x="57493" y="65824"/>
                  </a:lnTo>
                  <a:lnTo>
                    <a:pt x="55016" y="64592"/>
                  </a:lnTo>
                  <a:lnTo>
                    <a:pt x="49009" y="62700"/>
                  </a:lnTo>
                  <a:lnTo>
                    <a:pt x="24499" y="56845"/>
                  </a:lnTo>
                  <a:lnTo>
                    <a:pt x="19050" y="54864"/>
                  </a:lnTo>
                  <a:lnTo>
                    <a:pt x="14377" y="52578"/>
                  </a:lnTo>
                  <a:lnTo>
                    <a:pt x="10465" y="50000"/>
                  </a:lnTo>
                  <a:lnTo>
                    <a:pt x="7341" y="47028"/>
                  </a:lnTo>
                  <a:lnTo>
                    <a:pt x="4953" y="43700"/>
                  </a:lnTo>
                  <a:lnTo>
                    <a:pt x="3264" y="40030"/>
                  </a:lnTo>
                  <a:lnTo>
                    <a:pt x="2274" y="35916"/>
                  </a:lnTo>
                  <a:lnTo>
                    <a:pt x="1981" y="31356"/>
                  </a:lnTo>
                  <a:lnTo>
                    <a:pt x="2172" y="27636"/>
                  </a:lnTo>
                  <a:lnTo>
                    <a:pt x="2820" y="24105"/>
                  </a:lnTo>
                  <a:lnTo>
                    <a:pt x="3912" y="20828"/>
                  </a:lnTo>
                  <a:lnTo>
                    <a:pt x="5309" y="17805"/>
                  </a:lnTo>
                  <a:lnTo>
                    <a:pt x="7087" y="14986"/>
                  </a:lnTo>
                  <a:lnTo>
                    <a:pt x="9119" y="12395"/>
                  </a:lnTo>
                  <a:lnTo>
                    <a:pt x="11506" y="10071"/>
                  </a:lnTo>
                  <a:lnTo>
                    <a:pt x="14084" y="7989"/>
                  </a:lnTo>
                  <a:lnTo>
                    <a:pt x="16916" y="6096"/>
                  </a:lnTo>
                  <a:lnTo>
                    <a:pt x="19888" y="4508"/>
                  </a:lnTo>
                  <a:lnTo>
                    <a:pt x="26340" y="2032"/>
                  </a:lnTo>
                  <a:lnTo>
                    <a:pt x="33185" y="495"/>
                  </a:lnTo>
                  <a:lnTo>
                    <a:pt x="4018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35"/>
            <p:cNvSpPr/>
            <p:nvPr/>
          </p:nvSpPr>
          <p:spPr>
            <a:xfrm>
              <a:off x="3054198" y="1943"/>
              <a:ext cx="41123" cy="177343"/>
            </a:xfrm>
            <a:custGeom>
              <a:avLst/>
              <a:gdLst/>
              <a:ahLst/>
              <a:cxnLst/>
              <a:rect l="0" t="0" r="0" b="0"/>
              <a:pathLst>
                <a:path w="41123" h="177343">
                  <a:moveTo>
                    <a:pt x="0" y="0"/>
                  </a:moveTo>
                  <a:lnTo>
                    <a:pt x="9779" y="0"/>
                  </a:lnTo>
                  <a:lnTo>
                    <a:pt x="17310" y="11506"/>
                  </a:lnTo>
                  <a:lnTo>
                    <a:pt x="23762" y="23164"/>
                  </a:lnTo>
                  <a:lnTo>
                    <a:pt x="29172" y="34925"/>
                  </a:lnTo>
                  <a:lnTo>
                    <a:pt x="33541" y="46533"/>
                  </a:lnTo>
                  <a:lnTo>
                    <a:pt x="36906" y="57988"/>
                  </a:lnTo>
                  <a:lnTo>
                    <a:pt x="39294" y="69152"/>
                  </a:lnTo>
                  <a:lnTo>
                    <a:pt x="40678" y="79921"/>
                  </a:lnTo>
                  <a:lnTo>
                    <a:pt x="41123" y="90132"/>
                  </a:lnTo>
                  <a:lnTo>
                    <a:pt x="40627" y="100406"/>
                  </a:lnTo>
                  <a:lnTo>
                    <a:pt x="39141" y="111213"/>
                  </a:lnTo>
                  <a:lnTo>
                    <a:pt x="36665" y="122377"/>
                  </a:lnTo>
                  <a:lnTo>
                    <a:pt x="33185" y="133744"/>
                  </a:lnTo>
                  <a:lnTo>
                    <a:pt x="28727" y="145097"/>
                  </a:lnTo>
                  <a:lnTo>
                    <a:pt x="23368" y="156260"/>
                  </a:lnTo>
                  <a:lnTo>
                    <a:pt x="17018" y="167081"/>
                  </a:lnTo>
                  <a:lnTo>
                    <a:pt x="9779" y="177343"/>
                  </a:lnTo>
                  <a:lnTo>
                    <a:pt x="0" y="177343"/>
                  </a:lnTo>
                  <a:lnTo>
                    <a:pt x="5855" y="167030"/>
                  </a:lnTo>
                  <a:lnTo>
                    <a:pt x="11011" y="156705"/>
                  </a:lnTo>
                  <a:lnTo>
                    <a:pt x="15380" y="146240"/>
                  </a:lnTo>
                  <a:lnTo>
                    <a:pt x="18948" y="135572"/>
                  </a:lnTo>
                  <a:lnTo>
                    <a:pt x="21780" y="124714"/>
                  </a:lnTo>
                  <a:lnTo>
                    <a:pt x="23813" y="113550"/>
                  </a:lnTo>
                  <a:lnTo>
                    <a:pt x="25057" y="102044"/>
                  </a:lnTo>
                  <a:lnTo>
                    <a:pt x="25451" y="90132"/>
                  </a:lnTo>
                  <a:lnTo>
                    <a:pt x="25108" y="78574"/>
                  </a:lnTo>
                  <a:lnTo>
                    <a:pt x="23965" y="67259"/>
                  </a:lnTo>
                  <a:lnTo>
                    <a:pt x="22073" y="56096"/>
                  </a:lnTo>
                  <a:lnTo>
                    <a:pt x="19342" y="45085"/>
                  </a:lnTo>
                  <a:lnTo>
                    <a:pt x="15773" y="34023"/>
                  </a:lnTo>
                  <a:lnTo>
                    <a:pt x="11405" y="22910"/>
                  </a:lnTo>
                  <a:lnTo>
                    <a:pt x="6147" y="11608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6"/>
            <p:cNvSpPr/>
            <p:nvPr/>
          </p:nvSpPr>
          <p:spPr>
            <a:xfrm>
              <a:off x="3163938" y="1943"/>
              <a:ext cx="60243" cy="137160"/>
            </a:xfrm>
            <a:custGeom>
              <a:avLst/>
              <a:gdLst/>
              <a:ahLst/>
              <a:cxnLst/>
              <a:rect l="0" t="0" r="0" b="0"/>
              <a:pathLst>
                <a:path w="60243" h="137160">
                  <a:moveTo>
                    <a:pt x="49949" y="0"/>
                  </a:moveTo>
                  <a:lnTo>
                    <a:pt x="60243" y="0"/>
                  </a:lnTo>
                  <a:lnTo>
                    <a:pt x="60243" y="20899"/>
                  </a:lnTo>
                  <a:lnTo>
                    <a:pt x="38189" y="81305"/>
                  </a:lnTo>
                  <a:lnTo>
                    <a:pt x="60243" y="81305"/>
                  </a:lnTo>
                  <a:lnTo>
                    <a:pt x="60243" y="96977"/>
                  </a:lnTo>
                  <a:lnTo>
                    <a:pt x="33287" y="96977"/>
                  </a:lnTo>
                  <a:lnTo>
                    <a:pt x="19596" y="137160"/>
                  </a:lnTo>
                  <a:lnTo>
                    <a:pt x="0" y="137160"/>
                  </a:lnTo>
                  <a:lnTo>
                    <a:pt x="43104" y="19596"/>
                  </a:lnTo>
                  <a:lnTo>
                    <a:pt x="4994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7"/>
            <p:cNvSpPr/>
            <p:nvPr/>
          </p:nvSpPr>
          <p:spPr>
            <a:xfrm>
              <a:off x="3224181" y="1943"/>
              <a:ext cx="60255" cy="137160"/>
            </a:xfrm>
            <a:custGeom>
              <a:avLst/>
              <a:gdLst/>
              <a:ahLst/>
              <a:cxnLst/>
              <a:rect l="0" t="0" r="0" b="0"/>
              <a:pathLst>
                <a:path w="60255" h="137160">
                  <a:moveTo>
                    <a:pt x="0" y="0"/>
                  </a:moveTo>
                  <a:lnTo>
                    <a:pt x="12236" y="0"/>
                  </a:lnTo>
                  <a:lnTo>
                    <a:pt x="60255" y="137160"/>
                  </a:lnTo>
                  <a:lnTo>
                    <a:pt x="40659" y="137160"/>
                  </a:lnTo>
                  <a:lnTo>
                    <a:pt x="26917" y="96977"/>
                  </a:lnTo>
                  <a:lnTo>
                    <a:pt x="0" y="96977"/>
                  </a:lnTo>
                  <a:lnTo>
                    <a:pt x="0" y="81305"/>
                  </a:lnTo>
                  <a:lnTo>
                    <a:pt x="22053" y="81305"/>
                  </a:lnTo>
                  <a:lnTo>
                    <a:pt x="476" y="19596"/>
                  </a:lnTo>
                  <a:lnTo>
                    <a:pt x="0" y="20899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553"/>
            <p:cNvSpPr/>
            <p:nvPr/>
          </p:nvSpPr>
          <p:spPr>
            <a:xfrm>
              <a:off x="3300108" y="1943"/>
              <a:ext cx="15672" cy="137173"/>
            </a:xfrm>
            <a:custGeom>
              <a:avLst/>
              <a:gdLst/>
              <a:ahLst/>
              <a:cxnLst/>
              <a:rect l="0" t="0" r="0" b="0"/>
              <a:pathLst>
                <a:path w="15672" h="137173">
                  <a:moveTo>
                    <a:pt x="0" y="0"/>
                  </a:moveTo>
                  <a:lnTo>
                    <a:pt x="15672" y="0"/>
                  </a:lnTo>
                  <a:lnTo>
                    <a:pt x="15672" y="137173"/>
                  </a:lnTo>
                  <a:lnTo>
                    <a:pt x="0" y="13717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554"/>
            <p:cNvSpPr/>
            <p:nvPr/>
          </p:nvSpPr>
          <p:spPr>
            <a:xfrm>
              <a:off x="3342234" y="1943"/>
              <a:ext cx="15672" cy="137173"/>
            </a:xfrm>
            <a:custGeom>
              <a:avLst/>
              <a:gdLst/>
              <a:ahLst/>
              <a:cxnLst/>
              <a:rect l="0" t="0" r="0" b="0"/>
              <a:pathLst>
                <a:path w="15672" h="137173">
                  <a:moveTo>
                    <a:pt x="0" y="0"/>
                  </a:moveTo>
                  <a:lnTo>
                    <a:pt x="15672" y="0"/>
                  </a:lnTo>
                  <a:lnTo>
                    <a:pt x="15672" y="137173"/>
                  </a:lnTo>
                  <a:lnTo>
                    <a:pt x="0" y="13717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40"/>
            <p:cNvSpPr/>
            <p:nvPr/>
          </p:nvSpPr>
          <p:spPr>
            <a:xfrm>
              <a:off x="3438220" y="1943"/>
              <a:ext cx="51105" cy="137160"/>
            </a:xfrm>
            <a:custGeom>
              <a:avLst/>
              <a:gdLst/>
              <a:ahLst/>
              <a:cxnLst/>
              <a:rect l="0" t="0" r="0" b="0"/>
              <a:pathLst>
                <a:path w="51105" h="137160">
                  <a:moveTo>
                    <a:pt x="0" y="0"/>
                  </a:moveTo>
                  <a:lnTo>
                    <a:pt x="51105" y="0"/>
                  </a:lnTo>
                  <a:lnTo>
                    <a:pt x="51105" y="15672"/>
                  </a:lnTo>
                  <a:lnTo>
                    <a:pt x="17666" y="15672"/>
                  </a:lnTo>
                  <a:lnTo>
                    <a:pt x="17666" y="58775"/>
                  </a:lnTo>
                  <a:lnTo>
                    <a:pt x="51105" y="58775"/>
                  </a:lnTo>
                  <a:lnTo>
                    <a:pt x="51105" y="74460"/>
                  </a:lnTo>
                  <a:lnTo>
                    <a:pt x="17666" y="74460"/>
                  </a:lnTo>
                  <a:lnTo>
                    <a:pt x="17666" y="121488"/>
                  </a:lnTo>
                  <a:lnTo>
                    <a:pt x="51105" y="121488"/>
                  </a:lnTo>
                  <a:lnTo>
                    <a:pt x="51105" y="137160"/>
                  </a:lnTo>
                  <a:lnTo>
                    <a:pt x="0" y="137160"/>
                  </a:lnTo>
                  <a:lnTo>
                    <a:pt x="0" y="74460"/>
                  </a:lnTo>
                  <a:lnTo>
                    <a:pt x="0" y="1567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41"/>
            <p:cNvSpPr/>
            <p:nvPr/>
          </p:nvSpPr>
          <p:spPr>
            <a:xfrm>
              <a:off x="3489325" y="1943"/>
              <a:ext cx="50800" cy="137160"/>
            </a:xfrm>
            <a:custGeom>
              <a:avLst/>
              <a:gdLst/>
              <a:ahLst/>
              <a:cxnLst/>
              <a:rect l="0" t="0" r="0" b="0"/>
              <a:pathLst>
                <a:path w="50800" h="137160">
                  <a:moveTo>
                    <a:pt x="0" y="0"/>
                  </a:moveTo>
                  <a:lnTo>
                    <a:pt x="8674" y="0"/>
                  </a:lnTo>
                  <a:lnTo>
                    <a:pt x="14186" y="495"/>
                  </a:lnTo>
                  <a:lnTo>
                    <a:pt x="20142" y="1930"/>
                  </a:lnTo>
                  <a:lnTo>
                    <a:pt x="26188" y="4457"/>
                  </a:lnTo>
                  <a:lnTo>
                    <a:pt x="29121" y="6147"/>
                  </a:lnTo>
                  <a:lnTo>
                    <a:pt x="31941" y="8077"/>
                  </a:lnTo>
                  <a:lnTo>
                    <a:pt x="34620" y="10363"/>
                  </a:lnTo>
                  <a:lnTo>
                    <a:pt x="37059" y="12941"/>
                  </a:lnTo>
                  <a:lnTo>
                    <a:pt x="39281" y="15824"/>
                  </a:lnTo>
                  <a:lnTo>
                    <a:pt x="41173" y="19050"/>
                  </a:lnTo>
                  <a:lnTo>
                    <a:pt x="42761" y="22568"/>
                  </a:lnTo>
                  <a:lnTo>
                    <a:pt x="43955" y="26441"/>
                  </a:lnTo>
                  <a:lnTo>
                    <a:pt x="44641" y="30696"/>
                  </a:lnTo>
                  <a:lnTo>
                    <a:pt x="44945" y="35268"/>
                  </a:lnTo>
                  <a:lnTo>
                    <a:pt x="44552" y="41669"/>
                  </a:lnTo>
                  <a:lnTo>
                    <a:pt x="43549" y="46927"/>
                  </a:lnTo>
                  <a:lnTo>
                    <a:pt x="41872" y="51244"/>
                  </a:lnTo>
                  <a:lnTo>
                    <a:pt x="39637" y="54864"/>
                  </a:lnTo>
                  <a:lnTo>
                    <a:pt x="36957" y="57937"/>
                  </a:lnTo>
                  <a:lnTo>
                    <a:pt x="33782" y="60617"/>
                  </a:lnTo>
                  <a:lnTo>
                    <a:pt x="26289" y="65621"/>
                  </a:lnTo>
                  <a:lnTo>
                    <a:pt x="32982" y="68211"/>
                  </a:lnTo>
                  <a:lnTo>
                    <a:pt x="38392" y="71386"/>
                  </a:lnTo>
                  <a:lnTo>
                    <a:pt x="42659" y="75108"/>
                  </a:lnTo>
                  <a:lnTo>
                    <a:pt x="45885" y="79222"/>
                  </a:lnTo>
                  <a:lnTo>
                    <a:pt x="48222" y="83680"/>
                  </a:lnTo>
                  <a:lnTo>
                    <a:pt x="49759" y="88392"/>
                  </a:lnTo>
                  <a:lnTo>
                    <a:pt x="50546" y="93154"/>
                  </a:lnTo>
                  <a:lnTo>
                    <a:pt x="50800" y="97968"/>
                  </a:lnTo>
                  <a:lnTo>
                    <a:pt x="50648" y="102285"/>
                  </a:lnTo>
                  <a:lnTo>
                    <a:pt x="50152" y="106400"/>
                  </a:lnTo>
                  <a:lnTo>
                    <a:pt x="49314" y="110324"/>
                  </a:lnTo>
                  <a:lnTo>
                    <a:pt x="48171" y="114046"/>
                  </a:lnTo>
                  <a:lnTo>
                    <a:pt x="46724" y="117475"/>
                  </a:lnTo>
                  <a:lnTo>
                    <a:pt x="44996" y="120688"/>
                  </a:lnTo>
                  <a:lnTo>
                    <a:pt x="43002" y="123672"/>
                  </a:lnTo>
                  <a:lnTo>
                    <a:pt x="40780" y="126403"/>
                  </a:lnTo>
                  <a:lnTo>
                    <a:pt x="38240" y="128829"/>
                  </a:lnTo>
                  <a:lnTo>
                    <a:pt x="35522" y="130962"/>
                  </a:lnTo>
                  <a:lnTo>
                    <a:pt x="32487" y="132804"/>
                  </a:lnTo>
                  <a:lnTo>
                    <a:pt x="29312" y="134341"/>
                  </a:lnTo>
                  <a:lnTo>
                    <a:pt x="25895" y="135572"/>
                  </a:lnTo>
                  <a:lnTo>
                    <a:pt x="22327" y="136474"/>
                  </a:lnTo>
                  <a:lnTo>
                    <a:pt x="18504" y="136969"/>
                  </a:lnTo>
                  <a:lnTo>
                    <a:pt x="14529" y="137160"/>
                  </a:lnTo>
                  <a:lnTo>
                    <a:pt x="0" y="137160"/>
                  </a:lnTo>
                  <a:lnTo>
                    <a:pt x="0" y="121488"/>
                  </a:lnTo>
                  <a:lnTo>
                    <a:pt x="12598" y="121488"/>
                  </a:lnTo>
                  <a:lnTo>
                    <a:pt x="17856" y="120942"/>
                  </a:lnTo>
                  <a:lnTo>
                    <a:pt x="22365" y="119456"/>
                  </a:lnTo>
                  <a:lnTo>
                    <a:pt x="26048" y="117170"/>
                  </a:lnTo>
                  <a:lnTo>
                    <a:pt x="28969" y="114147"/>
                  </a:lnTo>
                  <a:lnTo>
                    <a:pt x="31153" y="110579"/>
                  </a:lnTo>
                  <a:lnTo>
                    <a:pt x="32588" y="106604"/>
                  </a:lnTo>
                  <a:lnTo>
                    <a:pt x="33338" y="102387"/>
                  </a:lnTo>
                  <a:lnTo>
                    <a:pt x="33439" y="97968"/>
                  </a:lnTo>
                  <a:lnTo>
                    <a:pt x="32791" y="93611"/>
                  </a:lnTo>
                  <a:lnTo>
                    <a:pt x="31547" y="89344"/>
                  </a:lnTo>
                  <a:lnTo>
                    <a:pt x="29667" y="85369"/>
                  </a:lnTo>
                  <a:lnTo>
                    <a:pt x="27178" y="81800"/>
                  </a:lnTo>
                  <a:lnTo>
                    <a:pt x="24105" y="78829"/>
                  </a:lnTo>
                  <a:lnTo>
                    <a:pt x="20485" y="76492"/>
                  </a:lnTo>
                  <a:lnTo>
                    <a:pt x="16320" y="75006"/>
                  </a:lnTo>
                  <a:lnTo>
                    <a:pt x="11608" y="74460"/>
                  </a:lnTo>
                  <a:lnTo>
                    <a:pt x="0" y="74460"/>
                  </a:lnTo>
                  <a:lnTo>
                    <a:pt x="0" y="58775"/>
                  </a:lnTo>
                  <a:lnTo>
                    <a:pt x="5753" y="58775"/>
                  </a:lnTo>
                  <a:lnTo>
                    <a:pt x="11062" y="58280"/>
                  </a:lnTo>
                  <a:lnTo>
                    <a:pt x="15672" y="56947"/>
                  </a:lnTo>
                  <a:lnTo>
                    <a:pt x="19545" y="54813"/>
                  </a:lnTo>
                  <a:lnTo>
                    <a:pt x="22670" y="52032"/>
                  </a:lnTo>
                  <a:lnTo>
                    <a:pt x="25045" y="48806"/>
                  </a:lnTo>
                  <a:lnTo>
                    <a:pt x="26734" y="45135"/>
                  </a:lnTo>
                  <a:lnTo>
                    <a:pt x="27674" y="41275"/>
                  </a:lnTo>
                  <a:lnTo>
                    <a:pt x="27877" y="37249"/>
                  </a:lnTo>
                  <a:lnTo>
                    <a:pt x="27381" y="33236"/>
                  </a:lnTo>
                  <a:lnTo>
                    <a:pt x="26188" y="29311"/>
                  </a:lnTo>
                  <a:lnTo>
                    <a:pt x="24257" y="25692"/>
                  </a:lnTo>
                  <a:lnTo>
                    <a:pt x="21577" y="22415"/>
                  </a:lnTo>
                  <a:lnTo>
                    <a:pt x="18199" y="19634"/>
                  </a:lnTo>
                  <a:lnTo>
                    <a:pt x="14084" y="17551"/>
                  </a:lnTo>
                  <a:lnTo>
                    <a:pt x="9271" y="16167"/>
                  </a:lnTo>
                  <a:lnTo>
                    <a:pt x="3772" y="15672"/>
                  </a:lnTo>
                  <a:lnTo>
                    <a:pt x="0" y="1567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42"/>
            <p:cNvSpPr/>
            <p:nvPr/>
          </p:nvSpPr>
          <p:spPr>
            <a:xfrm>
              <a:off x="3557778" y="83125"/>
              <a:ext cx="39173" cy="59903"/>
            </a:xfrm>
            <a:custGeom>
              <a:avLst/>
              <a:gdLst/>
              <a:ahLst/>
              <a:cxnLst/>
              <a:rect l="0" t="0" r="0" b="0"/>
              <a:pathLst>
                <a:path w="39173" h="59903">
                  <a:moveTo>
                    <a:pt x="39173" y="0"/>
                  </a:moveTo>
                  <a:lnTo>
                    <a:pt x="39173" y="12836"/>
                  </a:lnTo>
                  <a:lnTo>
                    <a:pt x="32296" y="13865"/>
                  </a:lnTo>
                  <a:lnTo>
                    <a:pt x="27038" y="15453"/>
                  </a:lnTo>
                  <a:lnTo>
                    <a:pt x="22923" y="17332"/>
                  </a:lnTo>
                  <a:lnTo>
                    <a:pt x="19850" y="19415"/>
                  </a:lnTo>
                  <a:lnTo>
                    <a:pt x="17615" y="21700"/>
                  </a:lnTo>
                  <a:lnTo>
                    <a:pt x="16129" y="24177"/>
                  </a:lnTo>
                  <a:lnTo>
                    <a:pt x="15240" y="26806"/>
                  </a:lnTo>
                  <a:lnTo>
                    <a:pt x="14783" y="29588"/>
                  </a:lnTo>
                  <a:lnTo>
                    <a:pt x="14694" y="32470"/>
                  </a:lnTo>
                  <a:lnTo>
                    <a:pt x="15037" y="35341"/>
                  </a:lnTo>
                  <a:lnTo>
                    <a:pt x="16129" y="38071"/>
                  </a:lnTo>
                  <a:lnTo>
                    <a:pt x="17818" y="40547"/>
                  </a:lnTo>
                  <a:lnTo>
                    <a:pt x="20193" y="42783"/>
                  </a:lnTo>
                  <a:lnTo>
                    <a:pt x="23126" y="44573"/>
                  </a:lnTo>
                  <a:lnTo>
                    <a:pt x="26644" y="45958"/>
                  </a:lnTo>
                  <a:lnTo>
                    <a:pt x="30709" y="46859"/>
                  </a:lnTo>
                  <a:lnTo>
                    <a:pt x="35280" y="47152"/>
                  </a:lnTo>
                  <a:lnTo>
                    <a:pt x="39173" y="46653"/>
                  </a:lnTo>
                  <a:lnTo>
                    <a:pt x="39173" y="59469"/>
                  </a:lnTo>
                  <a:lnTo>
                    <a:pt x="36423" y="59750"/>
                  </a:lnTo>
                  <a:lnTo>
                    <a:pt x="31356" y="59903"/>
                  </a:lnTo>
                  <a:lnTo>
                    <a:pt x="26937" y="59750"/>
                  </a:lnTo>
                  <a:lnTo>
                    <a:pt x="22974" y="59305"/>
                  </a:lnTo>
                  <a:lnTo>
                    <a:pt x="19355" y="58556"/>
                  </a:lnTo>
                  <a:lnTo>
                    <a:pt x="16129" y="57566"/>
                  </a:lnTo>
                  <a:lnTo>
                    <a:pt x="13195" y="56334"/>
                  </a:lnTo>
                  <a:lnTo>
                    <a:pt x="10668" y="54835"/>
                  </a:lnTo>
                  <a:lnTo>
                    <a:pt x="8394" y="53159"/>
                  </a:lnTo>
                  <a:lnTo>
                    <a:pt x="6452" y="51317"/>
                  </a:lnTo>
                  <a:lnTo>
                    <a:pt x="4813" y="49336"/>
                  </a:lnTo>
                  <a:lnTo>
                    <a:pt x="3429" y="47203"/>
                  </a:lnTo>
                  <a:lnTo>
                    <a:pt x="1448" y="42542"/>
                  </a:lnTo>
                  <a:lnTo>
                    <a:pt x="305" y="37575"/>
                  </a:lnTo>
                  <a:lnTo>
                    <a:pt x="0" y="32470"/>
                  </a:lnTo>
                  <a:lnTo>
                    <a:pt x="406" y="25130"/>
                  </a:lnTo>
                  <a:lnTo>
                    <a:pt x="1638" y="19173"/>
                  </a:lnTo>
                  <a:lnTo>
                    <a:pt x="3670" y="14411"/>
                  </a:lnTo>
                  <a:lnTo>
                    <a:pt x="6452" y="10690"/>
                  </a:lnTo>
                  <a:lnTo>
                    <a:pt x="10071" y="7756"/>
                  </a:lnTo>
                  <a:lnTo>
                    <a:pt x="14440" y="5483"/>
                  </a:lnTo>
                  <a:lnTo>
                    <a:pt x="19596" y="3641"/>
                  </a:lnTo>
                  <a:lnTo>
                    <a:pt x="25451" y="2105"/>
                  </a:lnTo>
                  <a:lnTo>
                    <a:pt x="3917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43"/>
            <p:cNvSpPr/>
            <p:nvPr/>
          </p:nvSpPr>
          <p:spPr>
            <a:xfrm>
              <a:off x="3560712" y="37328"/>
              <a:ext cx="36240" cy="32230"/>
            </a:xfrm>
            <a:custGeom>
              <a:avLst/>
              <a:gdLst/>
              <a:ahLst/>
              <a:cxnLst/>
              <a:rect l="0" t="0" r="0" b="0"/>
              <a:pathLst>
                <a:path w="36240" h="32230">
                  <a:moveTo>
                    <a:pt x="36240" y="0"/>
                  </a:moveTo>
                  <a:lnTo>
                    <a:pt x="36240" y="14790"/>
                  </a:lnTo>
                  <a:lnTo>
                    <a:pt x="33388" y="15008"/>
                  </a:lnTo>
                  <a:lnTo>
                    <a:pt x="28473" y="16253"/>
                  </a:lnTo>
                  <a:lnTo>
                    <a:pt x="24409" y="18082"/>
                  </a:lnTo>
                  <a:lnTo>
                    <a:pt x="21184" y="20470"/>
                  </a:lnTo>
                  <a:lnTo>
                    <a:pt x="18695" y="23200"/>
                  </a:lnTo>
                  <a:lnTo>
                    <a:pt x="17018" y="26172"/>
                  </a:lnTo>
                  <a:lnTo>
                    <a:pt x="15977" y="29194"/>
                  </a:lnTo>
                  <a:lnTo>
                    <a:pt x="15672" y="32230"/>
                  </a:lnTo>
                  <a:lnTo>
                    <a:pt x="0" y="32230"/>
                  </a:lnTo>
                  <a:lnTo>
                    <a:pt x="495" y="26325"/>
                  </a:lnTo>
                  <a:lnTo>
                    <a:pt x="2134" y="20571"/>
                  </a:lnTo>
                  <a:lnTo>
                    <a:pt x="3366" y="17789"/>
                  </a:lnTo>
                  <a:lnTo>
                    <a:pt x="4915" y="15110"/>
                  </a:lnTo>
                  <a:lnTo>
                    <a:pt x="6744" y="12583"/>
                  </a:lnTo>
                  <a:lnTo>
                    <a:pt x="8928" y="10195"/>
                  </a:lnTo>
                  <a:lnTo>
                    <a:pt x="11456" y="7973"/>
                  </a:lnTo>
                  <a:lnTo>
                    <a:pt x="14288" y="5979"/>
                  </a:lnTo>
                  <a:lnTo>
                    <a:pt x="17513" y="4251"/>
                  </a:lnTo>
                  <a:lnTo>
                    <a:pt x="21082" y="2753"/>
                  </a:lnTo>
                  <a:lnTo>
                    <a:pt x="25006" y="1521"/>
                  </a:lnTo>
                  <a:lnTo>
                    <a:pt x="29312" y="619"/>
                  </a:lnTo>
                  <a:lnTo>
                    <a:pt x="34074" y="86"/>
                  </a:lnTo>
                  <a:lnTo>
                    <a:pt x="3624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4"/>
            <p:cNvSpPr/>
            <p:nvPr/>
          </p:nvSpPr>
          <p:spPr>
            <a:xfrm>
              <a:off x="3596952" y="37211"/>
              <a:ext cx="51911" cy="105817"/>
            </a:xfrm>
            <a:custGeom>
              <a:avLst/>
              <a:gdLst/>
              <a:ahLst/>
              <a:cxnLst/>
              <a:rect l="0" t="0" r="0" b="0"/>
              <a:pathLst>
                <a:path w="51911" h="105817">
                  <a:moveTo>
                    <a:pt x="2953" y="0"/>
                  </a:moveTo>
                  <a:lnTo>
                    <a:pt x="8452" y="241"/>
                  </a:lnTo>
                  <a:lnTo>
                    <a:pt x="14560" y="1092"/>
                  </a:lnTo>
                  <a:lnTo>
                    <a:pt x="20758" y="2578"/>
                  </a:lnTo>
                  <a:lnTo>
                    <a:pt x="26714" y="4915"/>
                  </a:lnTo>
                  <a:lnTo>
                    <a:pt x="29445" y="6401"/>
                  </a:lnTo>
                  <a:lnTo>
                    <a:pt x="32023" y="8128"/>
                  </a:lnTo>
                  <a:lnTo>
                    <a:pt x="34296" y="10122"/>
                  </a:lnTo>
                  <a:lnTo>
                    <a:pt x="36290" y="12395"/>
                  </a:lnTo>
                  <a:lnTo>
                    <a:pt x="37928" y="14986"/>
                  </a:lnTo>
                  <a:lnTo>
                    <a:pt x="39110" y="17805"/>
                  </a:lnTo>
                  <a:lnTo>
                    <a:pt x="39910" y="20980"/>
                  </a:lnTo>
                  <a:lnTo>
                    <a:pt x="40151" y="24511"/>
                  </a:lnTo>
                  <a:lnTo>
                    <a:pt x="40151" y="87211"/>
                  </a:lnTo>
                  <a:lnTo>
                    <a:pt x="40506" y="88951"/>
                  </a:lnTo>
                  <a:lnTo>
                    <a:pt x="41446" y="90488"/>
                  </a:lnTo>
                  <a:lnTo>
                    <a:pt x="42831" y="91732"/>
                  </a:lnTo>
                  <a:lnTo>
                    <a:pt x="44571" y="92723"/>
                  </a:lnTo>
                  <a:lnTo>
                    <a:pt x="46463" y="93358"/>
                  </a:lnTo>
                  <a:lnTo>
                    <a:pt x="48444" y="93663"/>
                  </a:lnTo>
                  <a:lnTo>
                    <a:pt x="50273" y="93612"/>
                  </a:lnTo>
                  <a:lnTo>
                    <a:pt x="51911" y="93066"/>
                  </a:lnTo>
                  <a:lnTo>
                    <a:pt x="51911" y="104826"/>
                  </a:lnTo>
                  <a:lnTo>
                    <a:pt x="48139" y="105714"/>
                  </a:lnTo>
                  <a:lnTo>
                    <a:pt x="42145" y="105817"/>
                  </a:lnTo>
                  <a:lnTo>
                    <a:pt x="37878" y="105714"/>
                  </a:lnTo>
                  <a:lnTo>
                    <a:pt x="34550" y="105372"/>
                  </a:lnTo>
                  <a:lnTo>
                    <a:pt x="31972" y="104622"/>
                  </a:lnTo>
                  <a:lnTo>
                    <a:pt x="29991" y="103480"/>
                  </a:lnTo>
                  <a:lnTo>
                    <a:pt x="28454" y="101841"/>
                  </a:lnTo>
                  <a:lnTo>
                    <a:pt x="27108" y="99619"/>
                  </a:lnTo>
                  <a:lnTo>
                    <a:pt x="24479" y="93066"/>
                  </a:lnTo>
                  <a:lnTo>
                    <a:pt x="16148" y="99213"/>
                  </a:lnTo>
                  <a:lnTo>
                    <a:pt x="12528" y="101397"/>
                  </a:lnTo>
                  <a:lnTo>
                    <a:pt x="9049" y="103137"/>
                  </a:lnTo>
                  <a:lnTo>
                    <a:pt x="5480" y="104381"/>
                  </a:lnTo>
                  <a:lnTo>
                    <a:pt x="1606" y="105219"/>
                  </a:lnTo>
                  <a:lnTo>
                    <a:pt x="0" y="105383"/>
                  </a:lnTo>
                  <a:lnTo>
                    <a:pt x="0" y="92567"/>
                  </a:lnTo>
                  <a:lnTo>
                    <a:pt x="2648" y="92228"/>
                  </a:lnTo>
                  <a:lnTo>
                    <a:pt x="8363" y="90539"/>
                  </a:lnTo>
                  <a:lnTo>
                    <a:pt x="13265" y="88202"/>
                  </a:lnTo>
                  <a:lnTo>
                    <a:pt x="17291" y="85382"/>
                  </a:lnTo>
                  <a:lnTo>
                    <a:pt x="20415" y="82207"/>
                  </a:lnTo>
                  <a:lnTo>
                    <a:pt x="22689" y="78880"/>
                  </a:lnTo>
                  <a:lnTo>
                    <a:pt x="24035" y="75603"/>
                  </a:lnTo>
                  <a:lnTo>
                    <a:pt x="24479" y="72530"/>
                  </a:lnTo>
                  <a:lnTo>
                    <a:pt x="24479" y="52934"/>
                  </a:lnTo>
                  <a:lnTo>
                    <a:pt x="17138" y="55664"/>
                  </a:lnTo>
                  <a:lnTo>
                    <a:pt x="11030" y="57100"/>
                  </a:lnTo>
                  <a:lnTo>
                    <a:pt x="0" y="58750"/>
                  </a:lnTo>
                  <a:lnTo>
                    <a:pt x="0" y="45914"/>
                  </a:lnTo>
                  <a:lnTo>
                    <a:pt x="11779" y="44107"/>
                  </a:lnTo>
                  <a:lnTo>
                    <a:pt x="17888" y="42469"/>
                  </a:lnTo>
                  <a:lnTo>
                    <a:pt x="21799" y="40525"/>
                  </a:lnTo>
                  <a:lnTo>
                    <a:pt x="23044" y="39535"/>
                  </a:lnTo>
                  <a:lnTo>
                    <a:pt x="23882" y="38443"/>
                  </a:lnTo>
                  <a:lnTo>
                    <a:pt x="24327" y="37350"/>
                  </a:lnTo>
                  <a:lnTo>
                    <a:pt x="24479" y="36258"/>
                  </a:lnTo>
                  <a:lnTo>
                    <a:pt x="24479" y="27432"/>
                  </a:lnTo>
                  <a:lnTo>
                    <a:pt x="24238" y="25794"/>
                  </a:lnTo>
                  <a:lnTo>
                    <a:pt x="23336" y="23813"/>
                  </a:lnTo>
                  <a:lnTo>
                    <a:pt x="21799" y="21679"/>
                  </a:lnTo>
                  <a:lnTo>
                    <a:pt x="19564" y="19596"/>
                  </a:lnTo>
                  <a:lnTo>
                    <a:pt x="16643" y="17704"/>
                  </a:lnTo>
                  <a:lnTo>
                    <a:pt x="12922" y="16116"/>
                  </a:lnTo>
                  <a:lnTo>
                    <a:pt x="8363" y="15075"/>
                  </a:lnTo>
                  <a:lnTo>
                    <a:pt x="2953" y="14681"/>
                  </a:lnTo>
                  <a:lnTo>
                    <a:pt x="0" y="14907"/>
                  </a:lnTo>
                  <a:lnTo>
                    <a:pt x="0" y="117"/>
                  </a:lnTo>
                  <a:lnTo>
                    <a:pt x="295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5"/>
            <p:cNvSpPr/>
            <p:nvPr/>
          </p:nvSpPr>
          <p:spPr>
            <a:xfrm>
              <a:off x="3659632" y="37211"/>
              <a:ext cx="80366" cy="106807"/>
            </a:xfrm>
            <a:custGeom>
              <a:avLst/>
              <a:gdLst/>
              <a:ahLst/>
              <a:cxnLst/>
              <a:rect l="0" t="0" r="0" b="0"/>
              <a:pathLst>
                <a:path w="80366" h="106807">
                  <a:moveTo>
                    <a:pt x="40183" y="0"/>
                  </a:moveTo>
                  <a:lnTo>
                    <a:pt x="45936" y="343"/>
                  </a:lnTo>
                  <a:lnTo>
                    <a:pt x="51892" y="1435"/>
                  </a:lnTo>
                  <a:lnTo>
                    <a:pt x="57848" y="3416"/>
                  </a:lnTo>
                  <a:lnTo>
                    <a:pt x="63449" y="6401"/>
                  </a:lnTo>
                  <a:lnTo>
                    <a:pt x="66027" y="8280"/>
                  </a:lnTo>
                  <a:lnTo>
                    <a:pt x="68415" y="10414"/>
                  </a:lnTo>
                  <a:lnTo>
                    <a:pt x="70548" y="12903"/>
                  </a:lnTo>
                  <a:lnTo>
                    <a:pt x="72428" y="15722"/>
                  </a:lnTo>
                  <a:lnTo>
                    <a:pt x="73965" y="18847"/>
                  </a:lnTo>
                  <a:lnTo>
                    <a:pt x="75209" y="22327"/>
                  </a:lnTo>
                  <a:lnTo>
                    <a:pt x="76048" y="26136"/>
                  </a:lnTo>
                  <a:lnTo>
                    <a:pt x="76441" y="30353"/>
                  </a:lnTo>
                  <a:lnTo>
                    <a:pt x="59779" y="30353"/>
                  </a:lnTo>
                  <a:lnTo>
                    <a:pt x="59233" y="27178"/>
                  </a:lnTo>
                  <a:lnTo>
                    <a:pt x="58242" y="24206"/>
                  </a:lnTo>
                  <a:lnTo>
                    <a:pt x="56756" y="21527"/>
                  </a:lnTo>
                  <a:lnTo>
                    <a:pt x="54763" y="19253"/>
                  </a:lnTo>
                  <a:lnTo>
                    <a:pt x="52134" y="17361"/>
                  </a:lnTo>
                  <a:lnTo>
                    <a:pt x="48908" y="15926"/>
                  </a:lnTo>
                  <a:lnTo>
                    <a:pt x="44945" y="15024"/>
                  </a:lnTo>
                  <a:lnTo>
                    <a:pt x="40183" y="14681"/>
                  </a:lnTo>
                  <a:lnTo>
                    <a:pt x="35865" y="14936"/>
                  </a:lnTo>
                  <a:lnTo>
                    <a:pt x="31852" y="15621"/>
                  </a:lnTo>
                  <a:lnTo>
                    <a:pt x="28232" y="16764"/>
                  </a:lnTo>
                  <a:lnTo>
                    <a:pt x="25006" y="18402"/>
                  </a:lnTo>
                  <a:lnTo>
                    <a:pt x="22377" y="20434"/>
                  </a:lnTo>
                  <a:lnTo>
                    <a:pt x="20333" y="22961"/>
                  </a:lnTo>
                  <a:lnTo>
                    <a:pt x="19101" y="25946"/>
                  </a:lnTo>
                  <a:lnTo>
                    <a:pt x="18656" y="29413"/>
                  </a:lnTo>
                  <a:lnTo>
                    <a:pt x="18948" y="33033"/>
                  </a:lnTo>
                  <a:lnTo>
                    <a:pt x="19545" y="34875"/>
                  </a:lnTo>
                  <a:lnTo>
                    <a:pt x="20587" y="36614"/>
                  </a:lnTo>
                  <a:lnTo>
                    <a:pt x="22174" y="38341"/>
                  </a:lnTo>
                  <a:lnTo>
                    <a:pt x="24409" y="40030"/>
                  </a:lnTo>
                  <a:lnTo>
                    <a:pt x="27432" y="41618"/>
                  </a:lnTo>
                  <a:lnTo>
                    <a:pt x="31356" y="43104"/>
                  </a:lnTo>
                  <a:lnTo>
                    <a:pt x="50000" y="47028"/>
                  </a:lnTo>
                  <a:lnTo>
                    <a:pt x="56896" y="49009"/>
                  </a:lnTo>
                  <a:lnTo>
                    <a:pt x="63005" y="51346"/>
                  </a:lnTo>
                  <a:lnTo>
                    <a:pt x="68212" y="53975"/>
                  </a:lnTo>
                  <a:lnTo>
                    <a:pt x="72530" y="57100"/>
                  </a:lnTo>
                  <a:lnTo>
                    <a:pt x="75895" y="60617"/>
                  </a:lnTo>
                  <a:lnTo>
                    <a:pt x="78384" y="64694"/>
                  </a:lnTo>
                  <a:lnTo>
                    <a:pt x="79870" y="69253"/>
                  </a:lnTo>
                  <a:lnTo>
                    <a:pt x="80366" y="74460"/>
                  </a:lnTo>
                  <a:lnTo>
                    <a:pt x="80112" y="78384"/>
                  </a:lnTo>
                  <a:lnTo>
                    <a:pt x="79426" y="82055"/>
                  </a:lnTo>
                  <a:lnTo>
                    <a:pt x="78334" y="85471"/>
                  </a:lnTo>
                  <a:lnTo>
                    <a:pt x="76848" y="88595"/>
                  </a:lnTo>
                  <a:lnTo>
                    <a:pt x="75006" y="91529"/>
                  </a:lnTo>
                  <a:lnTo>
                    <a:pt x="72822" y="94158"/>
                  </a:lnTo>
                  <a:lnTo>
                    <a:pt x="70345" y="96583"/>
                  </a:lnTo>
                  <a:lnTo>
                    <a:pt x="67615" y="98717"/>
                  </a:lnTo>
                  <a:lnTo>
                    <a:pt x="64643" y="100609"/>
                  </a:lnTo>
                  <a:lnTo>
                    <a:pt x="61519" y="102248"/>
                  </a:lnTo>
                  <a:lnTo>
                    <a:pt x="54712" y="104775"/>
                  </a:lnTo>
                  <a:lnTo>
                    <a:pt x="47523" y="106312"/>
                  </a:lnTo>
                  <a:lnTo>
                    <a:pt x="40183" y="106807"/>
                  </a:lnTo>
                  <a:lnTo>
                    <a:pt x="34582" y="106604"/>
                  </a:lnTo>
                  <a:lnTo>
                    <a:pt x="29566" y="106108"/>
                  </a:lnTo>
                  <a:lnTo>
                    <a:pt x="25006" y="105321"/>
                  </a:lnTo>
                  <a:lnTo>
                    <a:pt x="20981" y="104178"/>
                  </a:lnTo>
                  <a:lnTo>
                    <a:pt x="17361" y="102794"/>
                  </a:lnTo>
                  <a:lnTo>
                    <a:pt x="14237" y="101105"/>
                  </a:lnTo>
                  <a:lnTo>
                    <a:pt x="11456" y="99161"/>
                  </a:lnTo>
                  <a:lnTo>
                    <a:pt x="9080" y="96990"/>
                  </a:lnTo>
                  <a:lnTo>
                    <a:pt x="7048" y="94602"/>
                  </a:lnTo>
                  <a:lnTo>
                    <a:pt x="5309" y="91973"/>
                  </a:lnTo>
                  <a:lnTo>
                    <a:pt x="3873" y="89141"/>
                  </a:lnTo>
                  <a:lnTo>
                    <a:pt x="2730" y="86119"/>
                  </a:lnTo>
                  <a:lnTo>
                    <a:pt x="1041" y="79616"/>
                  </a:lnTo>
                  <a:lnTo>
                    <a:pt x="0" y="72530"/>
                  </a:lnTo>
                  <a:lnTo>
                    <a:pt x="16663" y="72530"/>
                  </a:lnTo>
                  <a:lnTo>
                    <a:pt x="17463" y="76746"/>
                  </a:lnTo>
                  <a:lnTo>
                    <a:pt x="18555" y="80518"/>
                  </a:lnTo>
                  <a:lnTo>
                    <a:pt x="20091" y="83883"/>
                  </a:lnTo>
                  <a:lnTo>
                    <a:pt x="22174" y="86716"/>
                  </a:lnTo>
                  <a:lnTo>
                    <a:pt x="25095" y="89002"/>
                  </a:lnTo>
                  <a:lnTo>
                    <a:pt x="28918" y="90678"/>
                  </a:lnTo>
                  <a:lnTo>
                    <a:pt x="33934" y="91732"/>
                  </a:lnTo>
                  <a:lnTo>
                    <a:pt x="40183" y="92126"/>
                  </a:lnTo>
                  <a:lnTo>
                    <a:pt x="45694" y="91770"/>
                  </a:lnTo>
                  <a:lnTo>
                    <a:pt x="50457" y="90881"/>
                  </a:lnTo>
                  <a:lnTo>
                    <a:pt x="54521" y="89497"/>
                  </a:lnTo>
                  <a:lnTo>
                    <a:pt x="57848" y="87554"/>
                  </a:lnTo>
                  <a:lnTo>
                    <a:pt x="60376" y="85281"/>
                  </a:lnTo>
                  <a:lnTo>
                    <a:pt x="62205" y="82601"/>
                  </a:lnTo>
                  <a:lnTo>
                    <a:pt x="63348" y="79616"/>
                  </a:lnTo>
                  <a:lnTo>
                    <a:pt x="63691" y="76441"/>
                  </a:lnTo>
                  <a:lnTo>
                    <a:pt x="63449" y="73673"/>
                  </a:lnTo>
                  <a:lnTo>
                    <a:pt x="62649" y="71234"/>
                  </a:lnTo>
                  <a:lnTo>
                    <a:pt x="61366" y="69152"/>
                  </a:lnTo>
                  <a:lnTo>
                    <a:pt x="59677" y="67373"/>
                  </a:lnTo>
                  <a:lnTo>
                    <a:pt x="57544" y="65824"/>
                  </a:lnTo>
                  <a:lnTo>
                    <a:pt x="55016" y="64592"/>
                  </a:lnTo>
                  <a:lnTo>
                    <a:pt x="49009" y="62700"/>
                  </a:lnTo>
                  <a:lnTo>
                    <a:pt x="24511" y="56845"/>
                  </a:lnTo>
                  <a:lnTo>
                    <a:pt x="19050" y="54864"/>
                  </a:lnTo>
                  <a:lnTo>
                    <a:pt x="14389" y="52578"/>
                  </a:lnTo>
                  <a:lnTo>
                    <a:pt x="10516" y="50000"/>
                  </a:lnTo>
                  <a:lnTo>
                    <a:pt x="7391" y="47028"/>
                  </a:lnTo>
                  <a:lnTo>
                    <a:pt x="4966" y="43700"/>
                  </a:lnTo>
                  <a:lnTo>
                    <a:pt x="3277" y="40030"/>
                  </a:lnTo>
                  <a:lnTo>
                    <a:pt x="2286" y="35916"/>
                  </a:lnTo>
                  <a:lnTo>
                    <a:pt x="1981" y="31356"/>
                  </a:lnTo>
                  <a:lnTo>
                    <a:pt x="2184" y="27636"/>
                  </a:lnTo>
                  <a:lnTo>
                    <a:pt x="2870" y="24105"/>
                  </a:lnTo>
                  <a:lnTo>
                    <a:pt x="3912" y="20828"/>
                  </a:lnTo>
                  <a:lnTo>
                    <a:pt x="5359" y="17805"/>
                  </a:lnTo>
                  <a:lnTo>
                    <a:pt x="7087" y="14986"/>
                  </a:lnTo>
                  <a:lnTo>
                    <a:pt x="9182" y="12395"/>
                  </a:lnTo>
                  <a:lnTo>
                    <a:pt x="11506" y="10071"/>
                  </a:lnTo>
                  <a:lnTo>
                    <a:pt x="14084" y="7989"/>
                  </a:lnTo>
                  <a:lnTo>
                    <a:pt x="16916" y="6096"/>
                  </a:lnTo>
                  <a:lnTo>
                    <a:pt x="19939" y="4508"/>
                  </a:lnTo>
                  <a:lnTo>
                    <a:pt x="26340" y="2032"/>
                  </a:lnTo>
                  <a:lnTo>
                    <a:pt x="33185" y="495"/>
                  </a:lnTo>
                  <a:lnTo>
                    <a:pt x="4018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555"/>
            <p:cNvSpPr/>
            <p:nvPr/>
          </p:nvSpPr>
          <p:spPr>
            <a:xfrm>
              <a:off x="3759594" y="1943"/>
              <a:ext cx="15672" cy="19596"/>
            </a:xfrm>
            <a:custGeom>
              <a:avLst/>
              <a:gdLst/>
              <a:ahLst/>
              <a:cxnLst/>
              <a:rect l="0" t="0" r="0" b="0"/>
              <a:pathLst>
                <a:path w="15672" h="19596">
                  <a:moveTo>
                    <a:pt x="0" y="0"/>
                  </a:moveTo>
                  <a:lnTo>
                    <a:pt x="15672" y="0"/>
                  </a:lnTo>
                  <a:lnTo>
                    <a:pt x="15672" y="19596"/>
                  </a:lnTo>
                  <a:lnTo>
                    <a:pt x="0" y="19596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556"/>
            <p:cNvSpPr/>
            <p:nvPr/>
          </p:nvSpPr>
          <p:spPr>
            <a:xfrm>
              <a:off x="3759594" y="40183"/>
              <a:ext cx="15672" cy="98920"/>
            </a:xfrm>
            <a:custGeom>
              <a:avLst/>
              <a:gdLst/>
              <a:ahLst/>
              <a:cxnLst/>
              <a:rect l="0" t="0" r="0" b="0"/>
              <a:pathLst>
                <a:path w="15672" h="98920">
                  <a:moveTo>
                    <a:pt x="0" y="0"/>
                  </a:moveTo>
                  <a:lnTo>
                    <a:pt x="15672" y="0"/>
                  </a:lnTo>
                  <a:lnTo>
                    <a:pt x="15672" y="98920"/>
                  </a:lnTo>
                  <a:lnTo>
                    <a:pt x="0" y="98920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48"/>
            <p:cNvSpPr/>
            <p:nvPr/>
          </p:nvSpPr>
          <p:spPr>
            <a:xfrm>
              <a:off x="3802698" y="37211"/>
              <a:ext cx="78384" cy="101892"/>
            </a:xfrm>
            <a:custGeom>
              <a:avLst/>
              <a:gdLst/>
              <a:ahLst/>
              <a:cxnLst/>
              <a:rect l="0" t="0" r="0" b="0"/>
              <a:pathLst>
                <a:path w="78384" h="101892">
                  <a:moveTo>
                    <a:pt x="47041" y="0"/>
                  </a:moveTo>
                  <a:lnTo>
                    <a:pt x="52591" y="444"/>
                  </a:lnTo>
                  <a:lnTo>
                    <a:pt x="58102" y="1778"/>
                  </a:lnTo>
                  <a:lnTo>
                    <a:pt x="63411" y="3873"/>
                  </a:lnTo>
                  <a:lnTo>
                    <a:pt x="68224" y="6744"/>
                  </a:lnTo>
                  <a:lnTo>
                    <a:pt x="72339" y="10313"/>
                  </a:lnTo>
                  <a:lnTo>
                    <a:pt x="75565" y="14478"/>
                  </a:lnTo>
                  <a:lnTo>
                    <a:pt x="76746" y="16764"/>
                  </a:lnTo>
                  <a:lnTo>
                    <a:pt x="77648" y="19253"/>
                  </a:lnTo>
                  <a:lnTo>
                    <a:pt x="78194" y="21831"/>
                  </a:lnTo>
                  <a:lnTo>
                    <a:pt x="78384" y="24511"/>
                  </a:lnTo>
                  <a:lnTo>
                    <a:pt x="78384" y="101892"/>
                  </a:lnTo>
                  <a:lnTo>
                    <a:pt x="62712" y="101892"/>
                  </a:lnTo>
                  <a:lnTo>
                    <a:pt x="62712" y="31356"/>
                  </a:lnTo>
                  <a:lnTo>
                    <a:pt x="62166" y="27280"/>
                  </a:lnTo>
                  <a:lnTo>
                    <a:pt x="60731" y="23813"/>
                  </a:lnTo>
                  <a:lnTo>
                    <a:pt x="58496" y="20930"/>
                  </a:lnTo>
                  <a:lnTo>
                    <a:pt x="55715" y="18606"/>
                  </a:lnTo>
                  <a:lnTo>
                    <a:pt x="52489" y="16866"/>
                  </a:lnTo>
                  <a:lnTo>
                    <a:pt x="49073" y="15672"/>
                  </a:lnTo>
                  <a:lnTo>
                    <a:pt x="45542" y="14936"/>
                  </a:lnTo>
                  <a:lnTo>
                    <a:pt x="42126" y="14681"/>
                  </a:lnTo>
                  <a:lnTo>
                    <a:pt x="37312" y="15227"/>
                  </a:lnTo>
                  <a:lnTo>
                    <a:pt x="32601" y="16814"/>
                  </a:lnTo>
                  <a:lnTo>
                    <a:pt x="28130" y="19393"/>
                  </a:lnTo>
                  <a:lnTo>
                    <a:pt x="24117" y="22923"/>
                  </a:lnTo>
                  <a:lnTo>
                    <a:pt x="20688" y="27280"/>
                  </a:lnTo>
                  <a:lnTo>
                    <a:pt x="18009" y="32486"/>
                  </a:lnTo>
                  <a:lnTo>
                    <a:pt x="16281" y="38443"/>
                  </a:lnTo>
                  <a:lnTo>
                    <a:pt x="15837" y="41669"/>
                  </a:lnTo>
                  <a:lnTo>
                    <a:pt x="15684" y="45098"/>
                  </a:lnTo>
                  <a:lnTo>
                    <a:pt x="15684" y="101892"/>
                  </a:lnTo>
                  <a:lnTo>
                    <a:pt x="0" y="101892"/>
                  </a:lnTo>
                  <a:lnTo>
                    <a:pt x="0" y="2972"/>
                  </a:lnTo>
                  <a:lnTo>
                    <a:pt x="14694" y="2972"/>
                  </a:lnTo>
                  <a:lnTo>
                    <a:pt x="14694" y="18606"/>
                  </a:lnTo>
                  <a:lnTo>
                    <a:pt x="18758" y="13589"/>
                  </a:lnTo>
                  <a:lnTo>
                    <a:pt x="22923" y="9525"/>
                  </a:lnTo>
                  <a:lnTo>
                    <a:pt x="27089" y="6300"/>
                  </a:lnTo>
                  <a:lnTo>
                    <a:pt x="31216" y="3823"/>
                  </a:lnTo>
                  <a:lnTo>
                    <a:pt x="35331" y="2032"/>
                  </a:lnTo>
                  <a:lnTo>
                    <a:pt x="39344" y="838"/>
                  </a:lnTo>
                  <a:lnTo>
                    <a:pt x="43269" y="203"/>
                  </a:lnTo>
                  <a:lnTo>
                    <a:pt x="4704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49"/>
            <p:cNvSpPr/>
            <p:nvPr/>
          </p:nvSpPr>
          <p:spPr>
            <a:xfrm>
              <a:off x="3900678" y="37211"/>
              <a:ext cx="80327" cy="106807"/>
            </a:xfrm>
            <a:custGeom>
              <a:avLst/>
              <a:gdLst/>
              <a:ahLst/>
              <a:cxnLst/>
              <a:rect l="0" t="0" r="0" b="0"/>
              <a:pathLst>
                <a:path w="80327" h="106807">
                  <a:moveTo>
                    <a:pt x="40144" y="0"/>
                  </a:moveTo>
                  <a:lnTo>
                    <a:pt x="45898" y="343"/>
                  </a:lnTo>
                  <a:lnTo>
                    <a:pt x="51892" y="1435"/>
                  </a:lnTo>
                  <a:lnTo>
                    <a:pt x="57798" y="3416"/>
                  </a:lnTo>
                  <a:lnTo>
                    <a:pt x="63411" y="6401"/>
                  </a:lnTo>
                  <a:lnTo>
                    <a:pt x="65989" y="8280"/>
                  </a:lnTo>
                  <a:lnTo>
                    <a:pt x="68364" y="10414"/>
                  </a:lnTo>
                  <a:lnTo>
                    <a:pt x="70498" y="12903"/>
                  </a:lnTo>
                  <a:lnTo>
                    <a:pt x="72390" y="15722"/>
                  </a:lnTo>
                  <a:lnTo>
                    <a:pt x="73977" y="18847"/>
                  </a:lnTo>
                  <a:lnTo>
                    <a:pt x="75159" y="22327"/>
                  </a:lnTo>
                  <a:lnTo>
                    <a:pt x="76009" y="26136"/>
                  </a:lnTo>
                  <a:lnTo>
                    <a:pt x="76403" y="30353"/>
                  </a:lnTo>
                  <a:lnTo>
                    <a:pt x="59728" y="30353"/>
                  </a:lnTo>
                  <a:lnTo>
                    <a:pt x="59194" y="27178"/>
                  </a:lnTo>
                  <a:lnTo>
                    <a:pt x="58191" y="24206"/>
                  </a:lnTo>
                  <a:lnTo>
                    <a:pt x="56705" y="21527"/>
                  </a:lnTo>
                  <a:lnTo>
                    <a:pt x="54724" y="19253"/>
                  </a:lnTo>
                  <a:lnTo>
                    <a:pt x="52146" y="17361"/>
                  </a:lnTo>
                  <a:lnTo>
                    <a:pt x="48869" y="15926"/>
                  </a:lnTo>
                  <a:lnTo>
                    <a:pt x="44895" y="15024"/>
                  </a:lnTo>
                  <a:lnTo>
                    <a:pt x="40144" y="14681"/>
                  </a:lnTo>
                  <a:lnTo>
                    <a:pt x="35877" y="14936"/>
                  </a:lnTo>
                  <a:lnTo>
                    <a:pt x="31801" y="15621"/>
                  </a:lnTo>
                  <a:lnTo>
                    <a:pt x="28181" y="16764"/>
                  </a:lnTo>
                  <a:lnTo>
                    <a:pt x="24955" y="18402"/>
                  </a:lnTo>
                  <a:lnTo>
                    <a:pt x="22327" y="20434"/>
                  </a:lnTo>
                  <a:lnTo>
                    <a:pt x="20294" y="22961"/>
                  </a:lnTo>
                  <a:lnTo>
                    <a:pt x="19050" y="25946"/>
                  </a:lnTo>
                  <a:lnTo>
                    <a:pt x="18605" y="29413"/>
                  </a:lnTo>
                  <a:lnTo>
                    <a:pt x="18961" y="33033"/>
                  </a:lnTo>
                  <a:lnTo>
                    <a:pt x="19545" y="34875"/>
                  </a:lnTo>
                  <a:lnTo>
                    <a:pt x="20548" y="36614"/>
                  </a:lnTo>
                  <a:lnTo>
                    <a:pt x="22136" y="38341"/>
                  </a:lnTo>
                  <a:lnTo>
                    <a:pt x="24359" y="40030"/>
                  </a:lnTo>
                  <a:lnTo>
                    <a:pt x="27394" y="41618"/>
                  </a:lnTo>
                  <a:lnTo>
                    <a:pt x="31356" y="43104"/>
                  </a:lnTo>
                  <a:lnTo>
                    <a:pt x="49962" y="47028"/>
                  </a:lnTo>
                  <a:lnTo>
                    <a:pt x="56858" y="49009"/>
                  </a:lnTo>
                  <a:lnTo>
                    <a:pt x="62954" y="51346"/>
                  </a:lnTo>
                  <a:lnTo>
                    <a:pt x="68173" y="53975"/>
                  </a:lnTo>
                  <a:lnTo>
                    <a:pt x="72479" y="57100"/>
                  </a:lnTo>
                  <a:lnTo>
                    <a:pt x="75857" y="60617"/>
                  </a:lnTo>
                  <a:lnTo>
                    <a:pt x="78334" y="64694"/>
                  </a:lnTo>
                  <a:lnTo>
                    <a:pt x="79820" y="69253"/>
                  </a:lnTo>
                  <a:lnTo>
                    <a:pt x="80327" y="74460"/>
                  </a:lnTo>
                  <a:lnTo>
                    <a:pt x="80073" y="78384"/>
                  </a:lnTo>
                  <a:lnTo>
                    <a:pt x="79375" y="82055"/>
                  </a:lnTo>
                  <a:lnTo>
                    <a:pt x="78283" y="85471"/>
                  </a:lnTo>
                  <a:lnTo>
                    <a:pt x="76797" y="88595"/>
                  </a:lnTo>
                  <a:lnTo>
                    <a:pt x="74968" y="91529"/>
                  </a:lnTo>
                  <a:lnTo>
                    <a:pt x="72784" y="94158"/>
                  </a:lnTo>
                  <a:lnTo>
                    <a:pt x="70295" y="96583"/>
                  </a:lnTo>
                  <a:lnTo>
                    <a:pt x="67576" y="98717"/>
                  </a:lnTo>
                  <a:lnTo>
                    <a:pt x="64643" y="100609"/>
                  </a:lnTo>
                  <a:lnTo>
                    <a:pt x="61468" y="102248"/>
                  </a:lnTo>
                  <a:lnTo>
                    <a:pt x="54673" y="104775"/>
                  </a:lnTo>
                  <a:lnTo>
                    <a:pt x="47485" y="106312"/>
                  </a:lnTo>
                  <a:lnTo>
                    <a:pt x="40144" y="106807"/>
                  </a:lnTo>
                  <a:lnTo>
                    <a:pt x="34531" y="106604"/>
                  </a:lnTo>
                  <a:lnTo>
                    <a:pt x="29527" y="106108"/>
                  </a:lnTo>
                  <a:lnTo>
                    <a:pt x="24955" y="105321"/>
                  </a:lnTo>
                  <a:lnTo>
                    <a:pt x="20942" y="104178"/>
                  </a:lnTo>
                  <a:lnTo>
                    <a:pt x="17323" y="102794"/>
                  </a:lnTo>
                  <a:lnTo>
                    <a:pt x="14198" y="101105"/>
                  </a:lnTo>
                  <a:lnTo>
                    <a:pt x="11417" y="99161"/>
                  </a:lnTo>
                  <a:lnTo>
                    <a:pt x="9030" y="96990"/>
                  </a:lnTo>
                  <a:lnTo>
                    <a:pt x="6998" y="94602"/>
                  </a:lnTo>
                  <a:lnTo>
                    <a:pt x="5309" y="91973"/>
                  </a:lnTo>
                  <a:lnTo>
                    <a:pt x="3873" y="89141"/>
                  </a:lnTo>
                  <a:lnTo>
                    <a:pt x="2680" y="86119"/>
                  </a:lnTo>
                  <a:lnTo>
                    <a:pt x="991" y="79616"/>
                  </a:lnTo>
                  <a:lnTo>
                    <a:pt x="0" y="72530"/>
                  </a:lnTo>
                  <a:lnTo>
                    <a:pt x="16624" y="72530"/>
                  </a:lnTo>
                  <a:lnTo>
                    <a:pt x="17463" y="76746"/>
                  </a:lnTo>
                  <a:lnTo>
                    <a:pt x="18504" y="80518"/>
                  </a:lnTo>
                  <a:lnTo>
                    <a:pt x="20041" y="83883"/>
                  </a:lnTo>
                  <a:lnTo>
                    <a:pt x="22136" y="86716"/>
                  </a:lnTo>
                  <a:lnTo>
                    <a:pt x="25057" y="89002"/>
                  </a:lnTo>
                  <a:lnTo>
                    <a:pt x="28880" y="90678"/>
                  </a:lnTo>
                  <a:lnTo>
                    <a:pt x="33884" y="91732"/>
                  </a:lnTo>
                  <a:lnTo>
                    <a:pt x="40144" y="92126"/>
                  </a:lnTo>
                  <a:lnTo>
                    <a:pt x="45644" y="91770"/>
                  </a:lnTo>
                  <a:lnTo>
                    <a:pt x="50457" y="90881"/>
                  </a:lnTo>
                  <a:lnTo>
                    <a:pt x="54470" y="89497"/>
                  </a:lnTo>
                  <a:lnTo>
                    <a:pt x="57798" y="87554"/>
                  </a:lnTo>
                  <a:lnTo>
                    <a:pt x="60376" y="85281"/>
                  </a:lnTo>
                  <a:lnTo>
                    <a:pt x="62217" y="82601"/>
                  </a:lnTo>
                  <a:lnTo>
                    <a:pt x="63309" y="79616"/>
                  </a:lnTo>
                  <a:lnTo>
                    <a:pt x="63652" y="76441"/>
                  </a:lnTo>
                  <a:lnTo>
                    <a:pt x="63411" y="73673"/>
                  </a:lnTo>
                  <a:lnTo>
                    <a:pt x="62611" y="71234"/>
                  </a:lnTo>
                  <a:lnTo>
                    <a:pt x="61316" y="69152"/>
                  </a:lnTo>
                  <a:lnTo>
                    <a:pt x="59639" y="67373"/>
                  </a:lnTo>
                  <a:lnTo>
                    <a:pt x="57505" y="65824"/>
                  </a:lnTo>
                  <a:lnTo>
                    <a:pt x="54966" y="64592"/>
                  </a:lnTo>
                  <a:lnTo>
                    <a:pt x="48971" y="62700"/>
                  </a:lnTo>
                  <a:lnTo>
                    <a:pt x="24460" y="56845"/>
                  </a:lnTo>
                  <a:lnTo>
                    <a:pt x="18999" y="54864"/>
                  </a:lnTo>
                  <a:lnTo>
                    <a:pt x="14338" y="52578"/>
                  </a:lnTo>
                  <a:lnTo>
                    <a:pt x="10477" y="50000"/>
                  </a:lnTo>
                  <a:lnTo>
                    <a:pt x="7341" y="47028"/>
                  </a:lnTo>
                  <a:lnTo>
                    <a:pt x="4915" y="43700"/>
                  </a:lnTo>
                  <a:lnTo>
                    <a:pt x="3277" y="40030"/>
                  </a:lnTo>
                  <a:lnTo>
                    <a:pt x="2286" y="35916"/>
                  </a:lnTo>
                  <a:lnTo>
                    <a:pt x="1943" y="31356"/>
                  </a:lnTo>
                  <a:lnTo>
                    <a:pt x="2184" y="27636"/>
                  </a:lnTo>
                  <a:lnTo>
                    <a:pt x="2832" y="24105"/>
                  </a:lnTo>
                  <a:lnTo>
                    <a:pt x="3873" y="20828"/>
                  </a:lnTo>
                  <a:lnTo>
                    <a:pt x="5309" y="17805"/>
                  </a:lnTo>
                  <a:lnTo>
                    <a:pt x="7048" y="14986"/>
                  </a:lnTo>
                  <a:lnTo>
                    <a:pt x="9131" y="12395"/>
                  </a:lnTo>
                  <a:lnTo>
                    <a:pt x="11468" y="10071"/>
                  </a:lnTo>
                  <a:lnTo>
                    <a:pt x="14046" y="7989"/>
                  </a:lnTo>
                  <a:lnTo>
                    <a:pt x="16866" y="6096"/>
                  </a:lnTo>
                  <a:lnTo>
                    <a:pt x="19901" y="4508"/>
                  </a:lnTo>
                  <a:lnTo>
                    <a:pt x="26352" y="2032"/>
                  </a:lnTo>
                  <a:lnTo>
                    <a:pt x="33147" y="495"/>
                  </a:lnTo>
                  <a:lnTo>
                    <a:pt x="4014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50"/>
            <p:cNvSpPr/>
            <p:nvPr/>
          </p:nvSpPr>
          <p:spPr>
            <a:xfrm>
              <a:off x="0" y="2784374"/>
              <a:ext cx="123419" cy="153441"/>
            </a:xfrm>
            <a:custGeom>
              <a:avLst/>
              <a:gdLst/>
              <a:ahLst/>
              <a:cxnLst/>
              <a:rect l="0" t="0" r="0" b="0"/>
              <a:pathLst>
                <a:path w="123419" h="153441">
                  <a:moveTo>
                    <a:pt x="0" y="0"/>
                  </a:moveTo>
                  <a:lnTo>
                    <a:pt x="123419" y="30861"/>
                  </a:lnTo>
                  <a:lnTo>
                    <a:pt x="123419" y="48526"/>
                  </a:lnTo>
                  <a:lnTo>
                    <a:pt x="22022" y="76746"/>
                  </a:lnTo>
                  <a:lnTo>
                    <a:pt x="123419" y="104927"/>
                  </a:lnTo>
                  <a:lnTo>
                    <a:pt x="123419" y="122593"/>
                  </a:lnTo>
                  <a:lnTo>
                    <a:pt x="0" y="153441"/>
                  </a:lnTo>
                  <a:lnTo>
                    <a:pt x="0" y="136677"/>
                  </a:lnTo>
                  <a:lnTo>
                    <a:pt x="100508" y="113754"/>
                  </a:lnTo>
                  <a:lnTo>
                    <a:pt x="0" y="85534"/>
                  </a:lnTo>
                  <a:lnTo>
                    <a:pt x="0" y="68809"/>
                  </a:lnTo>
                  <a:lnTo>
                    <a:pt x="100508" y="39688"/>
                  </a:lnTo>
                  <a:lnTo>
                    <a:pt x="0" y="16776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557"/>
            <p:cNvSpPr/>
            <p:nvPr/>
          </p:nvSpPr>
          <p:spPr>
            <a:xfrm>
              <a:off x="0" y="2756154"/>
              <a:ext cx="17615" cy="14135"/>
            </a:xfrm>
            <a:custGeom>
              <a:avLst/>
              <a:gdLst/>
              <a:ahLst/>
              <a:cxnLst/>
              <a:rect l="0" t="0" r="0" b="0"/>
              <a:pathLst>
                <a:path w="17615" h="14135">
                  <a:moveTo>
                    <a:pt x="0" y="0"/>
                  </a:moveTo>
                  <a:lnTo>
                    <a:pt x="17615" y="0"/>
                  </a:lnTo>
                  <a:lnTo>
                    <a:pt x="17615" y="14135"/>
                  </a:lnTo>
                  <a:lnTo>
                    <a:pt x="0" y="14135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558"/>
            <p:cNvSpPr/>
            <p:nvPr/>
          </p:nvSpPr>
          <p:spPr>
            <a:xfrm>
              <a:off x="34379" y="2756154"/>
              <a:ext cx="89052" cy="14135"/>
            </a:xfrm>
            <a:custGeom>
              <a:avLst/>
              <a:gdLst/>
              <a:ahLst/>
              <a:cxnLst/>
              <a:rect l="0" t="0" r="0" b="0"/>
              <a:pathLst>
                <a:path w="89052" h="14135">
                  <a:moveTo>
                    <a:pt x="0" y="0"/>
                  </a:moveTo>
                  <a:lnTo>
                    <a:pt x="89052" y="0"/>
                  </a:lnTo>
                  <a:lnTo>
                    <a:pt x="89052" y="14135"/>
                  </a:lnTo>
                  <a:lnTo>
                    <a:pt x="0" y="14135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53"/>
            <p:cNvSpPr/>
            <p:nvPr/>
          </p:nvSpPr>
          <p:spPr>
            <a:xfrm>
              <a:off x="31699" y="2660955"/>
              <a:ext cx="91719" cy="70536"/>
            </a:xfrm>
            <a:custGeom>
              <a:avLst/>
              <a:gdLst/>
              <a:ahLst/>
              <a:cxnLst/>
              <a:rect l="0" t="0" r="0" b="0"/>
              <a:pathLst>
                <a:path w="91719" h="70536">
                  <a:moveTo>
                    <a:pt x="22073" y="0"/>
                  </a:moveTo>
                  <a:lnTo>
                    <a:pt x="91719" y="0"/>
                  </a:lnTo>
                  <a:lnTo>
                    <a:pt x="91719" y="14084"/>
                  </a:lnTo>
                  <a:lnTo>
                    <a:pt x="28219" y="14084"/>
                  </a:lnTo>
                  <a:lnTo>
                    <a:pt x="24549" y="14580"/>
                  </a:lnTo>
                  <a:lnTo>
                    <a:pt x="21425" y="15875"/>
                  </a:lnTo>
                  <a:lnTo>
                    <a:pt x="18847" y="17856"/>
                  </a:lnTo>
                  <a:lnTo>
                    <a:pt x="16764" y="20384"/>
                  </a:lnTo>
                  <a:lnTo>
                    <a:pt x="15176" y="23266"/>
                  </a:lnTo>
                  <a:lnTo>
                    <a:pt x="14084" y="26391"/>
                  </a:lnTo>
                  <a:lnTo>
                    <a:pt x="13437" y="29566"/>
                  </a:lnTo>
                  <a:lnTo>
                    <a:pt x="13246" y="32639"/>
                  </a:lnTo>
                  <a:lnTo>
                    <a:pt x="13741" y="36906"/>
                  </a:lnTo>
                  <a:lnTo>
                    <a:pt x="15176" y="41173"/>
                  </a:lnTo>
                  <a:lnTo>
                    <a:pt x="17463" y="45187"/>
                  </a:lnTo>
                  <a:lnTo>
                    <a:pt x="20638" y="48806"/>
                  </a:lnTo>
                  <a:lnTo>
                    <a:pt x="24549" y="51892"/>
                  </a:lnTo>
                  <a:lnTo>
                    <a:pt x="29274" y="54318"/>
                  </a:lnTo>
                  <a:lnTo>
                    <a:pt x="34569" y="55855"/>
                  </a:lnTo>
                  <a:lnTo>
                    <a:pt x="40576" y="56401"/>
                  </a:lnTo>
                  <a:lnTo>
                    <a:pt x="91719" y="56401"/>
                  </a:lnTo>
                  <a:lnTo>
                    <a:pt x="91719" y="70536"/>
                  </a:lnTo>
                  <a:lnTo>
                    <a:pt x="2680" y="70536"/>
                  </a:lnTo>
                  <a:lnTo>
                    <a:pt x="2680" y="57290"/>
                  </a:lnTo>
                  <a:lnTo>
                    <a:pt x="16764" y="57290"/>
                  </a:lnTo>
                  <a:lnTo>
                    <a:pt x="12255" y="53620"/>
                  </a:lnTo>
                  <a:lnTo>
                    <a:pt x="8585" y="49899"/>
                  </a:lnTo>
                  <a:lnTo>
                    <a:pt x="5651" y="46177"/>
                  </a:lnTo>
                  <a:lnTo>
                    <a:pt x="3416" y="42406"/>
                  </a:lnTo>
                  <a:lnTo>
                    <a:pt x="1829" y="38735"/>
                  </a:lnTo>
                  <a:lnTo>
                    <a:pt x="787" y="35116"/>
                  </a:lnTo>
                  <a:lnTo>
                    <a:pt x="190" y="31598"/>
                  </a:lnTo>
                  <a:lnTo>
                    <a:pt x="0" y="28220"/>
                  </a:lnTo>
                  <a:lnTo>
                    <a:pt x="444" y="23216"/>
                  </a:lnTo>
                  <a:lnTo>
                    <a:pt x="1588" y="18199"/>
                  </a:lnTo>
                  <a:lnTo>
                    <a:pt x="3518" y="13488"/>
                  </a:lnTo>
                  <a:lnTo>
                    <a:pt x="6096" y="9119"/>
                  </a:lnTo>
                  <a:lnTo>
                    <a:pt x="9271" y="5449"/>
                  </a:lnTo>
                  <a:lnTo>
                    <a:pt x="13043" y="2527"/>
                  </a:lnTo>
                  <a:lnTo>
                    <a:pt x="15126" y="1486"/>
                  </a:lnTo>
                  <a:lnTo>
                    <a:pt x="17310" y="635"/>
                  </a:lnTo>
                  <a:lnTo>
                    <a:pt x="19647" y="140"/>
                  </a:lnTo>
                  <a:lnTo>
                    <a:pt x="2207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4"/>
            <p:cNvSpPr/>
            <p:nvPr/>
          </p:nvSpPr>
          <p:spPr>
            <a:xfrm>
              <a:off x="0" y="2565705"/>
              <a:ext cx="79769" cy="79375"/>
            </a:xfrm>
            <a:custGeom>
              <a:avLst/>
              <a:gdLst/>
              <a:ahLst/>
              <a:cxnLst/>
              <a:rect l="0" t="0" r="0" b="0"/>
              <a:pathLst>
                <a:path w="79769" h="79375">
                  <a:moveTo>
                    <a:pt x="0" y="0"/>
                  </a:moveTo>
                  <a:lnTo>
                    <a:pt x="79769" y="0"/>
                  </a:lnTo>
                  <a:lnTo>
                    <a:pt x="79769" y="14163"/>
                  </a:lnTo>
                  <a:lnTo>
                    <a:pt x="79324" y="14135"/>
                  </a:lnTo>
                  <a:lnTo>
                    <a:pt x="71539" y="14923"/>
                  </a:lnTo>
                  <a:lnTo>
                    <a:pt x="64643" y="16612"/>
                  </a:lnTo>
                  <a:lnTo>
                    <a:pt x="58788" y="19050"/>
                  </a:lnTo>
                  <a:lnTo>
                    <a:pt x="53873" y="22174"/>
                  </a:lnTo>
                  <a:lnTo>
                    <a:pt x="50000" y="25794"/>
                  </a:lnTo>
                  <a:lnTo>
                    <a:pt x="47219" y="29858"/>
                  </a:lnTo>
                  <a:lnTo>
                    <a:pt x="45542" y="34227"/>
                  </a:lnTo>
                  <a:lnTo>
                    <a:pt x="44945" y="38786"/>
                  </a:lnTo>
                  <a:lnTo>
                    <a:pt x="45098" y="40970"/>
                  </a:lnTo>
                  <a:lnTo>
                    <a:pt x="45593" y="43206"/>
                  </a:lnTo>
                  <a:lnTo>
                    <a:pt x="47473" y="47625"/>
                  </a:lnTo>
                  <a:lnTo>
                    <a:pt x="50495" y="51931"/>
                  </a:lnTo>
                  <a:lnTo>
                    <a:pt x="54521" y="55906"/>
                  </a:lnTo>
                  <a:lnTo>
                    <a:pt x="59525" y="59334"/>
                  </a:lnTo>
                  <a:lnTo>
                    <a:pt x="65380" y="62002"/>
                  </a:lnTo>
                  <a:lnTo>
                    <a:pt x="72034" y="63741"/>
                  </a:lnTo>
                  <a:lnTo>
                    <a:pt x="75603" y="64237"/>
                  </a:lnTo>
                  <a:lnTo>
                    <a:pt x="79324" y="64389"/>
                  </a:lnTo>
                  <a:lnTo>
                    <a:pt x="79769" y="64357"/>
                  </a:lnTo>
                  <a:lnTo>
                    <a:pt x="79769" y="79351"/>
                  </a:lnTo>
                  <a:lnTo>
                    <a:pt x="79324" y="79375"/>
                  </a:lnTo>
                  <a:lnTo>
                    <a:pt x="72974" y="79070"/>
                  </a:lnTo>
                  <a:lnTo>
                    <a:pt x="67170" y="78334"/>
                  </a:lnTo>
                  <a:lnTo>
                    <a:pt x="61862" y="77089"/>
                  </a:lnTo>
                  <a:lnTo>
                    <a:pt x="56998" y="75400"/>
                  </a:lnTo>
                  <a:lnTo>
                    <a:pt x="52680" y="73368"/>
                  </a:lnTo>
                  <a:lnTo>
                    <a:pt x="48768" y="71031"/>
                  </a:lnTo>
                  <a:lnTo>
                    <a:pt x="45339" y="68402"/>
                  </a:lnTo>
                  <a:lnTo>
                    <a:pt x="42316" y="65583"/>
                  </a:lnTo>
                  <a:lnTo>
                    <a:pt x="39688" y="62548"/>
                  </a:lnTo>
                  <a:lnTo>
                    <a:pt x="37503" y="59424"/>
                  </a:lnTo>
                  <a:lnTo>
                    <a:pt x="35662" y="56198"/>
                  </a:lnTo>
                  <a:lnTo>
                    <a:pt x="34176" y="52984"/>
                  </a:lnTo>
                  <a:lnTo>
                    <a:pt x="33083" y="49708"/>
                  </a:lnTo>
                  <a:lnTo>
                    <a:pt x="32347" y="46533"/>
                  </a:lnTo>
                  <a:lnTo>
                    <a:pt x="31699" y="40577"/>
                  </a:lnTo>
                  <a:lnTo>
                    <a:pt x="31890" y="37694"/>
                  </a:lnTo>
                  <a:lnTo>
                    <a:pt x="32436" y="34468"/>
                  </a:lnTo>
                  <a:lnTo>
                    <a:pt x="33388" y="30950"/>
                  </a:lnTo>
                  <a:lnTo>
                    <a:pt x="34823" y="27331"/>
                  </a:lnTo>
                  <a:lnTo>
                    <a:pt x="36703" y="23711"/>
                  </a:lnTo>
                  <a:lnTo>
                    <a:pt x="39141" y="20231"/>
                  </a:lnTo>
                  <a:lnTo>
                    <a:pt x="42164" y="17006"/>
                  </a:lnTo>
                  <a:lnTo>
                    <a:pt x="45834" y="14135"/>
                  </a:lnTo>
                  <a:lnTo>
                    <a:pt x="0" y="14135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5"/>
            <p:cNvSpPr/>
            <p:nvPr/>
          </p:nvSpPr>
          <p:spPr>
            <a:xfrm>
              <a:off x="79769" y="2565705"/>
              <a:ext cx="48070" cy="79351"/>
            </a:xfrm>
            <a:custGeom>
              <a:avLst/>
              <a:gdLst/>
              <a:ahLst/>
              <a:cxnLst/>
              <a:rect l="0" t="0" r="0" b="0"/>
              <a:pathLst>
                <a:path w="48070" h="79351">
                  <a:moveTo>
                    <a:pt x="0" y="0"/>
                  </a:moveTo>
                  <a:lnTo>
                    <a:pt x="43650" y="0"/>
                  </a:lnTo>
                  <a:lnTo>
                    <a:pt x="43650" y="12345"/>
                  </a:lnTo>
                  <a:lnTo>
                    <a:pt x="32195" y="12345"/>
                  </a:lnTo>
                  <a:lnTo>
                    <a:pt x="35420" y="14732"/>
                  </a:lnTo>
                  <a:lnTo>
                    <a:pt x="38392" y="17259"/>
                  </a:lnTo>
                  <a:lnTo>
                    <a:pt x="41072" y="20091"/>
                  </a:lnTo>
                  <a:lnTo>
                    <a:pt x="43459" y="23266"/>
                  </a:lnTo>
                  <a:lnTo>
                    <a:pt x="45339" y="26886"/>
                  </a:lnTo>
                  <a:lnTo>
                    <a:pt x="46825" y="31102"/>
                  </a:lnTo>
                  <a:lnTo>
                    <a:pt x="47727" y="35916"/>
                  </a:lnTo>
                  <a:lnTo>
                    <a:pt x="48070" y="41466"/>
                  </a:lnTo>
                  <a:lnTo>
                    <a:pt x="47727" y="46825"/>
                  </a:lnTo>
                  <a:lnTo>
                    <a:pt x="46736" y="51689"/>
                  </a:lnTo>
                  <a:lnTo>
                    <a:pt x="45199" y="56109"/>
                  </a:lnTo>
                  <a:lnTo>
                    <a:pt x="43104" y="60020"/>
                  </a:lnTo>
                  <a:lnTo>
                    <a:pt x="40526" y="63551"/>
                  </a:lnTo>
                  <a:lnTo>
                    <a:pt x="37605" y="66624"/>
                  </a:lnTo>
                  <a:lnTo>
                    <a:pt x="34328" y="69304"/>
                  </a:lnTo>
                  <a:lnTo>
                    <a:pt x="30759" y="71628"/>
                  </a:lnTo>
                  <a:lnTo>
                    <a:pt x="26988" y="73609"/>
                  </a:lnTo>
                  <a:lnTo>
                    <a:pt x="23063" y="75248"/>
                  </a:lnTo>
                  <a:lnTo>
                    <a:pt x="14935" y="77686"/>
                  </a:lnTo>
                  <a:lnTo>
                    <a:pt x="6947" y="78969"/>
                  </a:lnTo>
                  <a:lnTo>
                    <a:pt x="0" y="79351"/>
                  </a:lnTo>
                  <a:lnTo>
                    <a:pt x="0" y="64357"/>
                  </a:lnTo>
                  <a:lnTo>
                    <a:pt x="6401" y="63894"/>
                  </a:lnTo>
                  <a:lnTo>
                    <a:pt x="12903" y="62509"/>
                  </a:lnTo>
                  <a:lnTo>
                    <a:pt x="18847" y="60223"/>
                  </a:lnTo>
                  <a:lnTo>
                    <a:pt x="24155" y="57201"/>
                  </a:lnTo>
                  <a:lnTo>
                    <a:pt x="28575" y="53480"/>
                  </a:lnTo>
                  <a:lnTo>
                    <a:pt x="30366" y="51384"/>
                  </a:lnTo>
                  <a:lnTo>
                    <a:pt x="31953" y="49111"/>
                  </a:lnTo>
                  <a:lnTo>
                    <a:pt x="33185" y="46724"/>
                  </a:lnTo>
                  <a:lnTo>
                    <a:pt x="34087" y="44196"/>
                  </a:lnTo>
                  <a:lnTo>
                    <a:pt x="34633" y="41567"/>
                  </a:lnTo>
                  <a:lnTo>
                    <a:pt x="34823" y="38786"/>
                  </a:lnTo>
                  <a:lnTo>
                    <a:pt x="34671" y="36360"/>
                  </a:lnTo>
                  <a:lnTo>
                    <a:pt x="34226" y="33934"/>
                  </a:lnTo>
                  <a:lnTo>
                    <a:pt x="32449" y="29363"/>
                  </a:lnTo>
                  <a:lnTo>
                    <a:pt x="29464" y="25197"/>
                  </a:lnTo>
                  <a:lnTo>
                    <a:pt x="25451" y="21527"/>
                  </a:lnTo>
                  <a:lnTo>
                    <a:pt x="20384" y="18453"/>
                  </a:lnTo>
                  <a:lnTo>
                    <a:pt x="14389" y="16116"/>
                  </a:lnTo>
                  <a:lnTo>
                    <a:pt x="7391" y="14631"/>
                  </a:lnTo>
                  <a:lnTo>
                    <a:pt x="0" y="14163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56"/>
            <p:cNvSpPr/>
            <p:nvPr/>
          </p:nvSpPr>
          <p:spPr>
            <a:xfrm>
              <a:off x="0" y="2404364"/>
              <a:ext cx="123419" cy="88163"/>
            </a:xfrm>
            <a:custGeom>
              <a:avLst/>
              <a:gdLst/>
              <a:ahLst/>
              <a:cxnLst/>
              <a:rect l="0" t="0" r="0" b="0"/>
              <a:pathLst>
                <a:path w="123419" h="88163">
                  <a:moveTo>
                    <a:pt x="109334" y="0"/>
                  </a:moveTo>
                  <a:lnTo>
                    <a:pt x="123419" y="0"/>
                  </a:lnTo>
                  <a:lnTo>
                    <a:pt x="123419" y="88163"/>
                  </a:lnTo>
                  <a:lnTo>
                    <a:pt x="0" y="88163"/>
                  </a:lnTo>
                  <a:lnTo>
                    <a:pt x="0" y="2641"/>
                  </a:lnTo>
                  <a:lnTo>
                    <a:pt x="14084" y="2641"/>
                  </a:lnTo>
                  <a:lnTo>
                    <a:pt x="14084" y="72288"/>
                  </a:lnTo>
                  <a:lnTo>
                    <a:pt x="53772" y="72288"/>
                  </a:lnTo>
                  <a:lnTo>
                    <a:pt x="53772" y="5270"/>
                  </a:lnTo>
                  <a:lnTo>
                    <a:pt x="67856" y="5270"/>
                  </a:lnTo>
                  <a:lnTo>
                    <a:pt x="67856" y="72288"/>
                  </a:lnTo>
                  <a:lnTo>
                    <a:pt x="109334" y="72288"/>
                  </a:lnTo>
                  <a:lnTo>
                    <a:pt x="10933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57"/>
            <p:cNvSpPr/>
            <p:nvPr/>
          </p:nvSpPr>
          <p:spPr>
            <a:xfrm>
              <a:off x="32042" y="2340864"/>
              <a:ext cx="91377" cy="42329"/>
            </a:xfrm>
            <a:custGeom>
              <a:avLst/>
              <a:gdLst/>
              <a:ahLst/>
              <a:cxnLst/>
              <a:rect l="0" t="0" r="0" b="0"/>
              <a:pathLst>
                <a:path w="91377" h="42329">
                  <a:moveTo>
                    <a:pt x="1435" y="0"/>
                  </a:moveTo>
                  <a:lnTo>
                    <a:pt x="14681" y="0"/>
                  </a:lnTo>
                  <a:lnTo>
                    <a:pt x="15430" y="7048"/>
                  </a:lnTo>
                  <a:lnTo>
                    <a:pt x="16967" y="12954"/>
                  </a:lnTo>
                  <a:lnTo>
                    <a:pt x="19304" y="17869"/>
                  </a:lnTo>
                  <a:lnTo>
                    <a:pt x="22377" y="21730"/>
                  </a:lnTo>
                  <a:lnTo>
                    <a:pt x="26251" y="24663"/>
                  </a:lnTo>
                  <a:lnTo>
                    <a:pt x="30810" y="26644"/>
                  </a:lnTo>
                  <a:lnTo>
                    <a:pt x="36068" y="27838"/>
                  </a:lnTo>
                  <a:lnTo>
                    <a:pt x="42024" y="28232"/>
                  </a:lnTo>
                  <a:lnTo>
                    <a:pt x="91377" y="28232"/>
                  </a:lnTo>
                  <a:lnTo>
                    <a:pt x="91377" y="42329"/>
                  </a:lnTo>
                  <a:lnTo>
                    <a:pt x="2337" y="42329"/>
                  </a:lnTo>
                  <a:lnTo>
                    <a:pt x="2337" y="29972"/>
                  </a:lnTo>
                  <a:lnTo>
                    <a:pt x="19101" y="29972"/>
                  </a:lnTo>
                  <a:lnTo>
                    <a:pt x="11862" y="24612"/>
                  </a:lnTo>
                  <a:lnTo>
                    <a:pt x="6655" y="19698"/>
                  </a:lnTo>
                  <a:lnTo>
                    <a:pt x="3124" y="15291"/>
                  </a:lnTo>
                  <a:lnTo>
                    <a:pt x="991" y="11366"/>
                  </a:lnTo>
                  <a:lnTo>
                    <a:pt x="51" y="7848"/>
                  </a:lnTo>
                  <a:lnTo>
                    <a:pt x="0" y="4813"/>
                  </a:lnTo>
                  <a:lnTo>
                    <a:pt x="546" y="2184"/>
                  </a:lnTo>
                  <a:lnTo>
                    <a:pt x="1435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58"/>
            <p:cNvSpPr/>
            <p:nvPr/>
          </p:nvSpPr>
          <p:spPr>
            <a:xfrm>
              <a:off x="32042" y="2284413"/>
              <a:ext cx="91377" cy="42367"/>
            </a:xfrm>
            <a:custGeom>
              <a:avLst/>
              <a:gdLst/>
              <a:ahLst/>
              <a:cxnLst/>
              <a:rect l="0" t="0" r="0" b="0"/>
              <a:pathLst>
                <a:path w="91377" h="42367">
                  <a:moveTo>
                    <a:pt x="1435" y="0"/>
                  </a:moveTo>
                  <a:lnTo>
                    <a:pt x="14681" y="0"/>
                  </a:lnTo>
                  <a:lnTo>
                    <a:pt x="15430" y="7048"/>
                  </a:lnTo>
                  <a:lnTo>
                    <a:pt x="16967" y="13005"/>
                  </a:lnTo>
                  <a:lnTo>
                    <a:pt x="19304" y="17856"/>
                  </a:lnTo>
                  <a:lnTo>
                    <a:pt x="22377" y="21730"/>
                  </a:lnTo>
                  <a:lnTo>
                    <a:pt x="26251" y="24663"/>
                  </a:lnTo>
                  <a:lnTo>
                    <a:pt x="30810" y="26695"/>
                  </a:lnTo>
                  <a:lnTo>
                    <a:pt x="36068" y="27877"/>
                  </a:lnTo>
                  <a:lnTo>
                    <a:pt x="42024" y="28232"/>
                  </a:lnTo>
                  <a:lnTo>
                    <a:pt x="91377" y="28232"/>
                  </a:lnTo>
                  <a:lnTo>
                    <a:pt x="91377" y="42367"/>
                  </a:lnTo>
                  <a:lnTo>
                    <a:pt x="2337" y="42367"/>
                  </a:lnTo>
                  <a:lnTo>
                    <a:pt x="2337" y="30010"/>
                  </a:lnTo>
                  <a:lnTo>
                    <a:pt x="19101" y="30010"/>
                  </a:lnTo>
                  <a:lnTo>
                    <a:pt x="11862" y="24612"/>
                  </a:lnTo>
                  <a:lnTo>
                    <a:pt x="6655" y="19748"/>
                  </a:lnTo>
                  <a:lnTo>
                    <a:pt x="3124" y="15329"/>
                  </a:lnTo>
                  <a:lnTo>
                    <a:pt x="991" y="11366"/>
                  </a:lnTo>
                  <a:lnTo>
                    <a:pt x="51" y="7887"/>
                  </a:lnTo>
                  <a:lnTo>
                    <a:pt x="0" y="4813"/>
                  </a:lnTo>
                  <a:lnTo>
                    <a:pt x="546" y="2235"/>
                  </a:lnTo>
                  <a:lnTo>
                    <a:pt x="1435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59"/>
            <p:cNvSpPr/>
            <p:nvPr/>
          </p:nvSpPr>
          <p:spPr>
            <a:xfrm>
              <a:off x="31699" y="2195383"/>
              <a:ext cx="48069" cy="81121"/>
            </a:xfrm>
            <a:custGeom>
              <a:avLst/>
              <a:gdLst/>
              <a:ahLst/>
              <a:cxnLst/>
              <a:rect l="0" t="0" r="0" b="0"/>
              <a:pathLst>
                <a:path w="48069" h="81121">
                  <a:moveTo>
                    <a:pt x="48069" y="0"/>
                  </a:moveTo>
                  <a:lnTo>
                    <a:pt x="48069" y="15042"/>
                  </a:lnTo>
                  <a:lnTo>
                    <a:pt x="41669" y="15458"/>
                  </a:lnTo>
                  <a:lnTo>
                    <a:pt x="35166" y="16754"/>
                  </a:lnTo>
                  <a:lnTo>
                    <a:pt x="29223" y="18887"/>
                  </a:lnTo>
                  <a:lnTo>
                    <a:pt x="23965" y="21808"/>
                  </a:lnTo>
                  <a:lnTo>
                    <a:pt x="19545" y="25479"/>
                  </a:lnTo>
                  <a:lnTo>
                    <a:pt x="17704" y="27612"/>
                  </a:lnTo>
                  <a:lnTo>
                    <a:pt x="16167" y="29847"/>
                  </a:lnTo>
                  <a:lnTo>
                    <a:pt x="14935" y="32324"/>
                  </a:lnTo>
                  <a:lnTo>
                    <a:pt x="13983" y="34902"/>
                  </a:lnTo>
                  <a:lnTo>
                    <a:pt x="13437" y="37633"/>
                  </a:lnTo>
                  <a:lnTo>
                    <a:pt x="13246" y="40566"/>
                  </a:lnTo>
                  <a:lnTo>
                    <a:pt x="13437" y="43436"/>
                  </a:lnTo>
                  <a:lnTo>
                    <a:pt x="13983" y="46218"/>
                  </a:lnTo>
                  <a:lnTo>
                    <a:pt x="14935" y="48796"/>
                  </a:lnTo>
                  <a:lnTo>
                    <a:pt x="16167" y="51234"/>
                  </a:lnTo>
                  <a:lnTo>
                    <a:pt x="17704" y="53508"/>
                  </a:lnTo>
                  <a:lnTo>
                    <a:pt x="19545" y="55641"/>
                  </a:lnTo>
                  <a:lnTo>
                    <a:pt x="23965" y="59311"/>
                  </a:lnTo>
                  <a:lnTo>
                    <a:pt x="29223" y="62245"/>
                  </a:lnTo>
                  <a:lnTo>
                    <a:pt x="35166" y="64379"/>
                  </a:lnTo>
                  <a:lnTo>
                    <a:pt x="41669" y="65661"/>
                  </a:lnTo>
                  <a:lnTo>
                    <a:pt x="48069" y="66077"/>
                  </a:lnTo>
                  <a:lnTo>
                    <a:pt x="48069" y="81121"/>
                  </a:lnTo>
                  <a:lnTo>
                    <a:pt x="43599" y="80901"/>
                  </a:lnTo>
                  <a:lnTo>
                    <a:pt x="38837" y="80304"/>
                  </a:lnTo>
                  <a:lnTo>
                    <a:pt x="34226" y="79263"/>
                  </a:lnTo>
                  <a:lnTo>
                    <a:pt x="29769" y="77866"/>
                  </a:lnTo>
                  <a:lnTo>
                    <a:pt x="25552" y="76139"/>
                  </a:lnTo>
                  <a:lnTo>
                    <a:pt x="21526" y="74094"/>
                  </a:lnTo>
                  <a:lnTo>
                    <a:pt x="17805" y="71770"/>
                  </a:lnTo>
                  <a:lnTo>
                    <a:pt x="14338" y="69090"/>
                  </a:lnTo>
                  <a:lnTo>
                    <a:pt x="11214" y="66208"/>
                  </a:lnTo>
                  <a:lnTo>
                    <a:pt x="8382" y="63083"/>
                  </a:lnTo>
                  <a:lnTo>
                    <a:pt x="5956" y="59718"/>
                  </a:lnTo>
                  <a:lnTo>
                    <a:pt x="3874" y="56187"/>
                  </a:lnTo>
                  <a:lnTo>
                    <a:pt x="2235" y="52466"/>
                  </a:lnTo>
                  <a:lnTo>
                    <a:pt x="1041" y="48656"/>
                  </a:lnTo>
                  <a:lnTo>
                    <a:pt x="292" y="44630"/>
                  </a:lnTo>
                  <a:lnTo>
                    <a:pt x="0" y="40566"/>
                  </a:lnTo>
                  <a:lnTo>
                    <a:pt x="292" y="36490"/>
                  </a:lnTo>
                  <a:lnTo>
                    <a:pt x="1041" y="32476"/>
                  </a:lnTo>
                  <a:lnTo>
                    <a:pt x="2235" y="28603"/>
                  </a:lnTo>
                  <a:lnTo>
                    <a:pt x="3874" y="24933"/>
                  </a:lnTo>
                  <a:lnTo>
                    <a:pt x="5956" y="21364"/>
                  </a:lnTo>
                  <a:lnTo>
                    <a:pt x="8382" y="18036"/>
                  </a:lnTo>
                  <a:lnTo>
                    <a:pt x="11214" y="14912"/>
                  </a:lnTo>
                  <a:lnTo>
                    <a:pt x="14338" y="12042"/>
                  </a:lnTo>
                  <a:lnTo>
                    <a:pt x="17805" y="9362"/>
                  </a:lnTo>
                  <a:lnTo>
                    <a:pt x="21526" y="7026"/>
                  </a:lnTo>
                  <a:lnTo>
                    <a:pt x="25552" y="4943"/>
                  </a:lnTo>
                  <a:lnTo>
                    <a:pt x="29769" y="3254"/>
                  </a:lnTo>
                  <a:lnTo>
                    <a:pt x="34226" y="1869"/>
                  </a:lnTo>
                  <a:lnTo>
                    <a:pt x="38837" y="828"/>
                  </a:lnTo>
                  <a:lnTo>
                    <a:pt x="43599" y="231"/>
                  </a:lnTo>
                  <a:lnTo>
                    <a:pt x="4806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60"/>
            <p:cNvSpPr/>
            <p:nvPr/>
          </p:nvSpPr>
          <p:spPr>
            <a:xfrm>
              <a:off x="79769" y="2195360"/>
              <a:ext cx="48070" cy="81166"/>
            </a:xfrm>
            <a:custGeom>
              <a:avLst/>
              <a:gdLst/>
              <a:ahLst/>
              <a:cxnLst/>
              <a:rect l="0" t="0" r="0" b="0"/>
              <a:pathLst>
                <a:path w="48070" h="81166">
                  <a:moveTo>
                    <a:pt x="445" y="0"/>
                  </a:moveTo>
                  <a:lnTo>
                    <a:pt x="5359" y="254"/>
                  </a:lnTo>
                  <a:lnTo>
                    <a:pt x="10071" y="851"/>
                  </a:lnTo>
                  <a:lnTo>
                    <a:pt x="14681" y="1892"/>
                  </a:lnTo>
                  <a:lnTo>
                    <a:pt x="19050" y="3277"/>
                  </a:lnTo>
                  <a:lnTo>
                    <a:pt x="23216" y="4966"/>
                  </a:lnTo>
                  <a:lnTo>
                    <a:pt x="27140" y="7048"/>
                  </a:lnTo>
                  <a:lnTo>
                    <a:pt x="30810" y="9385"/>
                  </a:lnTo>
                  <a:lnTo>
                    <a:pt x="34176" y="12065"/>
                  </a:lnTo>
                  <a:lnTo>
                    <a:pt x="37262" y="14935"/>
                  </a:lnTo>
                  <a:lnTo>
                    <a:pt x="39980" y="18059"/>
                  </a:lnTo>
                  <a:lnTo>
                    <a:pt x="42367" y="21387"/>
                  </a:lnTo>
                  <a:lnTo>
                    <a:pt x="44348" y="24955"/>
                  </a:lnTo>
                  <a:lnTo>
                    <a:pt x="45936" y="28626"/>
                  </a:lnTo>
                  <a:lnTo>
                    <a:pt x="47079" y="32499"/>
                  </a:lnTo>
                  <a:lnTo>
                    <a:pt x="47828" y="36513"/>
                  </a:lnTo>
                  <a:lnTo>
                    <a:pt x="48070" y="40589"/>
                  </a:lnTo>
                  <a:lnTo>
                    <a:pt x="47828" y="44653"/>
                  </a:lnTo>
                  <a:lnTo>
                    <a:pt x="47079" y="48679"/>
                  </a:lnTo>
                  <a:lnTo>
                    <a:pt x="45936" y="52489"/>
                  </a:lnTo>
                  <a:lnTo>
                    <a:pt x="44348" y="56210"/>
                  </a:lnTo>
                  <a:lnTo>
                    <a:pt x="42367" y="59741"/>
                  </a:lnTo>
                  <a:lnTo>
                    <a:pt x="39980" y="63106"/>
                  </a:lnTo>
                  <a:lnTo>
                    <a:pt x="37262" y="66230"/>
                  </a:lnTo>
                  <a:lnTo>
                    <a:pt x="34176" y="69113"/>
                  </a:lnTo>
                  <a:lnTo>
                    <a:pt x="30810" y="71793"/>
                  </a:lnTo>
                  <a:lnTo>
                    <a:pt x="27140" y="74117"/>
                  </a:lnTo>
                  <a:lnTo>
                    <a:pt x="23216" y="76162"/>
                  </a:lnTo>
                  <a:lnTo>
                    <a:pt x="19050" y="77889"/>
                  </a:lnTo>
                  <a:lnTo>
                    <a:pt x="14681" y="79286"/>
                  </a:lnTo>
                  <a:lnTo>
                    <a:pt x="10071" y="80327"/>
                  </a:lnTo>
                  <a:lnTo>
                    <a:pt x="5359" y="80924"/>
                  </a:lnTo>
                  <a:lnTo>
                    <a:pt x="445" y="81166"/>
                  </a:lnTo>
                  <a:lnTo>
                    <a:pt x="0" y="81144"/>
                  </a:lnTo>
                  <a:lnTo>
                    <a:pt x="0" y="66100"/>
                  </a:lnTo>
                  <a:lnTo>
                    <a:pt x="445" y="66129"/>
                  </a:lnTo>
                  <a:lnTo>
                    <a:pt x="7239" y="65684"/>
                  </a:lnTo>
                  <a:lnTo>
                    <a:pt x="13640" y="64401"/>
                  </a:lnTo>
                  <a:lnTo>
                    <a:pt x="19444" y="62268"/>
                  </a:lnTo>
                  <a:lnTo>
                    <a:pt x="24600" y="59334"/>
                  </a:lnTo>
                  <a:lnTo>
                    <a:pt x="28829" y="55664"/>
                  </a:lnTo>
                  <a:lnTo>
                    <a:pt x="30607" y="53530"/>
                  </a:lnTo>
                  <a:lnTo>
                    <a:pt x="32042" y="51257"/>
                  </a:lnTo>
                  <a:lnTo>
                    <a:pt x="33236" y="48819"/>
                  </a:lnTo>
                  <a:lnTo>
                    <a:pt x="34125" y="46241"/>
                  </a:lnTo>
                  <a:lnTo>
                    <a:pt x="34671" y="43459"/>
                  </a:lnTo>
                  <a:lnTo>
                    <a:pt x="34823" y="40589"/>
                  </a:lnTo>
                  <a:lnTo>
                    <a:pt x="34671" y="37655"/>
                  </a:lnTo>
                  <a:lnTo>
                    <a:pt x="34125" y="34925"/>
                  </a:lnTo>
                  <a:lnTo>
                    <a:pt x="33236" y="32347"/>
                  </a:lnTo>
                  <a:lnTo>
                    <a:pt x="32042" y="29870"/>
                  </a:lnTo>
                  <a:lnTo>
                    <a:pt x="30607" y="27635"/>
                  </a:lnTo>
                  <a:lnTo>
                    <a:pt x="28829" y="25502"/>
                  </a:lnTo>
                  <a:lnTo>
                    <a:pt x="24600" y="21831"/>
                  </a:lnTo>
                  <a:lnTo>
                    <a:pt x="19444" y="18910"/>
                  </a:lnTo>
                  <a:lnTo>
                    <a:pt x="13640" y="16776"/>
                  </a:lnTo>
                  <a:lnTo>
                    <a:pt x="7239" y="15481"/>
                  </a:lnTo>
                  <a:lnTo>
                    <a:pt x="445" y="15037"/>
                  </a:lnTo>
                  <a:lnTo>
                    <a:pt x="0" y="15065"/>
                  </a:lnTo>
                  <a:lnTo>
                    <a:pt x="0" y="23"/>
                  </a:lnTo>
                  <a:lnTo>
                    <a:pt x="445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61"/>
            <p:cNvSpPr/>
            <p:nvPr/>
          </p:nvSpPr>
          <p:spPr>
            <a:xfrm>
              <a:off x="32042" y="2133651"/>
              <a:ext cx="91377" cy="42316"/>
            </a:xfrm>
            <a:custGeom>
              <a:avLst/>
              <a:gdLst/>
              <a:ahLst/>
              <a:cxnLst/>
              <a:rect l="0" t="0" r="0" b="0"/>
              <a:pathLst>
                <a:path w="91377" h="42316">
                  <a:moveTo>
                    <a:pt x="1435" y="0"/>
                  </a:moveTo>
                  <a:lnTo>
                    <a:pt x="14681" y="0"/>
                  </a:lnTo>
                  <a:lnTo>
                    <a:pt x="15430" y="7048"/>
                  </a:lnTo>
                  <a:lnTo>
                    <a:pt x="16967" y="13005"/>
                  </a:lnTo>
                  <a:lnTo>
                    <a:pt x="19304" y="17856"/>
                  </a:lnTo>
                  <a:lnTo>
                    <a:pt x="22377" y="21730"/>
                  </a:lnTo>
                  <a:lnTo>
                    <a:pt x="26251" y="24663"/>
                  </a:lnTo>
                  <a:lnTo>
                    <a:pt x="30810" y="26695"/>
                  </a:lnTo>
                  <a:lnTo>
                    <a:pt x="36068" y="27838"/>
                  </a:lnTo>
                  <a:lnTo>
                    <a:pt x="42024" y="28232"/>
                  </a:lnTo>
                  <a:lnTo>
                    <a:pt x="91377" y="28232"/>
                  </a:lnTo>
                  <a:lnTo>
                    <a:pt x="91377" y="42316"/>
                  </a:lnTo>
                  <a:lnTo>
                    <a:pt x="2337" y="42316"/>
                  </a:lnTo>
                  <a:lnTo>
                    <a:pt x="2337" y="30010"/>
                  </a:lnTo>
                  <a:lnTo>
                    <a:pt x="19101" y="30010"/>
                  </a:lnTo>
                  <a:lnTo>
                    <a:pt x="11862" y="24612"/>
                  </a:lnTo>
                  <a:lnTo>
                    <a:pt x="6655" y="19748"/>
                  </a:lnTo>
                  <a:lnTo>
                    <a:pt x="3124" y="15329"/>
                  </a:lnTo>
                  <a:lnTo>
                    <a:pt x="991" y="11366"/>
                  </a:lnTo>
                  <a:lnTo>
                    <a:pt x="51" y="7887"/>
                  </a:lnTo>
                  <a:lnTo>
                    <a:pt x="0" y="4813"/>
                  </a:lnTo>
                  <a:lnTo>
                    <a:pt x="546" y="2184"/>
                  </a:lnTo>
                  <a:lnTo>
                    <a:pt x="1435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62"/>
            <p:cNvSpPr/>
            <p:nvPr/>
          </p:nvSpPr>
          <p:spPr>
            <a:xfrm>
              <a:off x="0" y="2035772"/>
              <a:ext cx="159588" cy="37059"/>
            </a:xfrm>
            <a:custGeom>
              <a:avLst/>
              <a:gdLst/>
              <a:ahLst/>
              <a:cxnLst/>
              <a:rect l="0" t="0" r="0" b="0"/>
              <a:pathLst>
                <a:path w="159588" h="37059">
                  <a:moveTo>
                    <a:pt x="0" y="0"/>
                  </a:moveTo>
                  <a:lnTo>
                    <a:pt x="10173" y="5562"/>
                  </a:lnTo>
                  <a:lnTo>
                    <a:pt x="20333" y="10325"/>
                  </a:lnTo>
                  <a:lnTo>
                    <a:pt x="30455" y="14237"/>
                  </a:lnTo>
                  <a:lnTo>
                    <a:pt x="40526" y="17412"/>
                  </a:lnTo>
                  <a:lnTo>
                    <a:pt x="50648" y="19888"/>
                  </a:lnTo>
                  <a:lnTo>
                    <a:pt x="60719" y="21577"/>
                  </a:lnTo>
                  <a:lnTo>
                    <a:pt x="70891" y="22619"/>
                  </a:lnTo>
                  <a:lnTo>
                    <a:pt x="81102" y="22923"/>
                  </a:lnTo>
                  <a:lnTo>
                    <a:pt x="90081" y="22619"/>
                  </a:lnTo>
                  <a:lnTo>
                    <a:pt x="99657" y="21577"/>
                  </a:lnTo>
                  <a:lnTo>
                    <a:pt x="109728" y="19888"/>
                  </a:lnTo>
                  <a:lnTo>
                    <a:pt x="120002" y="17412"/>
                  </a:lnTo>
                  <a:lnTo>
                    <a:pt x="130315" y="14237"/>
                  </a:lnTo>
                  <a:lnTo>
                    <a:pt x="140487" y="10325"/>
                  </a:lnTo>
                  <a:lnTo>
                    <a:pt x="150317" y="5562"/>
                  </a:lnTo>
                  <a:lnTo>
                    <a:pt x="159588" y="0"/>
                  </a:lnTo>
                  <a:lnTo>
                    <a:pt x="159588" y="8827"/>
                  </a:lnTo>
                  <a:lnTo>
                    <a:pt x="155867" y="11760"/>
                  </a:lnTo>
                  <a:lnTo>
                    <a:pt x="151803" y="14592"/>
                  </a:lnTo>
                  <a:lnTo>
                    <a:pt x="142723" y="19939"/>
                  </a:lnTo>
                  <a:lnTo>
                    <a:pt x="132652" y="24752"/>
                  </a:lnTo>
                  <a:lnTo>
                    <a:pt x="121983" y="28867"/>
                  </a:lnTo>
                  <a:lnTo>
                    <a:pt x="111125" y="32296"/>
                  </a:lnTo>
                  <a:lnTo>
                    <a:pt x="100406" y="34874"/>
                  </a:lnTo>
                  <a:lnTo>
                    <a:pt x="90284" y="36513"/>
                  </a:lnTo>
                  <a:lnTo>
                    <a:pt x="81102" y="37059"/>
                  </a:lnTo>
                  <a:lnTo>
                    <a:pt x="69952" y="36513"/>
                  </a:lnTo>
                  <a:lnTo>
                    <a:pt x="58979" y="34874"/>
                  </a:lnTo>
                  <a:lnTo>
                    <a:pt x="48311" y="32296"/>
                  </a:lnTo>
                  <a:lnTo>
                    <a:pt x="37897" y="28867"/>
                  </a:lnTo>
                  <a:lnTo>
                    <a:pt x="27826" y="24752"/>
                  </a:lnTo>
                  <a:lnTo>
                    <a:pt x="18097" y="19939"/>
                  </a:lnTo>
                  <a:lnTo>
                    <a:pt x="8826" y="14592"/>
                  </a:lnTo>
                  <a:lnTo>
                    <a:pt x="0" y="8827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63"/>
            <p:cNvSpPr/>
            <p:nvPr/>
          </p:nvSpPr>
          <p:spPr>
            <a:xfrm>
              <a:off x="0" y="1943202"/>
              <a:ext cx="123419" cy="74956"/>
            </a:xfrm>
            <a:custGeom>
              <a:avLst/>
              <a:gdLst/>
              <a:ahLst/>
              <a:cxnLst/>
              <a:rect l="0" t="0" r="0" b="0"/>
              <a:pathLst>
                <a:path w="123419" h="74956">
                  <a:moveTo>
                    <a:pt x="123419" y="0"/>
                  </a:moveTo>
                  <a:lnTo>
                    <a:pt x="123419" y="17666"/>
                  </a:lnTo>
                  <a:lnTo>
                    <a:pt x="75794" y="47625"/>
                  </a:lnTo>
                  <a:lnTo>
                    <a:pt x="89040" y="60820"/>
                  </a:lnTo>
                  <a:lnTo>
                    <a:pt x="123419" y="60820"/>
                  </a:lnTo>
                  <a:lnTo>
                    <a:pt x="123419" y="74956"/>
                  </a:lnTo>
                  <a:lnTo>
                    <a:pt x="0" y="74956"/>
                  </a:lnTo>
                  <a:lnTo>
                    <a:pt x="0" y="60820"/>
                  </a:lnTo>
                  <a:lnTo>
                    <a:pt x="72276" y="60820"/>
                  </a:lnTo>
                  <a:lnTo>
                    <a:pt x="34379" y="22923"/>
                  </a:lnTo>
                  <a:lnTo>
                    <a:pt x="34379" y="4419"/>
                  </a:lnTo>
                  <a:lnTo>
                    <a:pt x="65227" y="36169"/>
                  </a:lnTo>
                  <a:lnTo>
                    <a:pt x="12341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64"/>
            <p:cNvSpPr/>
            <p:nvPr/>
          </p:nvSpPr>
          <p:spPr>
            <a:xfrm>
              <a:off x="10566" y="1900885"/>
              <a:ext cx="117272" cy="40577"/>
            </a:xfrm>
            <a:custGeom>
              <a:avLst/>
              <a:gdLst/>
              <a:ahLst/>
              <a:cxnLst/>
              <a:rect l="0" t="0" r="0" b="0"/>
              <a:pathLst>
                <a:path w="117272" h="40577">
                  <a:moveTo>
                    <a:pt x="23813" y="0"/>
                  </a:moveTo>
                  <a:lnTo>
                    <a:pt x="35268" y="0"/>
                  </a:lnTo>
                  <a:lnTo>
                    <a:pt x="35268" y="14084"/>
                  </a:lnTo>
                  <a:lnTo>
                    <a:pt x="98768" y="14084"/>
                  </a:lnTo>
                  <a:lnTo>
                    <a:pt x="101295" y="13691"/>
                  </a:lnTo>
                  <a:lnTo>
                    <a:pt x="103035" y="12649"/>
                  </a:lnTo>
                  <a:lnTo>
                    <a:pt x="104127" y="11011"/>
                  </a:lnTo>
                  <a:lnTo>
                    <a:pt x="104724" y="9030"/>
                  </a:lnTo>
                  <a:lnTo>
                    <a:pt x="104826" y="6795"/>
                  </a:lnTo>
                  <a:lnTo>
                    <a:pt x="104724" y="4419"/>
                  </a:lnTo>
                  <a:lnTo>
                    <a:pt x="104026" y="0"/>
                  </a:lnTo>
                  <a:lnTo>
                    <a:pt x="115481" y="0"/>
                  </a:lnTo>
                  <a:lnTo>
                    <a:pt x="116726" y="5156"/>
                  </a:lnTo>
                  <a:lnTo>
                    <a:pt x="117272" y="12357"/>
                  </a:lnTo>
                  <a:lnTo>
                    <a:pt x="116827" y="15583"/>
                  </a:lnTo>
                  <a:lnTo>
                    <a:pt x="116078" y="18555"/>
                  </a:lnTo>
                  <a:lnTo>
                    <a:pt x="115037" y="21234"/>
                  </a:lnTo>
                  <a:lnTo>
                    <a:pt x="113754" y="23559"/>
                  </a:lnTo>
                  <a:lnTo>
                    <a:pt x="112065" y="25502"/>
                  </a:lnTo>
                  <a:lnTo>
                    <a:pt x="110084" y="26988"/>
                  </a:lnTo>
                  <a:lnTo>
                    <a:pt x="107696" y="27877"/>
                  </a:lnTo>
                  <a:lnTo>
                    <a:pt x="104915" y="28232"/>
                  </a:lnTo>
                  <a:lnTo>
                    <a:pt x="35268" y="28232"/>
                  </a:lnTo>
                  <a:lnTo>
                    <a:pt x="35268" y="40577"/>
                  </a:lnTo>
                  <a:lnTo>
                    <a:pt x="23813" y="40577"/>
                  </a:lnTo>
                  <a:lnTo>
                    <a:pt x="23813" y="28232"/>
                  </a:lnTo>
                  <a:lnTo>
                    <a:pt x="0" y="28232"/>
                  </a:lnTo>
                  <a:lnTo>
                    <a:pt x="0" y="14084"/>
                  </a:lnTo>
                  <a:lnTo>
                    <a:pt x="23813" y="14084"/>
                  </a:lnTo>
                  <a:lnTo>
                    <a:pt x="2381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65"/>
            <p:cNvSpPr/>
            <p:nvPr/>
          </p:nvSpPr>
          <p:spPr>
            <a:xfrm>
              <a:off x="31699" y="1817992"/>
              <a:ext cx="96139" cy="72327"/>
            </a:xfrm>
            <a:custGeom>
              <a:avLst/>
              <a:gdLst/>
              <a:ahLst/>
              <a:cxnLst/>
              <a:rect l="0" t="0" r="0" b="0"/>
              <a:pathLst>
                <a:path w="96139" h="72327">
                  <a:moveTo>
                    <a:pt x="67018" y="0"/>
                  </a:moveTo>
                  <a:lnTo>
                    <a:pt x="70549" y="241"/>
                  </a:lnTo>
                  <a:lnTo>
                    <a:pt x="73863" y="838"/>
                  </a:lnTo>
                  <a:lnTo>
                    <a:pt x="76937" y="1829"/>
                  </a:lnTo>
                  <a:lnTo>
                    <a:pt x="79769" y="3175"/>
                  </a:lnTo>
                  <a:lnTo>
                    <a:pt x="82398" y="4852"/>
                  </a:lnTo>
                  <a:lnTo>
                    <a:pt x="84785" y="6795"/>
                  </a:lnTo>
                  <a:lnTo>
                    <a:pt x="86919" y="9030"/>
                  </a:lnTo>
                  <a:lnTo>
                    <a:pt x="88849" y="11456"/>
                  </a:lnTo>
                  <a:lnTo>
                    <a:pt x="92024" y="16967"/>
                  </a:lnTo>
                  <a:lnTo>
                    <a:pt x="94310" y="23063"/>
                  </a:lnTo>
                  <a:lnTo>
                    <a:pt x="95694" y="29566"/>
                  </a:lnTo>
                  <a:lnTo>
                    <a:pt x="96139" y="36157"/>
                  </a:lnTo>
                  <a:lnTo>
                    <a:pt x="95987" y="41173"/>
                  </a:lnTo>
                  <a:lnTo>
                    <a:pt x="95542" y="45733"/>
                  </a:lnTo>
                  <a:lnTo>
                    <a:pt x="94805" y="49797"/>
                  </a:lnTo>
                  <a:lnTo>
                    <a:pt x="93815" y="53480"/>
                  </a:lnTo>
                  <a:lnTo>
                    <a:pt x="92519" y="56693"/>
                  </a:lnTo>
                  <a:lnTo>
                    <a:pt x="91034" y="59525"/>
                  </a:lnTo>
                  <a:lnTo>
                    <a:pt x="89294" y="62002"/>
                  </a:lnTo>
                  <a:lnTo>
                    <a:pt x="87313" y="64135"/>
                  </a:lnTo>
                  <a:lnTo>
                    <a:pt x="85128" y="65977"/>
                  </a:lnTo>
                  <a:lnTo>
                    <a:pt x="82791" y="67513"/>
                  </a:lnTo>
                  <a:lnTo>
                    <a:pt x="77533" y="69901"/>
                  </a:lnTo>
                  <a:lnTo>
                    <a:pt x="71679" y="71387"/>
                  </a:lnTo>
                  <a:lnTo>
                    <a:pt x="65278" y="72327"/>
                  </a:lnTo>
                  <a:lnTo>
                    <a:pt x="65278" y="57341"/>
                  </a:lnTo>
                  <a:lnTo>
                    <a:pt x="69050" y="56604"/>
                  </a:lnTo>
                  <a:lnTo>
                    <a:pt x="72479" y="55613"/>
                  </a:lnTo>
                  <a:lnTo>
                    <a:pt x="75502" y="54267"/>
                  </a:lnTo>
                  <a:lnTo>
                    <a:pt x="78029" y="52388"/>
                  </a:lnTo>
                  <a:lnTo>
                    <a:pt x="80112" y="49759"/>
                  </a:lnTo>
                  <a:lnTo>
                    <a:pt x="81648" y="46279"/>
                  </a:lnTo>
                  <a:lnTo>
                    <a:pt x="82601" y="41821"/>
                  </a:lnTo>
                  <a:lnTo>
                    <a:pt x="82893" y="36157"/>
                  </a:lnTo>
                  <a:lnTo>
                    <a:pt x="82652" y="31204"/>
                  </a:lnTo>
                  <a:lnTo>
                    <a:pt x="81801" y="26886"/>
                  </a:lnTo>
                  <a:lnTo>
                    <a:pt x="80518" y="23266"/>
                  </a:lnTo>
                  <a:lnTo>
                    <a:pt x="78829" y="20282"/>
                  </a:lnTo>
                  <a:lnTo>
                    <a:pt x="76746" y="17958"/>
                  </a:lnTo>
                  <a:lnTo>
                    <a:pt x="74358" y="16320"/>
                  </a:lnTo>
                  <a:lnTo>
                    <a:pt x="71679" y="15329"/>
                  </a:lnTo>
                  <a:lnTo>
                    <a:pt x="68809" y="14974"/>
                  </a:lnTo>
                  <a:lnTo>
                    <a:pt x="66319" y="15227"/>
                  </a:lnTo>
                  <a:lnTo>
                    <a:pt x="64148" y="15964"/>
                  </a:lnTo>
                  <a:lnTo>
                    <a:pt x="62255" y="17107"/>
                  </a:lnTo>
                  <a:lnTo>
                    <a:pt x="60617" y="18644"/>
                  </a:lnTo>
                  <a:lnTo>
                    <a:pt x="59284" y="20536"/>
                  </a:lnTo>
                  <a:lnTo>
                    <a:pt x="58141" y="22822"/>
                  </a:lnTo>
                  <a:lnTo>
                    <a:pt x="56451" y="28220"/>
                  </a:lnTo>
                  <a:lnTo>
                    <a:pt x="51143" y="50254"/>
                  </a:lnTo>
                  <a:lnTo>
                    <a:pt x="49365" y="55207"/>
                  </a:lnTo>
                  <a:lnTo>
                    <a:pt x="47320" y="59373"/>
                  </a:lnTo>
                  <a:lnTo>
                    <a:pt x="44996" y="62903"/>
                  </a:lnTo>
                  <a:lnTo>
                    <a:pt x="42367" y="65672"/>
                  </a:lnTo>
                  <a:lnTo>
                    <a:pt x="39383" y="67856"/>
                  </a:lnTo>
                  <a:lnTo>
                    <a:pt x="36017" y="69355"/>
                  </a:lnTo>
                  <a:lnTo>
                    <a:pt x="32347" y="70244"/>
                  </a:lnTo>
                  <a:lnTo>
                    <a:pt x="28219" y="70536"/>
                  </a:lnTo>
                  <a:lnTo>
                    <a:pt x="24854" y="70345"/>
                  </a:lnTo>
                  <a:lnTo>
                    <a:pt x="21730" y="69748"/>
                  </a:lnTo>
                  <a:lnTo>
                    <a:pt x="18745" y="68809"/>
                  </a:lnTo>
                  <a:lnTo>
                    <a:pt x="16027" y="67513"/>
                  </a:lnTo>
                  <a:lnTo>
                    <a:pt x="13487" y="65926"/>
                  </a:lnTo>
                  <a:lnTo>
                    <a:pt x="11163" y="64097"/>
                  </a:lnTo>
                  <a:lnTo>
                    <a:pt x="9080" y="61963"/>
                  </a:lnTo>
                  <a:lnTo>
                    <a:pt x="7188" y="59627"/>
                  </a:lnTo>
                  <a:lnTo>
                    <a:pt x="4064" y="54420"/>
                  </a:lnTo>
                  <a:lnTo>
                    <a:pt x="1829" y="48616"/>
                  </a:lnTo>
                  <a:lnTo>
                    <a:pt x="495" y="42456"/>
                  </a:lnTo>
                  <a:lnTo>
                    <a:pt x="0" y="36157"/>
                  </a:lnTo>
                  <a:lnTo>
                    <a:pt x="343" y="31001"/>
                  </a:lnTo>
                  <a:lnTo>
                    <a:pt x="1333" y="25591"/>
                  </a:lnTo>
                  <a:lnTo>
                    <a:pt x="3073" y="20231"/>
                  </a:lnTo>
                  <a:lnTo>
                    <a:pt x="5753" y="15227"/>
                  </a:lnTo>
                  <a:lnTo>
                    <a:pt x="7442" y="12891"/>
                  </a:lnTo>
                  <a:lnTo>
                    <a:pt x="9423" y="10757"/>
                  </a:lnTo>
                  <a:lnTo>
                    <a:pt x="11659" y="8827"/>
                  </a:lnTo>
                  <a:lnTo>
                    <a:pt x="14135" y="7138"/>
                  </a:lnTo>
                  <a:lnTo>
                    <a:pt x="16967" y="5753"/>
                  </a:lnTo>
                  <a:lnTo>
                    <a:pt x="20091" y="4661"/>
                  </a:lnTo>
                  <a:lnTo>
                    <a:pt x="23558" y="3912"/>
                  </a:lnTo>
                  <a:lnTo>
                    <a:pt x="27330" y="3518"/>
                  </a:lnTo>
                  <a:lnTo>
                    <a:pt x="27330" y="18504"/>
                  </a:lnTo>
                  <a:lnTo>
                    <a:pt x="24460" y="19050"/>
                  </a:lnTo>
                  <a:lnTo>
                    <a:pt x="21831" y="19939"/>
                  </a:lnTo>
                  <a:lnTo>
                    <a:pt x="19393" y="21222"/>
                  </a:lnTo>
                  <a:lnTo>
                    <a:pt x="17310" y="23063"/>
                  </a:lnTo>
                  <a:lnTo>
                    <a:pt x="15621" y="25400"/>
                  </a:lnTo>
                  <a:lnTo>
                    <a:pt x="14338" y="28321"/>
                  </a:lnTo>
                  <a:lnTo>
                    <a:pt x="13538" y="31890"/>
                  </a:lnTo>
                  <a:lnTo>
                    <a:pt x="13246" y="36157"/>
                  </a:lnTo>
                  <a:lnTo>
                    <a:pt x="13437" y="40031"/>
                  </a:lnTo>
                  <a:lnTo>
                    <a:pt x="14084" y="43650"/>
                  </a:lnTo>
                  <a:lnTo>
                    <a:pt x="15126" y="46927"/>
                  </a:lnTo>
                  <a:lnTo>
                    <a:pt x="16574" y="49797"/>
                  </a:lnTo>
                  <a:lnTo>
                    <a:pt x="18402" y="52184"/>
                  </a:lnTo>
                  <a:lnTo>
                    <a:pt x="20688" y="54026"/>
                  </a:lnTo>
                  <a:lnTo>
                    <a:pt x="23368" y="55156"/>
                  </a:lnTo>
                  <a:lnTo>
                    <a:pt x="26492" y="55563"/>
                  </a:lnTo>
                  <a:lnTo>
                    <a:pt x="29769" y="55258"/>
                  </a:lnTo>
                  <a:lnTo>
                    <a:pt x="31394" y="54712"/>
                  </a:lnTo>
                  <a:lnTo>
                    <a:pt x="32982" y="53772"/>
                  </a:lnTo>
                  <a:lnTo>
                    <a:pt x="34531" y="52388"/>
                  </a:lnTo>
                  <a:lnTo>
                    <a:pt x="36017" y="50343"/>
                  </a:lnTo>
                  <a:lnTo>
                    <a:pt x="37452" y="47625"/>
                  </a:lnTo>
                  <a:lnTo>
                    <a:pt x="38837" y="44095"/>
                  </a:lnTo>
                  <a:lnTo>
                    <a:pt x="42367" y="27331"/>
                  </a:lnTo>
                  <a:lnTo>
                    <a:pt x="44145" y="21082"/>
                  </a:lnTo>
                  <a:lnTo>
                    <a:pt x="46190" y="15621"/>
                  </a:lnTo>
                  <a:lnTo>
                    <a:pt x="48616" y="10960"/>
                  </a:lnTo>
                  <a:lnTo>
                    <a:pt x="51397" y="7036"/>
                  </a:lnTo>
                  <a:lnTo>
                    <a:pt x="54572" y="4013"/>
                  </a:lnTo>
                  <a:lnTo>
                    <a:pt x="58242" y="1778"/>
                  </a:lnTo>
                  <a:lnTo>
                    <a:pt x="62357" y="445"/>
                  </a:lnTo>
                  <a:lnTo>
                    <a:pt x="6701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66"/>
            <p:cNvSpPr/>
            <p:nvPr/>
          </p:nvSpPr>
          <p:spPr>
            <a:xfrm>
              <a:off x="0" y="1767738"/>
              <a:ext cx="159588" cy="37059"/>
            </a:xfrm>
            <a:custGeom>
              <a:avLst/>
              <a:gdLst/>
              <a:ahLst/>
              <a:cxnLst/>
              <a:rect l="0" t="0" r="0" b="0"/>
              <a:pathLst>
                <a:path w="159588" h="37059">
                  <a:moveTo>
                    <a:pt x="81102" y="0"/>
                  </a:moveTo>
                  <a:lnTo>
                    <a:pt x="90335" y="445"/>
                  </a:lnTo>
                  <a:lnTo>
                    <a:pt x="100063" y="1829"/>
                  </a:lnTo>
                  <a:lnTo>
                    <a:pt x="110134" y="4064"/>
                  </a:lnTo>
                  <a:lnTo>
                    <a:pt x="120345" y="7188"/>
                  </a:lnTo>
                  <a:lnTo>
                    <a:pt x="130569" y="11151"/>
                  </a:lnTo>
                  <a:lnTo>
                    <a:pt x="140640" y="16015"/>
                  </a:lnTo>
                  <a:lnTo>
                    <a:pt x="150368" y="21679"/>
                  </a:lnTo>
                  <a:lnTo>
                    <a:pt x="159588" y="28220"/>
                  </a:lnTo>
                  <a:lnTo>
                    <a:pt x="159588" y="37059"/>
                  </a:lnTo>
                  <a:lnTo>
                    <a:pt x="150317" y="31750"/>
                  </a:lnTo>
                  <a:lnTo>
                    <a:pt x="140983" y="27127"/>
                  </a:lnTo>
                  <a:lnTo>
                    <a:pt x="131559" y="23216"/>
                  </a:lnTo>
                  <a:lnTo>
                    <a:pt x="121983" y="19939"/>
                  </a:lnTo>
                  <a:lnTo>
                    <a:pt x="112217" y="17412"/>
                  </a:lnTo>
                  <a:lnTo>
                    <a:pt x="102146" y="15570"/>
                  </a:lnTo>
                  <a:lnTo>
                    <a:pt x="91821" y="14478"/>
                  </a:lnTo>
                  <a:lnTo>
                    <a:pt x="81102" y="14135"/>
                  </a:lnTo>
                  <a:lnTo>
                    <a:pt x="70688" y="14427"/>
                  </a:lnTo>
                  <a:lnTo>
                    <a:pt x="60465" y="15469"/>
                  </a:lnTo>
                  <a:lnTo>
                    <a:pt x="50444" y="17158"/>
                  </a:lnTo>
                  <a:lnTo>
                    <a:pt x="40526" y="19634"/>
                  </a:lnTo>
                  <a:lnTo>
                    <a:pt x="30607" y="22809"/>
                  </a:lnTo>
                  <a:lnTo>
                    <a:pt x="20587" y="26734"/>
                  </a:lnTo>
                  <a:lnTo>
                    <a:pt x="10414" y="31496"/>
                  </a:lnTo>
                  <a:lnTo>
                    <a:pt x="0" y="37059"/>
                  </a:lnTo>
                  <a:lnTo>
                    <a:pt x="0" y="28220"/>
                  </a:lnTo>
                  <a:lnTo>
                    <a:pt x="10312" y="21425"/>
                  </a:lnTo>
                  <a:lnTo>
                    <a:pt x="20828" y="15621"/>
                  </a:lnTo>
                  <a:lnTo>
                    <a:pt x="31394" y="10757"/>
                  </a:lnTo>
                  <a:lnTo>
                    <a:pt x="41872" y="6845"/>
                  </a:lnTo>
                  <a:lnTo>
                    <a:pt x="52184" y="3810"/>
                  </a:lnTo>
                  <a:lnTo>
                    <a:pt x="62205" y="1677"/>
                  </a:lnTo>
                  <a:lnTo>
                    <a:pt x="71882" y="445"/>
                  </a:lnTo>
                  <a:lnTo>
                    <a:pt x="81102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67"/>
            <p:cNvSpPr/>
            <p:nvPr/>
          </p:nvSpPr>
          <p:spPr>
            <a:xfrm>
              <a:off x="2011261" y="4513072"/>
              <a:ext cx="60274" cy="137109"/>
            </a:xfrm>
            <a:custGeom>
              <a:avLst/>
              <a:gdLst/>
              <a:ahLst/>
              <a:cxnLst/>
              <a:rect l="0" t="0" r="0" b="0"/>
              <a:pathLst>
                <a:path w="60274" h="137109">
                  <a:moveTo>
                    <a:pt x="50000" y="0"/>
                  </a:moveTo>
                  <a:lnTo>
                    <a:pt x="60274" y="0"/>
                  </a:lnTo>
                  <a:lnTo>
                    <a:pt x="60274" y="20954"/>
                  </a:lnTo>
                  <a:lnTo>
                    <a:pt x="38253" y="81306"/>
                  </a:lnTo>
                  <a:lnTo>
                    <a:pt x="60274" y="81306"/>
                  </a:lnTo>
                  <a:lnTo>
                    <a:pt x="60274" y="96978"/>
                  </a:lnTo>
                  <a:lnTo>
                    <a:pt x="33338" y="96978"/>
                  </a:lnTo>
                  <a:lnTo>
                    <a:pt x="19596" y="137109"/>
                  </a:lnTo>
                  <a:lnTo>
                    <a:pt x="0" y="137109"/>
                  </a:lnTo>
                  <a:lnTo>
                    <a:pt x="43104" y="19596"/>
                  </a:lnTo>
                  <a:lnTo>
                    <a:pt x="5000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68"/>
            <p:cNvSpPr/>
            <p:nvPr/>
          </p:nvSpPr>
          <p:spPr>
            <a:xfrm>
              <a:off x="2071535" y="4513072"/>
              <a:ext cx="60274" cy="137109"/>
            </a:xfrm>
            <a:custGeom>
              <a:avLst/>
              <a:gdLst/>
              <a:ahLst/>
              <a:cxnLst/>
              <a:rect l="0" t="0" r="0" b="0"/>
              <a:pathLst>
                <a:path w="60274" h="137109">
                  <a:moveTo>
                    <a:pt x="0" y="0"/>
                  </a:moveTo>
                  <a:lnTo>
                    <a:pt x="12255" y="0"/>
                  </a:lnTo>
                  <a:lnTo>
                    <a:pt x="60274" y="137109"/>
                  </a:lnTo>
                  <a:lnTo>
                    <a:pt x="40678" y="137109"/>
                  </a:lnTo>
                  <a:lnTo>
                    <a:pt x="26937" y="96978"/>
                  </a:lnTo>
                  <a:lnTo>
                    <a:pt x="0" y="96978"/>
                  </a:lnTo>
                  <a:lnTo>
                    <a:pt x="0" y="81306"/>
                  </a:lnTo>
                  <a:lnTo>
                    <a:pt x="22022" y="81306"/>
                  </a:lnTo>
                  <a:lnTo>
                    <a:pt x="495" y="19596"/>
                  </a:lnTo>
                  <a:lnTo>
                    <a:pt x="0" y="20954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69"/>
            <p:cNvSpPr/>
            <p:nvPr/>
          </p:nvSpPr>
          <p:spPr>
            <a:xfrm>
              <a:off x="3392183" y="4513072"/>
              <a:ext cx="51079" cy="137109"/>
            </a:xfrm>
            <a:custGeom>
              <a:avLst/>
              <a:gdLst/>
              <a:ahLst/>
              <a:cxnLst/>
              <a:rect l="0" t="0" r="0" b="0"/>
              <a:pathLst>
                <a:path w="51079" h="137109">
                  <a:moveTo>
                    <a:pt x="0" y="0"/>
                  </a:moveTo>
                  <a:lnTo>
                    <a:pt x="51079" y="0"/>
                  </a:lnTo>
                  <a:lnTo>
                    <a:pt x="51079" y="15672"/>
                  </a:lnTo>
                  <a:lnTo>
                    <a:pt x="17666" y="15672"/>
                  </a:lnTo>
                  <a:lnTo>
                    <a:pt x="17666" y="58775"/>
                  </a:lnTo>
                  <a:lnTo>
                    <a:pt x="51079" y="58775"/>
                  </a:lnTo>
                  <a:lnTo>
                    <a:pt x="51079" y="74409"/>
                  </a:lnTo>
                  <a:lnTo>
                    <a:pt x="17666" y="74409"/>
                  </a:lnTo>
                  <a:lnTo>
                    <a:pt x="17666" y="121438"/>
                  </a:lnTo>
                  <a:lnTo>
                    <a:pt x="51079" y="121438"/>
                  </a:lnTo>
                  <a:lnTo>
                    <a:pt x="51079" y="137109"/>
                  </a:lnTo>
                  <a:lnTo>
                    <a:pt x="0" y="137109"/>
                  </a:lnTo>
                  <a:lnTo>
                    <a:pt x="0" y="74409"/>
                  </a:lnTo>
                  <a:lnTo>
                    <a:pt x="0" y="1567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70"/>
            <p:cNvSpPr/>
            <p:nvPr/>
          </p:nvSpPr>
          <p:spPr>
            <a:xfrm>
              <a:off x="3443262" y="4513072"/>
              <a:ext cx="50825" cy="137109"/>
            </a:xfrm>
            <a:custGeom>
              <a:avLst/>
              <a:gdLst/>
              <a:ahLst/>
              <a:cxnLst/>
              <a:rect l="0" t="0" r="0" b="0"/>
              <a:pathLst>
                <a:path w="50825" h="137109">
                  <a:moveTo>
                    <a:pt x="0" y="0"/>
                  </a:moveTo>
                  <a:lnTo>
                    <a:pt x="8699" y="0"/>
                  </a:lnTo>
                  <a:lnTo>
                    <a:pt x="14211" y="444"/>
                  </a:lnTo>
                  <a:lnTo>
                    <a:pt x="20167" y="1880"/>
                  </a:lnTo>
                  <a:lnTo>
                    <a:pt x="26162" y="4407"/>
                  </a:lnTo>
                  <a:lnTo>
                    <a:pt x="29146" y="6097"/>
                  </a:lnTo>
                  <a:lnTo>
                    <a:pt x="31966" y="8078"/>
                  </a:lnTo>
                  <a:lnTo>
                    <a:pt x="34646" y="10313"/>
                  </a:lnTo>
                  <a:lnTo>
                    <a:pt x="37084" y="12891"/>
                  </a:lnTo>
                  <a:lnTo>
                    <a:pt x="39307" y="15773"/>
                  </a:lnTo>
                  <a:lnTo>
                    <a:pt x="41199" y="19000"/>
                  </a:lnTo>
                  <a:lnTo>
                    <a:pt x="42786" y="22517"/>
                  </a:lnTo>
                  <a:lnTo>
                    <a:pt x="43929" y="26442"/>
                  </a:lnTo>
                  <a:lnTo>
                    <a:pt x="44666" y="30658"/>
                  </a:lnTo>
                  <a:lnTo>
                    <a:pt x="44920" y="35268"/>
                  </a:lnTo>
                  <a:lnTo>
                    <a:pt x="44577" y="41618"/>
                  </a:lnTo>
                  <a:lnTo>
                    <a:pt x="43535" y="46875"/>
                  </a:lnTo>
                  <a:lnTo>
                    <a:pt x="41897" y="51244"/>
                  </a:lnTo>
                  <a:lnTo>
                    <a:pt x="39662" y="54864"/>
                  </a:lnTo>
                  <a:lnTo>
                    <a:pt x="36931" y="57887"/>
                  </a:lnTo>
                  <a:lnTo>
                    <a:pt x="33756" y="60617"/>
                  </a:lnTo>
                  <a:lnTo>
                    <a:pt x="26314" y="65634"/>
                  </a:lnTo>
                  <a:lnTo>
                    <a:pt x="33007" y="68161"/>
                  </a:lnTo>
                  <a:lnTo>
                    <a:pt x="38417" y="71336"/>
                  </a:lnTo>
                  <a:lnTo>
                    <a:pt x="42685" y="75057"/>
                  </a:lnTo>
                  <a:lnTo>
                    <a:pt x="45910" y="79222"/>
                  </a:lnTo>
                  <a:lnTo>
                    <a:pt x="48247" y="83680"/>
                  </a:lnTo>
                  <a:lnTo>
                    <a:pt x="49733" y="88354"/>
                  </a:lnTo>
                  <a:lnTo>
                    <a:pt x="50571" y="93167"/>
                  </a:lnTo>
                  <a:lnTo>
                    <a:pt x="50825" y="97917"/>
                  </a:lnTo>
                  <a:lnTo>
                    <a:pt x="50673" y="102235"/>
                  </a:lnTo>
                  <a:lnTo>
                    <a:pt x="50127" y="106363"/>
                  </a:lnTo>
                  <a:lnTo>
                    <a:pt x="49339" y="110275"/>
                  </a:lnTo>
                  <a:lnTo>
                    <a:pt x="48196" y="113995"/>
                  </a:lnTo>
                  <a:lnTo>
                    <a:pt x="46749" y="117475"/>
                  </a:lnTo>
                  <a:lnTo>
                    <a:pt x="45021" y="120688"/>
                  </a:lnTo>
                  <a:lnTo>
                    <a:pt x="43028" y="123672"/>
                  </a:lnTo>
                  <a:lnTo>
                    <a:pt x="40805" y="126353"/>
                  </a:lnTo>
                  <a:lnTo>
                    <a:pt x="38265" y="128778"/>
                  </a:lnTo>
                  <a:lnTo>
                    <a:pt x="35496" y="130912"/>
                  </a:lnTo>
                  <a:lnTo>
                    <a:pt x="32512" y="132804"/>
                  </a:lnTo>
                  <a:lnTo>
                    <a:pt x="29337" y="134341"/>
                  </a:lnTo>
                  <a:lnTo>
                    <a:pt x="25921" y="135522"/>
                  </a:lnTo>
                  <a:lnTo>
                    <a:pt x="22301" y="136423"/>
                  </a:lnTo>
                  <a:lnTo>
                    <a:pt x="18529" y="136969"/>
                  </a:lnTo>
                  <a:lnTo>
                    <a:pt x="14554" y="137109"/>
                  </a:lnTo>
                  <a:lnTo>
                    <a:pt x="0" y="137109"/>
                  </a:lnTo>
                  <a:lnTo>
                    <a:pt x="0" y="121438"/>
                  </a:lnTo>
                  <a:lnTo>
                    <a:pt x="12624" y="121438"/>
                  </a:lnTo>
                  <a:lnTo>
                    <a:pt x="17881" y="120942"/>
                  </a:lnTo>
                  <a:lnTo>
                    <a:pt x="22390" y="119456"/>
                  </a:lnTo>
                  <a:lnTo>
                    <a:pt x="26060" y="117119"/>
                  </a:lnTo>
                  <a:lnTo>
                    <a:pt x="28994" y="114097"/>
                  </a:lnTo>
                  <a:lnTo>
                    <a:pt x="31178" y="110579"/>
                  </a:lnTo>
                  <a:lnTo>
                    <a:pt x="32614" y="106553"/>
                  </a:lnTo>
                  <a:lnTo>
                    <a:pt x="33363" y="102337"/>
                  </a:lnTo>
                  <a:lnTo>
                    <a:pt x="33413" y="97917"/>
                  </a:lnTo>
                  <a:lnTo>
                    <a:pt x="32817" y="93561"/>
                  </a:lnTo>
                  <a:lnTo>
                    <a:pt x="31572" y="89294"/>
                  </a:lnTo>
                  <a:lnTo>
                    <a:pt x="29692" y="85319"/>
                  </a:lnTo>
                  <a:lnTo>
                    <a:pt x="27203" y="81800"/>
                  </a:lnTo>
                  <a:lnTo>
                    <a:pt x="24130" y="78778"/>
                  </a:lnTo>
                  <a:lnTo>
                    <a:pt x="20510" y="76441"/>
                  </a:lnTo>
                  <a:lnTo>
                    <a:pt x="16345" y="74956"/>
                  </a:lnTo>
                  <a:lnTo>
                    <a:pt x="11633" y="74409"/>
                  </a:lnTo>
                  <a:lnTo>
                    <a:pt x="0" y="74409"/>
                  </a:lnTo>
                  <a:lnTo>
                    <a:pt x="0" y="58775"/>
                  </a:lnTo>
                  <a:lnTo>
                    <a:pt x="5778" y="58775"/>
                  </a:lnTo>
                  <a:lnTo>
                    <a:pt x="11087" y="58280"/>
                  </a:lnTo>
                  <a:lnTo>
                    <a:pt x="15646" y="56897"/>
                  </a:lnTo>
                  <a:lnTo>
                    <a:pt x="19520" y="54763"/>
                  </a:lnTo>
                  <a:lnTo>
                    <a:pt x="22644" y="52032"/>
                  </a:lnTo>
                  <a:lnTo>
                    <a:pt x="25070" y="48755"/>
                  </a:lnTo>
                  <a:lnTo>
                    <a:pt x="26759" y="45136"/>
                  </a:lnTo>
                  <a:lnTo>
                    <a:pt x="27699" y="41225"/>
                  </a:lnTo>
                  <a:lnTo>
                    <a:pt x="27902" y="37199"/>
                  </a:lnTo>
                  <a:lnTo>
                    <a:pt x="27406" y="33185"/>
                  </a:lnTo>
                  <a:lnTo>
                    <a:pt x="26213" y="29312"/>
                  </a:lnTo>
                  <a:lnTo>
                    <a:pt x="24282" y="25641"/>
                  </a:lnTo>
                  <a:lnTo>
                    <a:pt x="21603" y="22365"/>
                  </a:lnTo>
                  <a:lnTo>
                    <a:pt x="18224" y="19634"/>
                  </a:lnTo>
                  <a:lnTo>
                    <a:pt x="14110" y="17500"/>
                  </a:lnTo>
                  <a:lnTo>
                    <a:pt x="9296" y="16116"/>
                  </a:lnTo>
                  <a:lnTo>
                    <a:pt x="3797" y="15672"/>
                  </a:lnTo>
                  <a:lnTo>
                    <a:pt x="0" y="1567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71"/>
            <p:cNvSpPr/>
            <p:nvPr/>
          </p:nvSpPr>
          <p:spPr>
            <a:xfrm>
              <a:off x="371716" y="4341114"/>
              <a:ext cx="44107" cy="138125"/>
            </a:xfrm>
            <a:custGeom>
              <a:avLst/>
              <a:gdLst/>
              <a:ahLst/>
              <a:cxnLst/>
              <a:rect l="0" t="0" r="0" b="0"/>
              <a:pathLst>
                <a:path w="44107" h="138125">
                  <a:moveTo>
                    <a:pt x="44107" y="0"/>
                  </a:moveTo>
                  <a:lnTo>
                    <a:pt x="44107" y="14694"/>
                  </a:lnTo>
                  <a:lnTo>
                    <a:pt x="41720" y="14936"/>
                  </a:lnTo>
                  <a:lnTo>
                    <a:pt x="39294" y="15633"/>
                  </a:lnTo>
                  <a:lnTo>
                    <a:pt x="36906" y="16827"/>
                  </a:lnTo>
                  <a:lnTo>
                    <a:pt x="34582" y="18414"/>
                  </a:lnTo>
                  <a:lnTo>
                    <a:pt x="32296" y="20498"/>
                  </a:lnTo>
                  <a:lnTo>
                    <a:pt x="30112" y="22974"/>
                  </a:lnTo>
                  <a:lnTo>
                    <a:pt x="28029" y="25857"/>
                  </a:lnTo>
                  <a:lnTo>
                    <a:pt x="26099" y="29121"/>
                  </a:lnTo>
                  <a:lnTo>
                    <a:pt x="24308" y="32804"/>
                  </a:lnTo>
                  <a:lnTo>
                    <a:pt x="22670" y="36868"/>
                  </a:lnTo>
                  <a:lnTo>
                    <a:pt x="21234" y="41325"/>
                  </a:lnTo>
                  <a:lnTo>
                    <a:pt x="19990" y="46088"/>
                  </a:lnTo>
                  <a:lnTo>
                    <a:pt x="18999" y="51257"/>
                  </a:lnTo>
                  <a:lnTo>
                    <a:pt x="18263" y="56705"/>
                  </a:lnTo>
                  <a:lnTo>
                    <a:pt x="17818" y="62458"/>
                  </a:lnTo>
                  <a:lnTo>
                    <a:pt x="17666" y="68567"/>
                  </a:lnTo>
                  <a:lnTo>
                    <a:pt x="17818" y="74663"/>
                  </a:lnTo>
                  <a:lnTo>
                    <a:pt x="18263" y="80467"/>
                  </a:lnTo>
                  <a:lnTo>
                    <a:pt x="18999" y="86030"/>
                  </a:lnTo>
                  <a:lnTo>
                    <a:pt x="19990" y="91186"/>
                  </a:lnTo>
                  <a:lnTo>
                    <a:pt x="22670" y="100558"/>
                  </a:lnTo>
                  <a:lnTo>
                    <a:pt x="24308" y="104737"/>
                  </a:lnTo>
                  <a:lnTo>
                    <a:pt x="26099" y="108496"/>
                  </a:lnTo>
                  <a:lnTo>
                    <a:pt x="28029" y="111874"/>
                  </a:lnTo>
                  <a:lnTo>
                    <a:pt x="30112" y="114846"/>
                  </a:lnTo>
                  <a:lnTo>
                    <a:pt x="32296" y="117437"/>
                  </a:lnTo>
                  <a:lnTo>
                    <a:pt x="34582" y="119570"/>
                  </a:lnTo>
                  <a:lnTo>
                    <a:pt x="36906" y="121247"/>
                  </a:lnTo>
                  <a:lnTo>
                    <a:pt x="39294" y="122441"/>
                  </a:lnTo>
                  <a:lnTo>
                    <a:pt x="41720" y="123189"/>
                  </a:lnTo>
                  <a:lnTo>
                    <a:pt x="44107" y="123431"/>
                  </a:lnTo>
                  <a:lnTo>
                    <a:pt x="44107" y="138125"/>
                  </a:lnTo>
                  <a:lnTo>
                    <a:pt x="39243" y="137719"/>
                  </a:lnTo>
                  <a:lnTo>
                    <a:pt x="34633" y="136525"/>
                  </a:lnTo>
                  <a:lnTo>
                    <a:pt x="30213" y="134544"/>
                  </a:lnTo>
                  <a:lnTo>
                    <a:pt x="26048" y="131966"/>
                  </a:lnTo>
                  <a:lnTo>
                    <a:pt x="22174" y="128689"/>
                  </a:lnTo>
                  <a:lnTo>
                    <a:pt x="18504" y="124917"/>
                  </a:lnTo>
                  <a:lnTo>
                    <a:pt x="15189" y="120612"/>
                  </a:lnTo>
                  <a:lnTo>
                    <a:pt x="12154" y="115850"/>
                  </a:lnTo>
                  <a:lnTo>
                    <a:pt x="9385" y="110680"/>
                  </a:lnTo>
                  <a:lnTo>
                    <a:pt x="6998" y="105232"/>
                  </a:lnTo>
                  <a:lnTo>
                    <a:pt x="4915" y="99479"/>
                  </a:lnTo>
                  <a:lnTo>
                    <a:pt x="3175" y="93472"/>
                  </a:lnTo>
                  <a:lnTo>
                    <a:pt x="1842" y="87363"/>
                  </a:lnTo>
                  <a:lnTo>
                    <a:pt x="851" y="81114"/>
                  </a:lnTo>
                  <a:lnTo>
                    <a:pt x="203" y="74867"/>
                  </a:lnTo>
                  <a:lnTo>
                    <a:pt x="0" y="68567"/>
                  </a:lnTo>
                  <a:lnTo>
                    <a:pt x="203" y="62319"/>
                  </a:lnTo>
                  <a:lnTo>
                    <a:pt x="851" y="56070"/>
                  </a:lnTo>
                  <a:lnTo>
                    <a:pt x="1842" y="49861"/>
                  </a:lnTo>
                  <a:lnTo>
                    <a:pt x="3175" y="43814"/>
                  </a:lnTo>
                  <a:lnTo>
                    <a:pt x="4915" y="37909"/>
                  </a:lnTo>
                  <a:lnTo>
                    <a:pt x="6998" y="32258"/>
                  </a:lnTo>
                  <a:lnTo>
                    <a:pt x="9385" y="26848"/>
                  </a:lnTo>
                  <a:lnTo>
                    <a:pt x="12154" y="21780"/>
                  </a:lnTo>
                  <a:lnTo>
                    <a:pt x="15189" y="17120"/>
                  </a:lnTo>
                  <a:lnTo>
                    <a:pt x="18504" y="12903"/>
                  </a:lnTo>
                  <a:lnTo>
                    <a:pt x="22174" y="9182"/>
                  </a:lnTo>
                  <a:lnTo>
                    <a:pt x="26048" y="6007"/>
                  </a:lnTo>
                  <a:lnTo>
                    <a:pt x="30213" y="3480"/>
                  </a:lnTo>
                  <a:lnTo>
                    <a:pt x="34633" y="1600"/>
                  </a:lnTo>
                  <a:lnTo>
                    <a:pt x="39243" y="406"/>
                  </a:lnTo>
                  <a:lnTo>
                    <a:pt x="4410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72"/>
            <p:cNvSpPr/>
            <p:nvPr/>
          </p:nvSpPr>
          <p:spPr>
            <a:xfrm>
              <a:off x="415823" y="4341114"/>
              <a:ext cx="44107" cy="138125"/>
            </a:xfrm>
            <a:custGeom>
              <a:avLst/>
              <a:gdLst/>
              <a:ahLst/>
              <a:cxnLst/>
              <a:rect l="0" t="0" r="0" b="0"/>
              <a:pathLst>
                <a:path w="44107" h="138125">
                  <a:moveTo>
                    <a:pt x="0" y="0"/>
                  </a:moveTo>
                  <a:lnTo>
                    <a:pt x="4864" y="406"/>
                  </a:lnTo>
                  <a:lnTo>
                    <a:pt x="9474" y="1600"/>
                  </a:lnTo>
                  <a:lnTo>
                    <a:pt x="13894" y="3480"/>
                  </a:lnTo>
                  <a:lnTo>
                    <a:pt x="18059" y="6007"/>
                  </a:lnTo>
                  <a:lnTo>
                    <a:pt x="21920" y="9182"/>
                  </a:lnTo>
                  <a:lnTo>
                    <a:pt x="25552" y="12903"/>
                  </a:lnTo>
                  <a:lnTo>
                    <a:pt x="28918" y="17120"/>
                  </a:lnTo>
                  <a:lnTo>
                    <a:pt x="31953" y="21780"/>
                  </a:lnTo>
                  <a:lnTo>
                    <a:pt x="34671" y="26848"/>
                  </a:lnTo>
                  <a:lnTo>
                    <a:pt x="37109" y="32258"/>
                  </a:lnTo>
                  <a:lnTo>
                    <a:pt x="39192" y="37909"/>
                  </a:lnTo>
                  <a:lnTo>
                    <a:pt x="40932" y="43814"/>
                  </a:lnTo>
                  <a:lnTo>
                    <a:pt x="42266" y="49861"/>
                  </a:lnTo>
                  <a:lnTo>
                    <a:pt x="43256" y="56070"/>
                  </a:lnTo>
                  <a:lnTo>
                    <a:pt x="43853" y="62319"/>
                  </a:lnTo>
                  <a:lnTo>
                    <a:pt x="44107" y="68567"/>
                  </a:lnTo>
                  <a:lnTo>
                    <a:pt x="43853" y="74867"/>
                  </a:lnTo>
                  <a:lnTo>
                    <a:pt x="43256" y="81114"/>
                  </a:lnTo>
                  <a:lnTo>
                    <a:pt x="42266" y="87363"/>
                  </a:lnTo>
                  <a:lnTo>
                    <a:pt x="40932" y="93472"/>
                  </a:lnTo>
                  <a:lnTo>
                    <a:pt x="39192" y="99479"/>
                  </a:lnTo>
                  <a:lnTo>
                    <a:pt x="37109" y="105232"/>
                  </a:lnTo>
                  <a:lnTo>
                    <a:pt x="34671" y="110680"/>
                  </a:lnTo>
                  <a:lnTo>
                    <a:pt x="31953" y="115850"/>
                  </a:lnTo>
                  <a:lnTo>
                    <a:pt x="28918" y="120612"/>
                  </a:lnTo>
                  <a:lnTo>
                    <a:pt x="25552" y="124917"/>
                  </a:lnTo>
                  <a:lnTo>
                    <a:pt x="21920" y="128689"/>
                  </a:lnTo>
                  <a:lnTo>
                    <a:pt x="18059" y="131966"/>
                  </a:lnTo>
                  <a:lnTo>
                    <a:pt x="13894" y="134544"/>
                  </a:lnTo>
                  <a:lnTo>
                    <a:pt x="9474" y="136525"/>
                  </a:lnTo>
                  <a:lnTo>
                    <a:pt x="4864" y="137719"/>
                  </a:lnTo>
                  <a:lnTo>
                    <a:pt x="0" y="138125"/>
                  </a:lnTo>
                  <a:lnTo>
                    <a:pt x="0" y="123431"/>
                  </a:lnTo>
                  <a:lnTo>
                    <a:pt x="2375" y="123189"/>
                  </a:lnTo>
                  <a:lnTo>
                    <a:pt x="4813" y="122441"/>
                  </a:lnTo>
                  <a:lnTo>
                    <a:pt x="7137" y="121247"/>
                  </a:lnTo>
                  <a:lnTo>
                    <a:pt x="9525" y="119570"/>
                  </a:lnTo>
                  <a:lnTo>
                    <a:pt x="11760" y="117437"/>
                  </a:lnTo>
                  <a:lnTo>
                    <a:pt x="13945" y="114846"/>
                  </a:lnTo>
                  <a:lnTo>
                    <a:pt x="16027" y="111874"/>
                  </a:lnTo>
                  <a:lnTo>
                    <a:pt x="18009" y="108496"/>
                  </a:lnTo>
                  <a:lnTo>
                    <a:pt x="19799" y="104737"/>
                  </a:lnTo>
                  <a:lnTo>
                    <a:pt x="21425" y="100558"/>
                  </a:lnTo>
                  <a:lnTo>
                    <a:pt x="24105" y="91186"/>
                  </a:lnTo>
                  <a:lnTo>
                    <a:pt x="25095" y="86030"/>
                  </a:lnTo>
                  <a:lnTo>
                    <a:pt x="25845" y="80467"/>
                  </a:lnTo>
                  <a:lnTo>
                    <a:pt x="26289" y="74663"/>
                  </a:lnTo>
                  <a:lnTo>
                    <a:pt x="26441" y="68567"/>
                  </a:lnTo>
                  <a:lnTo>
                    <a:pt x="26289" y="62458"/>
                  </a:lnTo>
                  <a:lnTo>
                    <a:pt x="25845" y="56705"/>
                  </a:lnTo>
                  <a:lnTo>
                    <a:pt x="25095" y="51257"/>
                  </a:lnTo>
                  <a:lnTo>
                    <a:pt x="24105" y="46088"/>
                  </a:lnTo>
                  <a:lnTo>
                    <a:pt x="22873" y="41325"/>
                  </a:lnTo>
                  <a:lnTo>
                    <a:pt x="21425" y="36868"/>
                  </a:lnTo>
                  <a:lnTo>
                    <a:pt x="19799" y="32804"/>
                  </a:lnTo>
                  <a:lnTo>
                    <a:pt x="18009" y="29121"/>
                  </a:lnTo>
                  <a:lnTo>
                    <a:pt x="16027" y="25857"/>
                  </a:lnTo>
                  <a:lnTo>
                    <a:pt x="13945" y="22974"/>
                  </a:lnTo>
                  <a:lnTo>
                    <a:pt x="11760" y="20498"/>
                  </a:lnTo>
                  <a:lnTo>
                    <a:pt x="9525" y="18414"/>
                  </a:lnTo>
                  <a:lnTo>
                    <a:pt x="7137" y="16827"/>
                  </a:lnTo>
                  <a:lnTo>
                    <a:pt x="4813" y="15633"/>
                  </a:lnTo>
                  <a:lnTo>
                    <a:pt x="2375" y="14936"/>
                  </a:lnTo>
                  <a:lnTo>
                    <a:pt x="0" y="14694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73"/>
            <p:cNvSpPr/>
            <p:nvPr/>
          </p:nvSpPr>
          <p:spPr>
            <a:xfrm>
              <a:off x="278651" y="3402114"/>
              <a:ext cx="46038" cy="133198"/>
            </a:xfrm>
            <a:custGeom>
              <a:avLst/>
              <a:gdLst/>
              <a:ahLst/>
              <a:cxnLst/>
              <a:rect l="0" t="0" r="0" b="0"/>
              <a:pathLst>
                <a:path w="46038" h="133198">
                  <a:moveTo>
                    <a:pt x="35268" y="0"/>
                  </a:moveTo>
                  <a:lnTo>
                    <a:pt x="46038" y="0"/>
                  </a:lnTo>
                  <a:lnTo>
                    <a:pt x="46038" y="133198"/>
                  </a:lnTo>
                  <a:lnTo>
                    <a:pt x="29426" y="133198"/>
                  </a:lnTo>
                  <a:lnTo>
                    <a:pt x="29426" y="38202"/>
                  </a:lnTo>
                  <a:lnTo>
                    <a:pt x="0" y="38202"/>
                  </a:lnTo>
                  <a:lnTo>
                    <a:pt x="0" y="26441"/>
                  </a:lnTo>
                  <a:lnTo>
                    <a:pt x="11862" y="25057"/>
                  </a:lnTo>
                  <a:lnTo>
                    <a:pt x="17221" y="23914"/>
                  </a:lnTo>
                  <a:lnTo>
                    <a:pt x="22022" y="22022"/>
                  </a:lnTo>
                  <a:lnTo>
                    <a:pt x="24257" y="20688"/>
                  </a:lnTo>
                  <a:lnTo>
                    <a:pt x="26340" y="19050"/>
                  </a:lnTo>
                  <a:lnTo>
                    <a:pt x="28283" y="17018"/>
                  </a:lnTo>
                  <a:lnTo>
                    <a:pt x="30061" y="14580"/>
                  </a:lnTo>
                  <a:lnTo>
                    <a:pt x="31648" y="11709"/>
                  </a:lnTo>
                  <a:lnTo>
                    <a:pt x="33045" y="8331"/>
                  </a:lnTo>
                  <a:lnTo>
                    <a:pt x="34226" y="4470"/>
                  </a:lnTo>
                  <a:lnTo>
                    <a:pt x="3526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74"/>
            <p:cNvSpPr/>
            <p:nvPr/>
          </p:nvSpPr>
          <p:spPr>
            <a:xfrm>
              <a:off x="371716" y="3402114"/>
              <a:ext cx="44107" cy="138113"/>
            </a:xfrm>
            <a:custGeom>
              <a:avLst/>
              <a:gdLst/>
              <a:ahLst/>
              <a:cxnLst/>
              <a:rect l="0" t="0" r="0" b="0"/>
              <a:pathLst>
                <a:path w="44107" h="138113">
                  <a:moveTo>
                    <a:pt x="44107" y="0"/>
                  </a:moveTo>
                  <a:lnTo>
                    <a:pt x="44107" y="14681"/>
                  </a:lnTo>
                  <a:lnTo>
                    <a:pt x="41720" y="14935"/>
                  </a:lnTo>
                  <a:lnTo>
                    <a:pt x="39294" y="15621"/>
                  </a:lnTo>
                  <a:lnTo>
                    <a:pt x="36906" y="16815"/>
                  </a:lnTo>
                  <a:lnTo>
                    <a:pt x="34582" y="18402"/>
                  </a:lnTo>
                  <a:lnTo>
                    <a:pt x="32296" y="20485"/>
                  </a:lnTo>
                  <a:lnTo>
                    <a:pt x="30112" y="22923"/>
                  </a:lnTo>
                  <a:lnTo>
                    <a:pt x="28029" y="25845"/>
                  </a:lnTo>
                  <a:lnTo>
                    <a:pt x="26099" y="29121"/>
                  </a:lnTo>
                  <a:lnTo>
                    <a:pt x="24308" y="32791"/>
                  </a:lnTo>
                  <a:lnTo>
                    <a:pt x="22670" y="36856"/>
                  </a:lnTo>
                  <a:lnTo>
                    <a:pt x="21234" y="41326"/>
                  </a:lnTo>
                  <a:lnTo>
                    <a:pt x="19990" y="46088"/>
                  </a:lnTo>
                  <a:lnTo>
                    <a:pt x="18999" y="51194"/>
                  </a:lnTo>
                  <a:lnTo>
                    <a:pt x="18263" y="56705"/>
                  </a:lnTo>
                  <a:lnTo>
                    <a:pt x="17818" y="62459"/>
                  </a:lnTo>
                  <a:lnTo>
                    <a:pt x="17666" y="68555"/>
                  </a:lnTo>
                  <a:lnTo>
                    <a:pt x="17818" y="74663"/>
                  </a:lnTo>
                  <a:lnTo>
                    <a:pt x="18263" y="80467"/>
                  </a:lnTo>
                  <a:lnTo>
                    <a:pt x="18999" y="85979"/>
                  </a:lnTo>
                  <a:lnTo>
                    <a:pt x="19990" y="91186"/>
                  </a:lnTo>
                  <a:lnTo>
                    <a:pt x="22670" y="100559"/>
                  </a:lnTo>
                  <a:lnTo>
                    <a:pt x="24308" y="104724"/>
                  </a:lnTo>
                  <a:lnTo>
                    <a:pt x="26099" y="108496"/>
                  </a:lnTo>
                  <a:lnTo>
                    <a:pt x="28029" y="111874"/>
                  </a:lnTo>
                  <a:lnTo>
                    <a:pt x="30112" y="114846"/>
                  </a:lnTo>
                  <a:lnTo>
                    <a:pt x="32296" y="117424"/>
                  </a:lnTo>
                  <a:lnTo>
                    <a:pt x="34582" y="119558"/>
                  </a:lnTo>
                  <a:lnTo>
                    <a:pt x="36906" y="121196"/>
                  </a:lnTo>
                  <a:lnTo>
                    <a:pt x="39294" y="122441"/>
                  </a:lnTo>
                  <a:lnTo>
                    <a:pt x="41720" y="123177"/>
                  </a:lnTo>
                  <a:lnTo>
                    <a:pt x="44107" y="123431"/>
                  </a:lnTo>
                  <a:lnTo>
                    <a:pt x="44107" y="138113"/>
                  </a:lnTo>
                  <a:lnTo>
                    <a:pt x="39243" y="137719"/>
                  </a:lnTo>
                  <a:lnTo>
                    <a:pt x="34633" y="136474"/>
                  </a:lnTo>
                  <a:lnTo>
                    <a:pt x="30213" y="134544"/>
                  </a:lnTo>
                  <a:lnTo>
                    <a:pt x="26048" y="131915"/>
                  </a:lnTo>
                  <a:lnTo>
                    <a:pt x="22174" y="128689"/>
                  </a:lnTo>
                  <a:lnTo>
                    <a:pt x="18504" y="124917"/>
                  </a:lnTo>
                  <a:lnTo>
                    <a:pt x="15189" y="120599"/>
                  </a:lnTo>
                  <a:lnTo>
                    <a:pt x="12154" y="115837"/>
                  </a:lnTo>
                  <a:lnTo>
                    <a:pt x="9385" y="110680"/>
                  </a:lnTo>
                  <a:lnTo>
                    <a:pt x="6998" y="105220"/>
                  </a:lnTo>
                  <a:lnTo>
                    <a:pt x="4915" y="99466"/>
                  </a:lnTo>
                  <a:lnTo>
                    <a:pt x="3175" y="93459"/>
                  </a:lnTo>
                  <a:lnTo>
                    <a:pt x="1842" y="87363"/>
                  </a:lnTo>
                  <a:lnTo>
                    <a:pt x="851" y="81115"/>
                  </a:lnTo>
                  <a:lnTo>
                    <a:pt x="203" y="74816"/>
                  </a:lnTo>
                  <a:lnTo>
                    <a:pt x="0" y="68555"/>
                  </a:lnTo>
                  <a:lnTo>
                    <a:pt x="203" y="62306"/>
                  </a:lnTo>
                  <a:lnTo>
                    <a:pt x="851" y="56058"/>
                  </a:lnTo>
                  <a:lnTo>
                    <a:pt x="1842" y="49860"/>
                  </a:lnTo>
                  <a:lnTo>
                    <a:pt x="3175" y="43802"/>
                  </a:lnTo>
                  <a:lnTo>
                    <a:pt x="4915" y="37897"/>
                  </a:lnTo>
                  <a:lnTo>
                    <a:pt x="6998" y="32245"/>
                  </a:lnTo>
                  <a:lnTo>
                    <a:pt x="9385" y="26835"/>
                  </a:lnTo>
                  <a:lnTo>
                    <a:pt x="12154" y="21780"/>
                  </a:lnTo>
                  <a:lnTo>
                    <a:pt x="15189" y="17119"/>
                  </a:lnTo>
                  <a:lnTo>
                    <a:pt x="18504" y="12903"/>
                  </a:lnTo>
                  <a:lnTo>
                    <a:pt x="22174" y="9182"/>
                  </a:lnTo>
                  <a:lnTo>
                    <a:pt x="26048" y="6007"/>
                  </a:lnTo>
                  <a:lnTo>
                    <a:pt x="30213" y="3467"/>
                  </a:lnTo>
                  <a:lnTo>
                    <a:pt x="34633" y="1537"/>
                  </a:lnTo>
                  <a:lnTo>
                    <a:pt x="39243" y="394"/>
                  </a:lnTo>
                  <a:lnTo>
                    <a:pt x="4410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75"/>
            <p:cNvSpPr/>
            <p:nvPr/>
          </p:nvSpPr>
          <p:spPr>
            <a:xfrm>
              <a:off x="415823" y="3402114"/>
              <a:ext cx="44107" cy="138113"/>
            </a:xfrm>
            <a:custGeom>
              <a:avLst/>
              <a:gdLst/>
              <a:ahLst/>
              <a:cxnLst/>
              <a:rect l="0" t="0" r="0" b="0"/>
              <a:pathLst>
                <a:path w="44107" h="138113">
                  <a:moveTo>
                    <a:pt x="0" y="0"/>
                  </a:moveTo>
                  <a:lnTo>
                    <a:pt x="4864" y="394"/>
                  </a:lnTo>
                  <a:lnTo>
                    <a:pt x="9474" y="1537"/>
                  </a:lnTo>
                  <a:lnTo>
                    <a:pt x="13894" y="3467"/>
                  </a:lnTo>
                  <a:lnTo>
                    <a:pt x="18059" y="6007"/>
                  </a:lnTo>
                  <a:lnTo>
                    <a:pt x="21920" y="9182"/>
                  </a:lnTo>
                  <a:lnTo>
                    <a:pt x="25552" y="12903"/>
                  </a:lnTo>
                  <a:lnTo>
                    <a:pt x="28918" y="17119"/>
                  </a:lnTo>
                  <a:lnTo>
                    <a:pt x="31953" y="21780"/>
                  </a:lnTo>
                  <a:lnTo>
                    <a:pt x="34671" y="26835"/>
                  </a:lnTo>
                  <a:lnTo>
                    <a:pt x="37109" y="32245"/>
                  </a:lnTo>
                  <a:lnTo>
                    <a:pt x="39192" y="37897"/>
                  </a:lnTo>
                  <a:lnTo>
                    <a:pt x="40932" y="43802"/>
                  </a:lnTo>
                  <a:lnTo>
                    <a:pt x="42266" y="49860"/>
                  </a:lnTo>
                  <a:lnTo>
                    <a:pt x="43256" y="56058"/>
                  </a:lnTo>
                  <a:lnTo>
                    <a:pt x="43853" y="62306"/>
                  </a:lnTo>
                  <a:lnTo>
                    <a:pt x="44107" y="68555"/>
                  </a:lnTo>
                  <a:lnTo>
                    <a:pt x="43853" y="74816"/>
                  </a:lnTo>
                  <a:lnTo>
                    <a:pt x="43256" y="81115"/>
                  </a:lnTo>
                  <a:lnTo>
                    <a:pt x="42266" y="87363"/>
                  </a:lnTo>
                  <a:lnTo>
                    <a:pt x="40932" y="93459"/>
                  </a:lnTo>
                  <a:lnTo>
                    <a:pt x="39192" y="99466"/>
                  </a:lnTo>
                  <a:lnTo>
                    <a:pt x="37109" y="105220"/>
                  </a:lnTo>
                  <a:lnTo>
                    <a:pt x="34671" y="110680"/>
                  </a:lnTo>
                  <a:lnTo>
                    <a:pt x="31953" y="115837"/>
                  </a:lnTo>
                  <a:lnTo>
                    <a:pt x="28918" y="120599"/>
                  </a:lnTo>
                  <a:lnTo>
                    <a:pt x="25552" y="124917"/>
                  </a:lnTo>
                  <a:lnTo>
                    <a:pt x="21920" y="128689"/>
                  </a:lnTo>
                  <a:lnTo>
                    <a:pt x="18059" y="131915"/>
                  </a:lnTo>
                  <a:lnTo>
                    <a:pt x="13894" y="134544"/>
                  </a:lnTo>
                  <a:lnTo>
                    <a:pt x="9474" y="136474"/>
                  </a:lnTo>
                  <a:lnTo>
                    <a:pt x="4864" y="137719"/>
                  </a:lnTo>
                  <a:lnTo>
                    <a:pt x="0" y="138113"/>
                  </a:lnTo>
                  <a:lnTo>
                    <a:pt x="0" y="123431"/>
                  </a:lnTo>
                  <a:lnTo>
                    <a:pt x="2375" y="123177"/>
                  </a:lnTo>
                  <a:lnTo>
                    <a:pt x="4813" y="122441"/>
                  </a:lnTo>
                  <a:lnTo>
                    <a:pt x="7137" y="121196"/>
                  </a:lnTo>
                  <a:lnTo>
                    <a:pt x="9525" y="119558"/>
                  </a:lnTo>
                  <a:lnTo>
                    <a:pt x="11760" y="117424"/>
                  </a:lnTo>
                  <a:lnTo>
                    <a:pt x="13945" y="114846"/>
                  </a:lnTo>
                  <a:lnTo>
                    <a:pt x="16027" y="111874"/>
                  </a:lnTo>
                  <a:lnTo>
                    <a:pt x="18009" y="108496"/>
                  </a:lnTo>
                  <a:lnTo>
                    <a:pt x="19799" y="104724"/>
                  </a:lnTo>
                  <a:lnTo>
                    <a:pt x="21425" y="100559"/>
                  </a:lnTo>
                  <a:lnTo>
                    <a:pt x="24105" y="91186"/>
                  </a:lnTo>
                  <a:lnTo>
                    <a:pt x="25095" y="85979"/>
                  </a:lnTo>
                  <a:lnTo>
                    <a:pt x="25845" y="80467"/>
                  </a:lnTo>
                  <a:lnTo>
                    <a:pt x="26289" y="74663"/>
                  </a:lnTo>
                  <a:lnTo>
                    <a:pt x="26441" y="68555"/>
                  </a:lnTo>
                  <a:lnTo>
                    <a:pt x="26289" y="62459"/>
                  </a:lnTo>
                  <a:lnTo>
                    <a:pt x="25845" y="56705"/>
                  </a:lnTo>
                  <a:lnTo>
                    <a:pt x="25095" y="51194"/>
                  </a:lnTo>
                  <a:lnTo>
                    <a:pt x="24105" y="46088"/>
                  </a:lnTo>
                  <a:lnTo>
                    <a:pt x="22873" y="41326"/>
                  </a:lnTo>
                  <a:lnTo>
                    <a:pt x="21425" y="36856"/>
                  </a:lnTo>
                  <a:lnTo>
                    <a:pt x="19799" y="32791"/>
                  </a:lnTo>
                  <a:lnTo>
                    <a:pt x="18009" y="29121"/>
                  </a:lnTo>
                  <a:lnTo>
                    <a:pt x="16027" y="25845"/>
                  </a:lnTo>
                  <a:lnTo>
                    <a:pt x="13945" y="22923"/>
                  </a:lnTo>
                  <a:lnTo>
                    <a:pt x="11760" y="20485"/>
                  </a:lnTo>
                  <a:lnTo>
                    <a:pt x="9525" y="18402"/>
                  </a:lnTo>
                  <a:lnTo>
                    <a:pt x="7137" y="16815"/>
                  </a:lnTo>
                  <a:lnTo>
                    <a:pt x="4813" y="15621"/>
                  </a:lnTo>
                  <a:lnTo>
                    <a:pt x="2375" y="14935"/>
                  </a:lnTo>
                  <a:lnTo>
                    <a:pt x="0" y="1468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76"/>
            <p:cNvSpPr/>
            <p:nvPr/>
          </p:nvSpPr>
          <p:spPr>
            <a:xfrm>
              <a:off x="265900" y="2463063"/>
              <a:ext cx="90145" cy="133248"/>
            </a:xfrm>
            <a:custGeom>
              <a:avLst/>
              <a:gdLst/>
              <a:ahLst/>
              <a:cxnLst/>
              <a:rect l="0" t="0" r="0" b="0"/>
              <a:pathLst>
                <a:path w="90145" h="133248">
                  <a:moveTo>
                    <a:pt x="47028" y="0"/>
                  </a:moveTo>
                  <a:lnTo>
                    <a:pt x="51397" y="191"/>
                  </a:lnTo>
                  <a:lnTo>
                    <a:pt x="55664" y="737"/>
                  </a:lnTo>
                  <a:lnTo>
                    <a:pt x="59779" y="1626"/>
                  </a:lnTo>
                  <a:lnTo>
                    <a:pt x="63703" y="2820"/>
                  </a:lnTo>
                  <a:lnTo>
                    <a:pt x="67475" y="4356"/>
                  </a:lnTo>
                  <a:lnTo>
                    <a:pt x="71044" y="6147"/>
                  </a:lnTo>
                  <a:lnTo>
                    <a:pt x="74371" y="8281"/>
                  </a:lnTo>
                  <a:lnTo>
                    <a:pt x="77445" y="10656"/>
                  </a:lnTo>
                  <a:lnTo>
                    <a:pt x="80226" y="13335"/>
                  </a:lnTo>
                  <a:lnTo>
                    <a:pt x="82702" y="16218"/>
                  </a:lnTo>
                  <a:lnTo>
                    <a:pt x="84887" y="19393"/>
                  </a:lnTo>
                  <a:lnTo>
                    <a:pt x="86716" y="22771"/>
                  </a:lnTo>
                  <a:lnTo>
                    <a:pt x="88214" y="26340"/>
                  </a:lnTo>
                  <a:lnTo>
                    <a:pt x="89256" y="30112"/>
                  </a:lnTo>
                  <a:lnTo>
                    <a:pt x="89941" y="34074"/>
                  </a:lnTo>
                  <a:lnTo>
                    <a:pt x="90145" y="38240"/>
                  </a:lnTo>
                  <a:lnTo>
                    <a:pt x="89751" y="44196"/>
                  </a:lnTo>
                  <a:lnTo>
                    <a:pt x="88354" y="50203"/>
                  </a:lnTo>
                  <a:lnTo>
                    <a:pt x="86030" y="56198"/>
                  </a:lnTo>
                  <a:lnTo>
                    <a:pt x="82550" y="62103"/>
                  </a:lnTo>
                  <a:lnTo>
                    <a:pt x="77889" y="67767"/>
                  </a:lnTo>
                  <a:lnTo>
                    <a:pt x="71984" y="73076"/>
                  </a:lnTo>
                  <a:lnTo>
                    <a:pt x="64643" y="77978"/>
                  </a:lnTo>
                  <a:lnTo>
                    <a:pt x="55867" y="82296"/>
                  </a:lnTo>
                  <a:lnTo>
                    <a:pt x="40678" y="91123"/>
                  </a:lnTo>
                  <a:lnTo>
                    <a:pt x="34773" y="94844"/>
                  </a:lnTo>
                  <a:lnTo>
                    <a:pt x="29921" y="98476"/>
                  </a:lnTo>
                  <a:lnTo>
                    <a:pt x="25946" y="102286"/>
                  </a:lnTo>
                  <a:lnTo>
                    <a:pt x="22822" y="106553"/>
                  </a:lnTo>
                  <a:lnTo>
                    <a:pt x="20396" y="111570"/>
                  </a:lnTo>
                  <a:lnTo>
                    <a:pt x="18656" y="117564"/>
                  </a:lnTo>
                  <a:lnTo>
                    <a:pt x="89154" y="117564"/>
                  </a:lnTo>
                  <a:lnTo>
                    <a:pt x="89154" y="133248"/>
                  </a:lnTo>
                  <a:lnTo>
                    <a:pt x="0" y="133248"/>
                  </a:lnTo>
                  <a:lnTo>
                    <a:pt x="445" y="124371"/>
                  </a:lnTo>
                  <a:lnTo>
                    <a:pt x="1943" y="116078"/>
                  </a:lnTo>
                  <a:lnTo>
                    <a:pt x="3073" y="112116"/>
                  </a:lnTo>
                  <a:lnTo>
                    <a:pt x="4572" y="108242"/>
                  </a:lnTo>
                  <a:lnTo>
                    <a:pt x="6401" y="104470"/>
                  </a:lnTo>
                  <a:lnTo>
                    <a:pt x="8585" y="100800"/>
                  </a:lnTo>
                  <a:lnTo>
                    <a:pt x="11163" y="97231"/>
                  </a:lnTo>
                  <a:lnTo>
                    <a:pt x="14186" y="93701"/>
                  </a:lnTo>
                  <a:lnTo>
                    <a:pt x="17615" y="90234"/>
                  </a:lnTo>
                  <a:lnTo>
                    <a:pt x="21539" y="86817"/>
                  </a:lnTo>
                  <a:lnTo>
                    <a:pt x="25895" y="83439"/>
                  </a:lnTo>
                  <a:lnTo>
                    <a:pt x="30759" y="80112"/>
                  </a:lnTo>
                  <a:lnTo>
                    <a:pt x="42177" y="73520"/>
                  </a:lnTo>
                  <a:lnTo>
                    <a:pt x="55563" y="65278"/>
                  </a:lnTo>
                  <a:lnTo>
                    <a:pt x="60820" y="61760"/>
                  </a:lnTo>
                  <a:lnTo>
                    <a:pt x="65037" y="58331"/>
                  </a:lnTo>
                  <a:lnTo>
                    <a:pt x="68313" y="54661"/>
                  </a:lnTo>
                  <a:lnTo>
                    <a:pt x="70650" y="50648"/>
                  </a:lnTo>
                  <a:lnTo>
                    <a:pt x="72034" y="45885"/>
                  </a:lnTo>
                  <a:lnTo>
                    <a:pt x="72530" y="40183"/>
                  </a:lnTo>
                  <a:lnTo>
                    <a:pt x="71984" y="34570"/>
                  </a:lnTo>
                  <a:lnTo>
                    <a:pt x="70447" y="29616"/>
                  </a:lnTo>
                  <a:lnTo>
                    <a:pt x="68072" y="25248"/>
                  </a:lnTo>
                  <a:lnTo>
                    <a:pt x="64948" y="21577"/>
                  </a:lnTo>
                  <a:lnTo>
                    <a:pt x="61125" y="18644"/>
                  </a:lnTo>
                  <a:lnTo>
                    <a:pt x="56807" y="16459"/>
                  </a:lnTo>
                  <a:lnTo>
                    <a:pt x="52095" y="15177"/>
                  </a:lnTo>
                  <a:lnTo>
                    <a:pt x="47028" y="14732"/>
                  </a:lnTo>
                  <a:lnTo>
                    <a:pt x="43663" y="14872"/>
                  </a:lnTo>
                  <a:lnTo>
                    <a:pt x="40538" y="15278"/>
                  </a:lnTo>
                  <a:lnTo>
                    <a:pt x="37605" y="16015"/>
                  </a:lnTo>
                  <a:lnTo>
                    <a:pt x="34925" y="17006"/>
                  </a:lnTo>
                  <a:lnTo>
                    <a:pt x="32449" y="18250"/>
                  </a:lnTo>
                  <a:lnTo>
                    <a:pt x="30163" y="19736"/>
                  </a:lnTo>
                  <a:lnTo>
                    <a:pt x="28181" y="21476"/>
                  </a:lnTo>
                  <a:lnTo>
                    <a:pt x="26340" y="23406"/>
                  </a:lnTo>
                  <a:lnTo>
                    <a:pt x="23368" y="27978"/>
                  </a:lnTo>
                  <a:lnTo>
                    <a:pt x="21285" y="33338"/>
                  </a:lnTo>
                  <a:lnTo>
                    <a:pt x="20041" y="39383"/>
                  </a:lnTo>
                  <a:lnTo>
                    <a:pt x="19596" y="46076"/>
                  </a:lnTo>
                  <a:lnTo>
                    <a:pt x="2985" y="46076"/>
                  </a:lnTo>
                  <a:lnTo>
                    <a:pt x="3175" y="40374"/>
                  </a:lnTo>
                  <a:lnTo>
                    <a:pt x="3823" y="35065"/>
                  </a:lnTo>
                  <a:lnTo>
                    <a:pt x="4864" y="30163"/>
                  </a:lnTo>
                  <a:lnTo>
                    <a:pt x="6248" y="25641"/>
                  </a:lnTo>
                  <a:lnTo>
                    <a:pt x="8039" y="21476"/>
                  </a:lnTo>
                  <a:lnTo>
                    <a:pt x="10173" y="17704"/>
                  </a:lnTo>
                  <a:lnTo>
                    <a:pt x="12649" y="14326"/>
                  </a:lnTo>
                  <a:lnTo>
                    <a:pt x="15431" y="11303"/>
                  </a:lnTo>
                  <a:lnTo>
                    <a:pt x="18555" y="8624"/>
                  </a:lnTo>
                  <a:lnTo>
                    <a:pt x="21882" y="6350"/>
                  </a:lnTo>
                  <a:lnTo>
                    <a:pt x="25552" y="4356"/>
                  </a:lnTo>
                  <a:lnTo>
                    <a:pt x="29426" y="2820"/>
                  </a:lnTo>
                  <a:lnTo>
                    <a:pt x="33541" y="1588"/>
                  </a:lnTo>
                  <a:lnTo>
                    <a:pt x="37859" y="686"/>
                  </a:lnTo>
                  <a:lnTo>
                    <a:pt x="42367" y="191"/>
                  </a:lnTo>
                  <a:lnTo>
                    <a:pt x="4702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77"/>
            <p:cNvSpPr/>
            <p:nvPr/>
          </p:nvSpPr>
          <p:spPr>
            <a:xfrm>
              <a:off x="371716" y="2463063"/>
              <a:ext cx="44107" cy="138151"/>
            </a:xfrm>
            <a:custGeom>
              <a:avLst/>
              <a:gdLst/>
              <a:ahLst/>
              <a:cxnLst/>
              <a:rect l="0" t="0" r="0" b="0"/>
              <a:pathLst>
                <a:path w="44107" h="138151">
                  <a:moveTo>
                    <a:pt x="44107" y="0"/>
                  </a:moveTo>
                  <a:lnTo>
                    <a:pt x="44107" y="14732"/>
                  </a:lnTo>
                  <a:lnTo>
                    <a:pt x="41720" y="14974"/>
                  </a:lnTo>
                  <a:lnTo>
                    <a:pt x="39294" y="15672"/>
                  </a:lnTo>
                  <a:lnTo>
                    <a:pt x="36906" y="16815"/>
                  </a:lnTo>
                  <a:lnTo>
                    <a:pt x="34582" y="18453"/>
                  </a:lnTo>
                  <a:lnTo>
                    <a:pt x="32296" y="20485"/>
                  </a:lnTo>
                  <a:lnTo>
                    <a:pt x="30112" y="22962"/>
                  </a:lnTo>
                  <a:lnTo>
                    <a:pt x="28029" y="25895"/>
                  </a:lnTo>
                  <a:lnTo>
                    <a:pt x="26099" y="29159"/>
                  </a:lnTo>
                  <a:lnTo>
                    <a:pt x="24308" y="32842"/>
                  </a:lnTo>
                  <a:lnTo>
                    <a:pt x="22670" y="36906"/>
                  </a:lnTo>
                  <a:lnTo>
                    <a:pt x="21234" y="41326"/>
                  </a:lnTo>
                  <a:lnTo>
                    <a:pt x="19990" y="46127"/>
                  </a:lnTo>
                  <a:lnTo>
                    <a:pt x="18999" y="51245"/>
                  </a:lnTo>
                  <a:lnTo>
                    <a:pt x="18263" y="56693"/>
                  </a:lnTo>
                  <a:lnTo>
                    <a:pt x="17818" y="62497"/>
                  </a:lnTo>
                  <a:lnTo>
                    <a:pt x="17666" y="68606"/>
                  </a:lnTo>
                  <a:lnTo>
                    <a:pt x="17818" y="74702"/>
                  </a:lnTo>
                  <a:lnTo>
                    <a:pt x="18263" y="80506"/>
                  </a:lnTo>
                  <a:lnTo>
                    <a:pt x="18999" y="86017"/>
                  </a:lnTo>
                  <a:lnTo>
                    <a:pt x="19990" y="91224"/>
                  </a:lnTo>
                  <a:lnTo>
                    <a:pt x="22670" y="100597"/>
                  </a:lnTo>
                  <a:lnTo>
                    <a:pt x="24308" y="104775"/>
                  </a:lnTo>
                  <a:lnTo>
                    <a:pt x="26099" y="108534"/>
                  </a:lnTo>
                  <a:lnTo>
                    <a:pt x="28029" y="111913"/>
                  </a:lnTo>
                  <a:lnTo>
                    <a:pt x="30112" y="114884"/>
                  </a:lnTo>
                  <a:lnTo>
                    <a:pt x="32296" y="117475"/>
                  </a:lnTo>
                  <a:lnTo>
                    <a:pt x="34582" y="119558"/>
                  </a:lnTo>
                  <a:lnTo>
                    <a:pt x="36906" y="121234"/>
                  </a:lnTo>
                  <a:lnTo>
                    <a:pt x="39294" y="122479"/>
                  </a:lnTo>
                  <a:lnTo>
                    <a:pt x="41720" y="123228"/>
                  </a:lnTo>
                  <a:lnTo>
                    <a:pt x="44107" y="123470"/>
                  </a:lnTo>
                  <a:lnTo>
                    <a:pt x="44107" y="138151"/>
                  </a:lnTo>
                  <a:lnTo>
                    <a:pt x="39243" y="137757"/>
                  </a:lnTo>
                  <a:lnTo>
                    <a:pt x="34633" y="136525"/>
                  </a:lnTo>
                  <a:lnTo>
                    <a:pt x="30213" y="134582"/>
                  </a:lnTo>
                  <a:lnTo>
                    <a:pt x="26048" y="131953"/>
                  </a:lnTo>
                  <a:lnTo>
                    <a:pt x="22174" y="128727"/>
                  </a:lnTo>
                  <a:lnTo>
                    <a:pt x="18504" y="124917"/>
                  </a:lnTo>
                  <a:lnTo>
                    <a:pt x="15189" y="120650"/>
                  </a:lnTo>
                  <a:lnTo>
                    <a:pt x="12154" y="115888"/>
                  </a:lnTo>
                  <a:lnTo>
                    <a:pt x="9385" y="110719"/>
                  </a:lnTo>
                  <a:lnTo>
                    <a:pt x="6998" y="105270"/>
                  </a:lnTo>
                  <a:lnTo>
                    <a:pt x="4915" y="99517"/>
                  </a:lnTo>
                  <a:lnTo>
                    <a:pt x="3175" y="93510"/>
                  </a:lnTo>
                  <a:lnTo>
                    <a:pt x="1842" y="87402"/>
                  </a:lnTo>
                  <a:lnTo>
                    <a:pt x="851" y="81153"/>
                  </a:lnTo>
                  <a:lnTo>
                    <a:pt x="203" y="74854"/>
                  </a:lnTo>
                  <a:lnTo>
                    <a:pt x="0" y="68606"/>
                  </a:lnTo>
                  <a:lnTo>
                    <a:pt x="203" y="62357"/>
                  </a:lnTo>
                  <a:lnTo>
                    <a:pt x="851" y="56109"/>
                  </a:lnTo>
                  <a:lnTo>
                    <a:pt x="1842" y="49899"/>
                  </a:lnTo>
                  <a:lnTo>
                    <a:pt x="3175" y="43853"/>
                  </a:lnTo>
                  <a:lnTo>
                    <a:pt x="4915" y="37948"/>
                  </a:lnTo>
                  <a:lnTo>
                    <a:pt x="6998" y="32245"/>
                  </a:lnTo>
                  <a:lnTo>
                    <a:pt x="9385" y="26886"/>
                  </a:lnTo>
                  <a:lnTo>
                    <a:pt x="12154" y="21819"/>
                  </a:lnTo>
                  <a:lnTo>
                    <a:pt x="15189" y="17158"/>
                  </a:lnTo>
                  <a:lnTo>
                    <a:pt x="18504" y="12941"/>
                  </a:lnTo>
                  <a:lnTo>
                    <a:pt x="22174" y="9220"/>
                  </a:lnTo>
                  <a:lnTo>
                    <a:pt x="26048" y="6045"/>
                  </a:lnTo>
                  <a:lnTo>
                    <a:pt x="30213" y="3518"/>
                  </a:lnTo>
                  <a:lnTo>
                    <a:pt x="34633" y="1588"/>
                  </a:lnTo>
                  <a:lnTo>
                    <a:pt x="39243" y="445"/>
                  </a:lnTo>
                  <a:lnTo>
                    <a:pt x="4410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78"/>
            <p:cNvSpPr/>
            <p:nvPr/>
          </p:nvSpPr>
          <p:spPr>
            <a:xfrm>
              <a:off x="415823" y="2463063"/>
              <a:ext cx="44107" cy="138151"/>
            </a:xfrm>
            <a:custGeom>
              <a:avLst/>
              <a:gdLst/>
              <a:ahLst/>
              <a:cxnLst/>
              <a:rect l="0" t="0" r="0" b="0"/>
              <a:pathLst>
                <a:path w="44107" h="138151">
                  <a:moveTo>
                    <a:pt x="0" y="0"/>
                  </a:moveTo>
                  <a:lnTo>
                    <a:pt x="4864" y="445"/>
                  </a:lnTo>
                  <a:lnTo>
                    <a:pt x="9474" y="1588"/>
                  </a:lnTo>
                  <a:lnTo>
                    <a:pt x="13894" y="3518"/>
                  </a:lnTo>
                  <a:lnTo>
                    <a:pt x="18059" y="6045"/>
                  </a:lnTo>
                  <a:lnTo>
                    <a:pt x="21920" y="9220"/>
                  </a:lnTo>
                  <a:lnTo>
                    <a:pt x="25552" y="12941"/>
                  </a:lnTo>
                  <a:lnTo>
                    <a:pt x="28918" y="17158"/>
                  </a:lnTo>
                  <a:lnTo>
                    <a:pt x="31953" y="21819"/>
                  </a:lnTo>
                  <a:lnTo>
                    <a:pt x="34671" y="26886"/>
                  </a:lnTo>
                  <a:lnTo>
                    <a:pt x="37109" y="32245"/>
                  </a:lnTo>
                  <a:lnTo>
                    <a:pt x="39192" y="37948"/>
                  </a:lnTo>
                  <a:lnTo>
                    <a:pt x="40932" y="43853"/>
                  </a:lnTo>
                  <a:lnTo>
                    <a:pt x="42266" y="49899"/>
                  </a:lnTo>
                  <a:lnTo>
                    <a:pt x="43256" y="56109"/>
                  </a:lnTo>
                  <a:lnTo>
                    <a:pt x="43853" y="62357"/>
                  </a:lnTo>
                  <a:lnTo>
                    <a:pt x="44107" y="68606"/>
                  </a:lnTo>
                  <a:lnTo>
                    <a:pt x="43853" y="74854"/>
                  </a:lnTo>
                  <a:lnTo>
                    <a:pt x="43256" y="81153"/>
                  </a:lnTo>
                  <a:lnTo>
                    <a:pt x="42266" y="87402"/>
                  </a:lnTo>
                  <a:lnTo>
                    <a:pt x="40932" y="93510"/>
                  </a:lnTo>
                  <a:lnTo>
                    <a:pt x="39192" y="99517"/>
                  </a:lnTo>
                  <a:lnTo>
                    <a:pt x="37109" y="105270"/>
                  </a:lnTo>
                  <a:lnTo>
                    <a:pt x="34671" y="110719"/>
                  </a:lnTo>
                  <a:lnTo>
                    <a:pt x="31953" y="115888"/>
                  </a:lnTo>
                  <a:lnTo>
                    <a:pt x="28918" y="120650"/>
                  </a:lnTo>
                  <a:lnTo>
                    <a:pt x="25552" y="124917"/>
                  </a:lnTo>
                  <a:lnTo>
                    <a:pt x="21920" y="128727"/>
                  </a:lnTo>
                  <a:lnTo>
                    <a:pt x="18059" y="131953"/>
                  </a:lnTo>
                  <a:lnTo>
                    <a:pt x="13894" y="134582"/>
                  </a:lnTo>
                  <a:lnTo>
                    <a:pt x="9474" y="136525"/>
                  </a:lnTo>
                  <a:lnTo>
                    <a:pt x="4864" y="137757"/>
                  </a:lnTo>
                  <a:lnTo>
                    <a:pt x="0" y="138151"/>
                  </a:lnTo>
                  <a:lnTo>
                    <a:pt x="0" y="123470"/>
                  </a:lnTo>
                  <a:lnTo>
                    <a:pt x="2375" y="123228"/>
                  </a:lnTo>
                  <a:lnTo>
                    <a:pt x="4813" y="122479"/>
                  </a:lnTo>
                  <a:lnTo>
                    <a:pt x="7137" y="121234"/>
                  </a:lnTo>
                  <a:lnTo>
                    <a:pt x="9525" y="119558"/>
                  </a:lnTo>
                  <a:lnTo>
                    <a:pt x="11760" y="117475"/>
                  </a:lnTo>
                  <a:lnTo>
                    <a:pt x="13945" y="114884"/>
                  </a:lnTo>
                  <a:lnTo>
                    <a:pt x="16027" y="111913"/>
                  </a:lnTo>
                  <a:lnTo>
                    <a:pt x="18009" y="108534"/>
                  </a:lnTo>
                  <a:lnTo>
                    <a:pt x="19799" y="104775"/>
                  </a:lnTo>
                  <a:lnTo>
                    <a:pt x="21425" y="100597"/>
                  </a:lnTo>
                  <a:lnTo>
                    <a:pt x="24105" y="91224"/>
                  </a:lnTo>
                  <a:lnTo>
                    <a:pt x="25095" y="86017"/>
                  </a:lnTo>
                  <a:lnTo>
                    <a:pt x="25845" y="80506"/>
                  </a:lnTo>
                  <a:lnTo>
                    <a:pt x="26289" y="74702"/>
                  </a:lnTo>
                  <a:lnTo>
                    <a:pt x="26441" y="68606"/>
                  </a:lnTo>
                  <a:lnTo>
                    <a:pt x="26289" y="62497"/>
                  </a:lnTo>
                  <a:lnTo>
                    <a:pt x="25845" y="56693"/>
                  </a:lnTo>
                  <a:lnTo>
                    <a:pt x="25095" y="51245"/>
                  </a:lnTo>
                  <a:lnTo>
                    <a:pt x="24105" y="46127"/>
                  </a:lnTo>
                  <a:lnTo>
                    <a:pt x="22873" y="41326"/>
                  </a:lnTo>
                  <a:lnTo>
                    <a:pt x="21425" y="36906"/>
                  </a:lnTo>
                  <a:lnTo>
                    <a:pt x="19799" y="32842"/>
                  </a:lnTo>
                  <a:lnTo>
                    <a:pt x="18009" y="29159"/>
                  </a:lnTo>
                  <a:lnTo>
                    <a:pt x="16027" y="25895"/>
                  </a:lnTo>
                  <a:lnTo>
                    <a:pt x="13945" y="22962"/>
                  </a:lnTo>
                  <a:lnTo>
                    <a:pt x="11760" y="20485"/>
                  </a:lnTo>
                  <a:lnTo>
                    <a:pt x="9525" y="18453"/>
                  </a:lnTo>
                  <a:lnTo>
                    <a:pt x="7137" y="16815"/>
                  </a:lnTo>
                  <a:lnTo>
                    <a:pt x="4813" y="15672"/>
                  </a:lnTo>
                  <a:lnTo>
                    <a:pt x="2375" y="14974"/>
                  </a:lnTo>
                  <a:lnTo>
                    <a:pt x="0" y="1473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79"/>
            <p:cNvSpPr/>
            <p:nvPr/>
          </p:nvSpPr>
          <p:spPr>
            <a:xfrm>
              <a:off x="265900" y="1524051"/>
              <a:ext cx="89154" cy="137173"/>
            </a:xfrm>
            <a:custGeom>
              <a:avLst/>
              <a:gdLst/>
              <a:ahLst/>
              <a:cxnLst/>
              <a:rect l="0" t="0" r="0" b="0"/>
              <a:pathLst>
                <a:path w="89154" h="137173">
                  <a:moveTo>
                    <a:pt x="44107" y="0"/>
                  </a:moveTo>
                  <a:lnTo>
                    <a:pt x="52642" y="597"/>
                  </a:lnTo>
                  <a:lnTo>
                    <a:pt x="56655" y="1346"/>
                  </a:lnTo>
                  <a:lnTo>
                    <a:pt x="60477" y="2387"/>
                  </a:lnTo>
                  <a:lnTo>
                    <a:pt x="64046" y="3670"/>
                  </a:lnTo>
                  <a:lnTo>
                    <a:pt x="67475" y="5309"/>
                  </a:lnTo>
                  <a:lnTo>
                    <a:pt x="70599" y="7150"/>
                  </a:lnTo>
                  <a:lnTo>
                    <a:pt x="73520" y="9322"/>
                  </a:lnTo>
                  <a:lnTo>
                    <a:pt x="76098" y="11760"/>
                  </a:lnTo>
                  <a:lnTo>
                    <a:pt x="78435" y="14491"/>
                  </a:lnTo>
                  <a:lnTo>
                    <a:pt x="80467" y="17463"/>
                  </a:lnTo>
                  <a:lnTo>
                    <a:pt x="82156" y="20688"/>
                  </a:lnTo>
                  <a:lnTo>
                    <a:pt x="83490" y="24206"/>
                  </a:lnTo>
                  <a:lnTo>
                    <a:pt x="84442" y="27978"/>
                  </a:lnTo>
                  <a:lnTo>
                    <a:pt x="85039" y="32004"/>
                  </a:lnTo>
                  <a:lnTo>
                    <a:pt x="85281" y="36271"/>
                  </a:lnTo>
                  <a:lnTo>
                    <a:pt x="85039" y="41173"/>
                  </a:lnTo>
                  <a:lnTo>
                    <a:pt x="84239" y="45694"/>
                  </a:lnTo>
                  <a:lnTo>
                    <a:pt x="82944" y="49759"/>
                  </a:lnTo>
                  <a:lnTo>
                    <a:pt x="80963" y="53429"/>
                  </a:lnTo>
                  <a:lnTo>
                    <a:pt x="78334" y="56705"/>
                  </a:lnTo>
                  <a:lnTo>
                    <a:pt x="74917" y="59677"/>
                  </a:lnTo>
                  <a:lnTo>
                    <a:pt x="70752" y="62306"/>
                  </a:lnTo>
                  <a:lnTo>
                    <a:pt x="65684" y="64694"/>
                  </a:lnTo>
                  <a:lnTo>
                    <a:pt x="71438" y="67069"/>
                  </a:lnTo>
                  <a:lnTo>
                    <a:pt x="76352" y="69850"/>
                  </a:lnTo>
                  <a:lnTo>
                    <a:pt x="80416" y="73025"/>
                  </a:lnTo>
                  <a:lnTo>
                    <a:pt x="83642" y="76695"/>
                  </a:lnTo>
                  <a:lnTo>
                    <a:pt x="86119" y="80759"/>
                  </a:lnTo>
                  <a:lnTo>
                    <a:pt x="87859" y="85331"/>
                  </a:lnTo>
                  <a:lnTo>
                    <a:pt x="88849" y="90437"/>
                  </a:lnTo>
                  <a:lnTo>
                    <a:pt x="89154" y="96050"/>
                  </a:lnTo>
                  <a:lnTo>
                    <a:pt x="88608" y="103441"/>
                  </a:lnTo>
                  <a:lnTo>
                    <a:pt x="87859" y="107112"/>
                  </a:lnTo>
                  <a:lnTo>
                    <a:pt x="86817" y="110731"/>
                  </a:lnTo>
                  <a:lnTo>
                    <a:pt x="85382" y="114249"/>
                  </a:lnTo>
                  <a:lnTo>
                    <a:pt x="83642" y="117678"/>
                  </a:lnTo>
                  <a:lnTo>
                    <a:pt x="81509" y="120904"/>
                  </a:lnTo>
                  <a:lnTo>
                    <a:pt x="79032" y="123977"/>
                  </a:lnTo>
                  <a:lnTo>
                    <a:pt x="76098" y="126759"/>
                  </a:lnTo>
                  <a:lnTo>
                    <a:pt x="72784" y="129337"/>
                  </a:lnTo>
                  <a:lnTo>
                    <a:pt x="69012" y="131559"/>
                  </a:lnTo>
                  <a:lnTo>
                    <a:pt x="64795" y="133502"/>
                  </a:lnTo>
                  <a:lnTo>
                    <a:pt x="60135" y="135039"/>
                  </a:lnTo>
                  <a:lnTo>
                    <a:pt x="54966" y="136233"/>
                  </a:lnTo>
                  <a:lnTo>
                    <a:pt x="49314" y="136919"/>
                  </a:lnTo>
                  <a:lnTo>
                    <a:pt x="43117" y="137173"/>
                  </a:lnTo>
                  <a:lnTo>
                    <a:pt x="37808" y="136970"/>
                  </a:lnTo>
                  <a:lnTo>
                    <a:pt x="32842" y="136373"/>
                  </a:lnTo>
                  <a:lnTo>
                    <a:pt x="28232" y="135382"/>
                  </a:lnTo>
                  <a:lnTo>
                    <a:pt x="24016" y="134048"/>
                  </a:lnTo>
                  <a:lnTo>
                    <a:pt x="20091" y="132359"/>
                  </a:lnTo>
                  <a:lnTo>
                    <a:pt x="16574" y="130327"/>
                  </a:lnTo>
                  <a:lnTo>
                    <a:pt x="13399" y="127940"/>
                  </a:lnTo>
                  <a:lnTo>
                    <a:pt x="10566" y="125311"/>
                  </a:lnTo>
                  <a:lnTo>
                    <a:pt x="8039" y="122339"/>
                  </a:lnTo>
                  <a:lnTo>
                    <a:pt x="5906" y="119164"/>
                  </a:lnTo>
                  <a:lnTo>
                    <a:pt x="4115" y="115684"/>
                  </a:lnTo>
                  <a:lnTo>
                    <a:pt x="2629" y="111963"/>
                  </a:lnTo>
                  <a:lnTo>
                    <a:pt x="1486" y="108052"/>
                  </a:lnTo>
                  <a:lnTo>
                    <a:pt x="648" y="103886"/>
                  </a:lnTo>
                  <a:lnTo>
                    <a:pt x="203" y="99568"/>
                  </a:lnTo>
                  <a:lnTo>
                    <a:pt x="0" y="95047"/>
                  </a:lnTo>
                  <a:lnTo>
                    <a:pt x="16675" y="95047"/>
                  </a:lnTo>
                  <a:lnTo>
                    <a:pt x="16866" y="99860"/>
                  </a:lnTo>
                  <a:lnTo>
                    <a:pt x="17666" y="104724"/>
                  </a:lnTo>
                  <a:lnTo>
                    <a:pt x="19152" y="109334"/>
                  </a:lnTo>
                  <a:lnTo>
                    <a:pt x="21577" y="113563"/>
                  </a:lnTo>
                  <a:lnTo>
                    <a:pt x="23165" y="115443"/>
                  </a:lnTo>
                  <a:lnTo>
                    <a:pt x="25108" y="117183"/>
                  </a:lnTo>
                  <a:lnTo>
                    <a:pt x="27343" y="118669"/>
                  </a:lnTo>
                  <a:lnTo>
                    <a:pt x="29921" y="120002"/>
                  </a:lnTo>
                  <a:lnTo>
                    <a:pt x="32842" y="121044"/>
                  </a:lnTo>
                  <a:lnTo>
                    <a:pt x="36170" y="121844"/>
                  </a:lnTo>
                  <a:lnTo>
                    <a:pt x="39942" y="122339"/>
                  </a:lnTo>
                  <a:lnTo>
                    <a:pt x="44107" y="122491"/>
                  </a:lnTo>
                  <a:lnTo>
                    <a:pt x="47625" y="122491"/>
                  </a:lnTo>
                  <a:lnTo>
                    <a:pt x="50902" y="122238"/>
                  </a:lnTo>
                  <a:lnTo>
                    <a:pt x="53924" y="121641"/>
                  </a:lnTo>
                  <a:lnTo>
                    <a:pt x="56655" y="120853"/>
                  </a:lnTo>
                  <a:lnTo>
                    <a:pt x="59131" y="119761"/>
                  </a:lnTo>
                  <a:lnTo>
                    <a:pt x="61417" y="118415"/>
                  </a:lnTo>
                  <a:lnTo>
                    <a:pt x="63398" y="116878"/>
                  </a:lnTo>
                  <a:lnTo>
                    <a:pt x="65189" y="115138"/>
                  </a:lnTo>
                  <a:lnTo>
                    <a:pt x="68021" y="111125"/>
                  </a:lnTo>
                  <a:lnTo>
                    <a:pt x="70002" y="106515"/>
                  </a:lnTo>
                  <a:lnTo>
                    <a:pt x="71145" y="101397"/>
                  </a:lnTo>
                  <a:lnTo>
                    <a:pt x="71539" y="96050"/>
                  </a:lnTo>
                  <a:lnTo>
                    <a:pt x="71387" y="92380"/>
                  </a:lnTo>
                  <a:lnTo>
                    <a:pt x="70841" y="89052"/>
                  </a:lnTo>
                  <a:lnTo>
                    <a:pt x="70053" y="86119"/>
                  </a:lnTo>
                  <a:lnTo>
                    <a:pt x="68910" y="83541"/>
                  </a:lnTo>
                  <a:lnTo>
                    <a:pt x="67424" y="81216"/>
                  </a:lnTo>
                  <a:lnTo>
                    <a:pt x="65684" y="79223"/>
                  </a:lnTo>
                  <a:lnTo>
                    <a:pt x="63652" y="77546"/>
                  </a:lnTo>
                  <a:lnTo>
                    <a:pt x="61366" y="76048"/>
                  </a:lnTo>
                  <a:lnTo>
                    <a:pt x="58788" y="74866"/>
                  </a:lnTo>
                  <a:lnTo>
                    <a:pt x="56007" y="73863"/>
                  </a:lnTo>
                  <a:lnTo>
                    <a:pt x="49606" y="72479"/>
                  </a:lnTo>
                  <a:lnTo>
                    <a:pt x="42367" y="71742"/>
                  </a:lnTo>
                  <a:lnTo>
                    <a:pt x="34328" y="71539"/>
                  </a:lnTo>
                  <a:lnTo>
                    <a:pt x="34328" y="57848"/>
                  </a:lnTo>
                  <a:lnTo>
                    <a:pt x="42215" y="57645"/>
                  </a:lnTo>
                  <a:lnTo>
                    <a:pt x="49022" y="57099"/>
                  </a:lnTo>
                  <a:lnTo>
                    <a:pt x="54775" y="55956"/>
                  </a:lnTo>
                  <a:lnTo>
                    <a:pt x="59436" y="54127"/>
                  </a:lnTo>
                  <a:lnTo>
                    <a:pt x="61366" y="52934"/>
                  </a:lnTo>
                  <a:lnTo>
                    <a:pt x="63005" y="51498"/>
                  </a:lnTo>
                  <a:lnTo>
                    <a:pt x="64440" y="49860"/>
                  </a:lnTo>
                  <a:lnTo>
                    <a:pt x="65583" y="47930"/>
                  </a:lnTo>
                  <a:lnTo>
                    <a:pt x="66485" y="45694"/>
                  </a:lnTo>
                  <a:lnTo>
                    <a:pt x="67120" y="43206"/>
                  </a:lnTo>
                  <a:lnTo>
                    <a:pt x="67615" y="37262"/>
                  </a:lnTo>
                  <a:lnTo>
                    <a:pt x="67272" y="32639"/>
                  </a:lnTo>
                  <a:lnTo>
                    <a:pt x="66281" y="28372"/>
                  </a:lnTo>
                  <a:lnTo>
                    <a:pt x="64592" y="24511"/>
                  </a:lnTo>
                  <a:lnTo>
                    <a:pt x="62116" y="21184"/>
                  </a:lnTo>
                  <a:lnTo>
                    <a:pt x="58890" y="18504"/>
                  </a:lnTo>
                  <a:lnTo>
                    <a:pt x="54826" y="16421"/>
                  </a:lnTo>
                  <a:lnTo>
                    <a:pt x="49911" y="15177"/>
                  </a:lnTo>
                  <a:lnTo>
                    <a:pt x="44107" y="14732"/>
                  </a:lnTo>
                  <a:lnTo>
                    <a:pt x="38849" y="15037"/>
                  </a:lnTo>
                  <a:lnTo>
                    <a:pt x="34087" y="15977"/>
                  </a:lnTo>
                  <a:lnTo>
                    <a:pt x="29870" y="17767"/>
                  </a:lnTo>
                  <a:lnTo>
                    <a:pt x="26251" y="20485"/>
                  </a:lnTo>
                  <a:lnTo>
                    <a:pt x="24663" y="22225"/>
                  </a:lnTo>
                  <a:lnTo>
                    <a:pt x="23266" y="24206"/>
                  </a:lnTo>
                  <a:lnTo>
                    <a:pt x="20993" y="29172"/>
                  </a:lnTo>
                  <a:lnTo>
                    <a:pt x="19406" y="35420"/>
                  </a:lnTo>
                  <a:lnTo>
                    <a:pt x="18656" y="43116"/>
                  </a:lnTo>
                  <a:lnTo>
                    <a:pt x="1981" y="43116"/>
                  </a:lnTo>
                  <a:lnTo>
                    <a:pt x="2337" y="37948"/>
                  </a:lnTo>
                  <a:lnTo>
                    <a:pt x="3023" y="33134"/>
                  </a:lnTo>
                  <a:lnTo>
                    <a:pt x="4077" y="28575"/>
                  </a:lnTo>
                  <a:lnTo>
                    <a:pt x="5410" y="24409"/>
                  </a:lnTo>
                  <a:lnTo>
                    <a:pt x="7049" y="20536"/>
                  </a:lnTo>
                  <a:lnTo>
                    <a:pt x="9030" y="17018"/>
                  </a:lnTo>
                  <a:lnTo>
                    <a:pt x="11316" y="13792"/>
                  </a:lnTo>
                  <a:lnTo>
                    <a:pt x="13843" y="10909"/>
                  </a:lnTo>
                  <a:lnTo>
                    <a:pt x="16726" y="8382"/>
                  </a:lnTo>
                  <a:lnTo>
                    <a:pt x="19850" y="6147"/>
                  </a:lnTo>
                  <a:lnTo>
                    <a:pt x="23266" y="4318"/>
                  </a:lnTo>
                  <a:lnTo>
                    <a:pt x="26937" y="2781"/>
                  </a:lnTo>
                  <a:lnTo>
                    <a:pt x="30861" y="1537"/>
                  </a:lnTo>
                  <a:lnTo>
                    <a:pt x="35027" y="698"/>
                  </a:lnTo>
                  <a:lnTo>
                    <a:pt x="39446" y="203"/>
                  </a:lnTo>
                  <a:lnTo>
                    <a:pt x="4410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80"/>
            <p:cNvSpPr/>
            <p:nvPr/>
          </p:nvSpPr>
          <p:spPr>
            <a:xfrm>
              <a:off x="371716" y="1524051"/>
              <a:ext cx="44107" cy="138163"/>
            </a:xfrm>
            <a:custGeom>
              <a:avLst/>
              <a:gdLst/>
              <a:ahLst/>
              <a:cxnLst/>
              <a:rect l="0" t="0" r="0" b="0"/>
              <a:pathLst>
                <a:path w="44107" h="138163">
                  <a:moveTo>
                    <a:pt x="44107" y="0"/>
                  </a:moveTo>
                  <a:lnTo>
                    <a:pt x="44107" y="14732"/>
                  </a:lnTo>
                  <a:lnTo>
                    <a:pt x="41720" y="14935"/>
                  </a:lnTo>
                  <a:lnTo>
                    <a:pt x="39294" y="15672"/>
                  </a:lnTo>
                  <a:lnTo>
                    <a:pt x="36906" y="16815"/>
                  </a:lnTo>
                  <a:lnTo>
                    <a:pt x="34582" y="18453"/>
                  </a:lnTo>
                  <a:lnTo>
                    <a:pt x="32296" y="20485"/>
                  </a:lnTo>
                  <a:lnTo>
                    <a:pt x="30112" y="22974"/>
                  </a:lnTo>
                  <a:lnTo>
                    <a:pt x="28029" y="25845"/>
                  </a:lnTo>
                  <a:lnTo>
                    <a:pt x="26099" y="29172"/>
                  </a:lnTo>
                  <a:lnTo>
                    <a:pt x="24308" y="32842"/>
                  </a:lnTo>
                  <a:lnTo>
                    <a:pt x="22670" y="36906"/>
                  </a:lnTo>
                  <a:lnTo>
                    <a:pt x="21234" y="41326"/>
                  </a:lnTo>
                  <a:lnTo>
                    <a:pt x="19990" y="46139"/>
                  </a:lnTo>
                  <a:lnTo>
                    <a:pt x="18999" y="51245"/>
                  </a:lnTo>
                  <a:lnTo>
                    <a:pt x="18263" y="56705"/>
                  </a:lnTo>
                  <a:lnTo>
                    <a:pt x="17818" y="62509"/>
                  </a:lnTo>
                  <a:lnTo>
                    <a:pt x="17666" y="68606"/>
                  </a:lnTo>
                  <a:lnTo>
                    <a:pt x="17818" y="74714"/>
                  </a:lnTo>
                  <a:lnTo>
                    <a:pt x="18263" y="80518"/>
                  </a:lnTo>
                  <a:lnTo>
                    <a:pt x="18999" y="86030"/>
                  </a:lnTo>
                  <a:lnTo>
                    <a:pt x="19990" y="91237"/>
                  </a:lnTo>
                  <a:lnTo>
                    <a:pt x="22670" y="100609"/>
                  </a:lnTo>
                  <a:lnTo>
                    <a:pt x="24308" y="104724"/>
                  </a:lnTo>
                  <a:lnTo>
                    <a:pt x="26099" y="108547"/>
                  </a:lnTo>
                  <a:lnTo>
                    <a:pt x="28029" y="111925"/>
                  </a:lnTo>
                  <a:lnTo>
                    <a:pt x="30112" y="114897"/>
                  </a:lnTo>
                  <a:lnTo>
                    <a:pt x="32296" y="117424"/>
                  </a:lnTo>
                  <a:lnTo>
                    <a:pt x="34582" y="119558"/>
                  </a:lnTo>
                  <a:lnTo>
                    <a:pt x="36906" y="121247"/>
                  </a:lnTo>
                  <a:lnTo>
                    <a:pt x="39294" y="122491"/>
                  </a:lnTo>
                  <a:lnTo>
                    <a:pt x="41720" y="123228"/>
                  </a:lnTo>
                  <a:lnTo>
                    <a:pt x="44107" y="123482"/>
                  </a:lnTo>
                  <a:lnTo>
                    <a:pt x="44107" y="138163"/>
                  </a:lnTo>
                  <a:lnTo>
                    <a:pt x="39243" y="137770"/>
                  </a:lnTo>
                  <a:lnTo>
                    <a:pt x="34633" y="136525"/>
                  </a:lnTo>
                  <a:lnTo>
                    <a:pt x="30213" y="134595"/>
                  </a:lnTo>
                  <a:lnTo>
                    <a:pt x="26048" y="131966"/>
                  </a:lnTo>
                  <a:lnTo>
                    <a:pt x="22174" y="128740"/>
                  </a:lnTo>
                  <a:lnTo>
                    <a:pt x="18504" y="124917"/>
                  </a:lnTo>
                  <a:lnTo>
                    <a:pt x="15189" y="120599"/>
                  </a:lnTo>
                  <a:lnTo>
                    <a:pt x="12154" y="115888"/>
                  </a:lnTo>
                  <a:lnTo>
                    <a:pt x="9385" y="110731"/>
                  </a:lnTo>
                  <a:lnTo>
                    <a:pt x="6998" y="105220"/>
                  </a:lnTo>
                  <a:lnTo>
                    <a:pt x="4915" y="99466"/>
                  </a:lnTo>
                  <a:lnTo>
                    <a:pt x="3175" y="93510"/>
                  </a:lnTo>
                  <a:lnTo>
                    <a:pt x="1842" y="87363"/>
                  </a:lnTo>
                  <a:lnTo>
                    <a:pt x="851" y="81166"/>
                  </a:lnTo>
                  <a:lnTo>
                    <a:pt x="203" y="74866"/>
                  </a:lnTo>
                  <a:lnTo>
                    <a:pt x="0" y="68606"/>
                  </a:lnTo>
                  <a:lnTo>
                    <a:pt x="203" y="62357"/>
                  </a:lnTo>
                  <a:lnTo>
                    <a:pt x="851" y="56109"/>
                  </a:lnTo>
                  <a:lnTo>
                    <a:pt x="1842" y="49911"/>
                  </a:lnTo>
                  <a:lnTo>
                    <a:pt x="3175" y="43802"/>
                  </a:lnTo>
                  <a:lnTo>
                    <a:pt x="4915" y="37948"/>
                  </a:lnTo>
                  <a:lnTo>
                    <a:pt x="6998" y="32245"/>
                  </a:lnTo>
                  <a:lnTo>
                    <a:pt x="9385" y="26886"/>
                  </a:lnTo>
                  <a:lnTo>
                    <a:pt x="12154" y="21831"/>
                  </a:lnTo>
                  <a:lnTo>
                    <a:pt x="15189" y="17170"/>
                  </a:lnTo>
                  <a:lnTo>
                    <a:pt x="18504" y="12954"/>
                  </a:lnTo>
                  <a:lnTo>
                    <a:pt x="22174" y="9233"/>
                  </a:lnTo>
                  <a:lnTo>
                    <a:pt x="26048" y="6058"/>
                  </a:lnTo>
                  <a:lnTo>
                    <a:pt x="30213" y="3480"/>
                  </a:lnTo>
                  <a:lnTo>
                    <a:pt x="34633" y="1588"/>
                  </a:lnTo>
                  <a:lnTo>
                    <a:pt x="39243" y="445"/>
                  </a:lnTo>
                  <a:lnTo>
                    <a:pt x="4410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81"/>
            <p:cNvSpPr/>
            <p:nvPr/>
          </p:nvSpPr>
          <p:spPr>
            <a:xfrm>
              <a:off x="415823" y="1524051"/>
              <a:ext cx="44107" cy="138163"/>
            </a:xfrm>
            <a:custGeom>
              <a:avLst/>
              <a:gdLst/>
              <a:ahLst/>
              <a:cxnLst/>
              <a:rect l="0" t="0" r="0" b="0"/>
              <a:pathLst>
                <a:path w="44107" h="138163">
                  <a:moveTo>
                    <a:pt x="0" y="0"/>
                  </a:moveTo>
                  <a:lnTo>
                    <a:pt x="4864" y="445"/>
                  </a:lnTo>
                  <a:lnTo>
                    <a:pt x="9474" y="1588"/>
                  </a:lnTo>
                  <a:lnTo>
                    <a:pt x="13894" y="3480"/>
                  </a:lnTo>
                  <a:lnTo>
                    <a:pt x="18059" y="6058"/>
                  </a:lnTo>
                  <a:lnTo>
                    <a:pt x="21920" y="9233"/>
                  </a:lnTo>
                  <a:lnTo>
                    <a:pt x="25552" y="12954"/>
                  </a:lnTo>
                  <a:lnTo>
                    <a:pt x="28918" y="17170"/>
                  </a:lnTo>
                  <a:lnTo>
                    <a:pt x="31953" y="21831"/>
                  </a:lnTo>
                  <a:lnTo>
                    <a:pt x="34671" y="26886"/>
                  </a:lnTo>
                  <a:lnTo>
                    <a:pt x="37109" y="32245"/>
                  </a:lnTo>
                  <a:lnTo>
                    <a:pt x="39192" y="37948"/>
                  </a:lnTo>
                  <a:lnTo>
                    <a:pt x="40932" y="43802"/>
                  </a:lnTo>
                  <a:lnTo>
                    <a:pt x="42266" y="49911"/>
                  </a:lnTo>
                  <a:lnTo>
                    <a:pt x="43256" y="56109"/>
                  </a:lnTo>
                  <a:lnTo>
                    <a:pt x="43853" y="62357"/>
                  </a:lnTo>
                  <a:lnTo>
                    <a:pt x="44107" y="68606"/>
                  </a:lnTo>
                  <a:lnTo>
                    <a:pt x="43853" y="74866"/>
                  </a:lnTo>
                  <a:lnTo>
                    <a:pt x="43256" y="81166"/>
                  </a:lnTo>
                  <a:lnTo>
                    <a:pt x="42266" y="87363"/>
                  </a:lnTo>
                  <a:lnTo>
                    <a:pt x="40932" y="93510"/>
                  </a:lnTo>
                  <a:lnTo>
                    <a:pt x="39192" y="99466"/>
                  </a:lnTo>
                  <a:lnTo>
                    <a:pt x="37109" y="105220"/>
                  </a:lnTo>
                  <a:lnTo>
                    <a:pt x="34671" y="110731"/>
                  </a:lnTo>
                  <a:lnTo>
                    <a:pt x="31953" y="115888"/>
                  </a:lnTo>
                  <a:lnTo>
                    <a:pt x="28918" y="120599"/>
                  </a:lnTo>
                  <a:lnTo>
                    <a:pt x="25552" y="124917"/>
                  </a:lnTo>
                  <a:lnTo>
                    <a:pt x="21920" y="128740"/>
                  </a:lnTo>
                  <a:lnTo>
                    <a:pt x="18059" y="131966"/>
                  </a:lnTo>
                  <a:lnTo>
                    <a:pt x="13894" y="134595"/>
                  </a:lnTo>
                  <a:lnTo>
                    <a:pt x="9474" y="136525"/>
                  </a:lnTo>
                  <a:lnTo>
                    <a:pt x="4864" y="137770"/>
                  </a:lnTo>
                  <a:lnTo>
                    <a:pt x="0" y="138163"/>
                  </a:lnTo>
                  <a:lnTo>
                    <a:pt x="0" y="123482"/>
                  </a:lnTo>
                  <a:lnTo>
                    <a:pt x="2375" y="123228"/>
                  </a:lnTo>
                  <a:lnTo>
                    <a:pt x="4813" y="122491"/>
                  </a:lnTo>
                  <a:lnTo>
                    <a:pt x="7137" y="121247"/>
                  </a:lnTo>
                  <a:lnTo>
                    <a:pt x="9525" y="119558"/>
                  </a:lnTo>
                  <a:lnTo>
                    <a:pt x="11760" y="117424"/>
                  </a:lnTo>
                  <a:lnTo>
                    <a:pt x="13945" y="114897"/>
                  </a:lnTo>
                  <a:lnTo>
                    <a:pt x="16027" y="111925"/>
                  </a:lnTo>
                  <a:lnTo>
                    <a:pt x="18009" y="108547"/>
                  </a:lnTo>
                  <a:lnTo>
                    <a:pt x="19799" y="104724"/>
                  </a:lnTo>
                  <a:lnTo>
                    <a:pt x="21425" y="100609"/>
                  </a:lnTo>
                  <a:lnTo>
                    <a:pt x="24105" y="91237"/>
                  </a:lnTo>
                  <a:lnTo>
                    <a:pt x="25095" y="86030"/>
                  </a:lnTo>
                  <a:lnTo>
                    <a:pt x="25845" y="80518"/>
                  </a:lnTo>
                  <a:lnTo>
                    <a:pt x="26289" y="74714"/>
                  </a:lnTo>
                  <a:lnTo>
                    <a:pt x="26441" y="68606"/>
                  </a:lnTo>
                  <a:lnTo>
                    <a:pt x="26289" y="62509"/>
                  </a:lnTo>
                  <a:lnTo>
                    <a:pt x="25845" y="56705"/>
                  </a:lnTo>
                  <a:lnTo>
                    <a:pt x="25095" y="51245"/>
                  </a:lnTo>
                  <a:lnTo>
                    <a:pt x="24105" y="46139"/>
                  </a:lnTo>
                  <a:lnTo>
                    <a:pt x="22873" y="41326"/>
                  </a:lnTo>
                  <a:lnTo>
                    <a:pt x="21425" y="36906"/>
                  </a:lnTo>
                  <a:lnTo>
                    <a:pt x="19799" y="32842"/>
                  </a:lnTo>
                  <a:lnTo>
                    <a:pt x="18009" y="29172"/>
                  </a:lnTo>
                  <a:lnTo>
                    <a:pt x="16027" y="25845"/>
                  </a:lnTo>
                  <a:lnTo>
                    <a:pt x="13945" y="22974"/>
                  </a:lnTo>
                  <a:lnTo>
                    <a:pt x="11760" y="20485"/>
                  </a:lnTo>
                  <a:lnTo>
                    <a:pt x="9525" y="18453"/>
                  </a:lnTo>
                  <a:lnTo>
                    <a:pt x="7137" y="16815"/>
                  </a:lnTo>
                  <a:lnTo>
                    <a:pt x="4813" y="15672"/>
                  </a:lnTo>
                  <a:lnTo>
                    <a:pt x="2375" y="14935"/>
                  </a:lnTo>
                  <a:lnTo>
                    <a:pt x="0" y="1473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82"/>
            <p:cNvSpPr/>
            <p:nvPr/>
          </p:nvSpPr>
          <p:spPr>
            <a:xfrm>
              <a:off x="264960" y="620403"/>
              <a:ext cx="35249" cy="66539"/>
            </a:xfrm>
            <a:custGeom>
              <a:avLst/>
              <a:gdLst/>
              <a:ahLst/>
              <a:cxnLst/>
              <a:rect l="0" t="0" r="0" b="0"/>
              <a:pathLst>
                <a:path w="35249" h="66539">
                  <a:moveTo>
                    <a:pt x="35249" y="0"/>
                  </a:moveTo>
                  <a:lnTo>
                    <a:pt x="35249" y="21969"/>
                  </a:lnTo>
                  <a:lnTo>
                    <a:pt x="14681" y="50868"/>
                  </a:lnTo>
                  <a:lnTo>
                    <a:pt x="35249" y="50868"/>
                  </a:lnTo>
                  <a:lnTo>
                    <a:pt x="35249" y="66539"/>
                  </a:lnTo>
                  <a:lnTo>
                    <a:pt x="0" y="66539"/>
                  </a:lnTo>
                  <a:lnTo>
                    <a:pt x="0" y="50868"/>
                  </a:lnTo>
                  <a:lnTo>
                    <a:pt x="0" y="48925"/>
                  </a:lnTo>
                  <a:lnTo>
                    <a:pt x="3524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83"/>
            <p:cNvSpPr/>
            <p:nvPr/>
          </p:nvSpPr>
          <p:spPr>
            <a:xfrm>
              <a:off x="300209" y="585051"/>
              <a:ext cx="57817" cy="133248"/>
            </a:xfrm>
            <a:custGeom>
              <a:avLst/>
              <a:gdLst/>
              <a:ahLst/>
              <a:cxnLst/>
              <a:rect l="0" t="0" r="0" b="0"/>
              <a:pathLst>
                <a:path w="57817" h="133248">
                  <a:moveTo>
                    <a:pt x="25470" y="0"/>
                  </a:moveTo>
                  <a:lnTo>
                    <a:pt x="37230" y="0"/>
                  </a:lnTo>
                  <a:lnTo>
                    <a:pt x="37230" y="86220"/>
                  </a:lnTo>
                  <a:lnTo>
                    <a:pt x="57817" y="86220"/>
                  </a:lnTo>
                  <a:lnTo>
                    <a:pt x="57817" y="101891"/>
                  </a:lnTo>
                  <a:lnTo>
                    <a:pt x="37230" y="101891"/>
                  </a:lnTo>
                  <a:lnTo>
                    <a:pt x="37230" y="133248"/>
                  </a:lnTo>
                  <a:lnTo>
                    <a:pt x="20568" y="133248"/>
                  </a:lnTo>
                  <a:lnTo>
                    <a:pt x="20568" y="101891"/>
                  </a:lnTo>
                  <a:lnTo>
                    <a:pt x="0" y="101891"/>
                  </a:lnTo>
                  <a:lnTo>
                    <a:pt x="0" y="86220"/>
                  </a:lnTo>
                  <a:lnTo>
                    <a:pt x="20568" y="86220"/>
                  </a:lnTo>
                  <a:lnTo>
                    <a:pt x="20568" y="28422"/>
                  </a:lnTo>
                  <a:lnTo>
                    <a:pt x="0" y="57321"/>
                  </a:lnTo>
                  <a:lnTo>
                    <a:pt x="0" y="35352"/>
                  </a:lnTo>
                  <a:lnTo>
                    <a:pt x="2547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84"/>
            <p:cNvSpPr/>
            <p:nvPr/>
          </p:nvSpPr>
          <p:spPr>
            <a:xfrm>
              <a:off x="371716" y="585051"/>
              <a:ext cx="44107" cy="138163"/>
            </a:xfrm>
            <a:custGeom>
              <a:avLst/>
              <a:gdLst/>
              <a:ahLst/>
              <a:cxnLst/>
              <a:rect l="0" t="0" r="0" b="0"/>
              <a:pathLst>
                <a:path w="44107" h="138163">
                  <a:moveTo>
                    <a:pt x="44107" y="0"/>
                  </a:moveTo>
                  <a:lnTo>
                    <a:pt x="44107" y="14681"/>
                  </a:lnTo>
                  <a:lnTo>
                    <a:pt x="41720" y="14922"/>
                  </a:lnTo>
                  <a:lnTo>
                    <a:pt x="39294" y="15672"/>
                  </a:lnTo>
                  <a:lnTo>
                    <a:pt x="36906" y="16814"/>
                  </a:lnTo>
                  <a:lnTo>
                    <a:pt x="34582" y="18453"/>
                  </a:lnTo>
                  <a:lnTo>
                    <a:pt x="32296" y="20485"/>
                  </a:lnTo>
                  <a:lnTo>
                    <a:pt x="30112" y="22961"/>
                  </a:lnTo>
                  <a:lnTo>
                    <a:pt x="28029" y="25844"/>
                  </a:lnTo>
                  <a:lnTo>
                    <a:pt x="26099" y="29159"/>
                  </a:lnTo>
                  <a:lnTo>
                    <a:pt x="24308" y="32842"/>
                  </a:lnTo>
                  <a:lnTo>
                    <a:pt x="22670" y="36906"/>
                  </a:lnTo>
                  <a:lnTo>
                    <a:pt x="21234" y="41313"/>
                  </a:lnTo>
                  <a:lnTo>
                    <a:pt x="19990" y="46126"/>
                  </a:lnTo>
                  <a:lnTo>
                    <a:pt x="18999" y="51244"/>
                  </a:lnTo>
                  <a:lnTo>
                    <a:pt x="18263" y="56693"/>
                  </a:lnTo>
                  <a:lnTo>
                    <a:pt x="17818" y="62496"/>
                  </a:lnTo>
                  <a:lnTo>
                    <a:pt x="17666" y="68605"/>
                  </a:lnTo>
                  <a:lnTo>
                    <a:pt x="17818" y="74701"/>
                  </a:lnTo>
                  <a:lnTo>
                    <a:pt x="18263" y="80505"/>
                  </a:lnTo>
                  <a:lnTo>
                    <a:pt x="18999" y="86016"/>
                  </a:lnTo>
                  <a:lnTo>
                    <a:pt x="19990" y="91224"/>
                  </a:lnTo>
                  <a:lnTo>
                    <a:pt x="22670" y="100596"/>
                  </a:lnTo>
                  <a:lnTo>
                    <a:pt x="24308" y="104724"/>
                  </a:lnTo>
                  <a:lnTo>
                    <a:pt x="26099" y="108496"/>
                  </a:lnTo>
                  <a:lnTo>
                    <a:pt x="28029" y="111912"/>
                  </a:lnTo>
                  <a:lnTo>
                    <a:pt x="30112" y="114884"/>
                  </a:lnTo>
                  <a:lnTo>
                    <a:pt x="32296" y="117424"/>
                  </a:lnTo>
                  <a:lnTo>
                    <a:pt x="34582" y="119558"/>
                  </a:lnTo>
                  <a:lnTo>
                    <a:pt x="36906" y="121234"/>
                  </a:lnTo>
                  <a:lnTo>
                    <a:pt x="39294" y="122479"/>
                  </a:lnTo>
                  <a:lnTo>
                    <a:pt x="41720" y="123228"/>
                  </a:lnTo>
                  <a:lnTo>
                    <a:pt x="44107" y="123469"/>
                  </a:lnTo>
                  <a:lnTo>
                    <a:pt x="44107" y="138163"/>
                  </a:lnTo>
                  <a:lnTo>
                    <a:pt x="39243" y="137706"/>
                  </a:lnTo>
                  <a:lnTo>
                    <a:pt x="34633" y="136525"/>
                  </a:lnTo>
                  <a:lnTo>
                    <a:pt x="30213" y="134582"/>
                  </a:lnTo>
                  <a:lnTo>
                    <a:pt x="26048" y="131952"/>
                  </a:lnTo>
                  <a:lnTo>
                    <a:pt x="22174" y="128727"/>
                  </a:lnTo>
                  <a:lnTo>
                    <a:pt x="18504" y="124917"/>
                  </a:lnTo>
                  <a:lnTo>
                    <a:pt x="15189" y="120599"/>
                  </a:lnTo>
                  <a:lnTo>
                    <a:pt x="12154" y="115836"/>
                  </a:lnTo>
                  <a:lnTo>
                    <a:pt x="9385" y="110718"/>
                  </a:lnTo>
                  <a:lnTo>
                    <a:pt x="6998" y="105219"/>
                  </a:lnTo>
                  <a:lnTo>
                    <a:pt x="4915" y="99466"/>
                  </a:lnTo>
                  <a:lnTo>
                    <a:pt x="3175" y="93510"/>
                  </a:lnTo>
                  <a:lnTo>
                    <a:pt x="1842" y="87363"/>
                  </a:lnTo>
                  <a:lnTo>
                    <a:pt x="851" y="81152"/>
                  </a:lnTo>
                  <a:lnTo>
                    <a:pt x="203" y="74854"/>
                  </a:lnTo>
                  <a:lnTo>
                    <a:pt x="0" y="68605"/>
                  </a:lnTo>
                  <a:lnTo>
                    <a:pt x="203" y="62306"/>
                  </a:lnTo>
                  <a:lnTo>
                    <a:pt x="851" y="56058"/>
                  </a:lnTo>
                  <a:lnTo>
                    <a:pt x="1842" y="49898"/>
                  </a:lnTo>
                  <a:lnTo>
                    <a:pt x="3175" y="43802"/>
                  </a:lnTo>
                  <a:lnTo>
                    <a:pt x="4915" y="37897"/>
                  </a:lnTo>
                  <a:lnTo>
                    <a:pt x="6998" y="32245"/>
                  </a:lnTo>
                  <a:lnTo>
                    <a:pt x="9385" y="26886"/>
                  </a:lnTo>
                  <a:lnTo>
                    <a:pt x="12154" y="21818"/>
                  </a:lnTo>
                  <a:lnTo>
                    <a:pt x="15189" y="17157"/>
                  </a:lnTo>
                  <a:lnTo>
                    <a:pt x="18504" y="12941"/>
                  </a:lnTo>
                  <a:lnTo>
                    <a:pt x="22174" y="9220"/>
                  </a:lnTo>
                  <a:lnTo>
                    <a:pt x="26048" y="6045"/>
                  </a:lnTo>
                  <a:lnTo>
                    <a:pt x="30213" y="3466"/>
                  </a:lnTo>
                  <a:lnTo>
                    <a:pt x="34633" y="1588"/>
                  </a:lnTo>
                  <a:lnTo>
                    <a:pt x="39243" y="394"/>
                  </a:lnTo>
                  <a:lnTo>
                    <a:pt x="4410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85"/>
            <p:cNvSpPr/>
            <p:nvPr/>
          </p:nvSpPr>
          <p:spPr>
            <a:xfrm>
              <a:off x="415823" y="585051"/>
              <a:ext cx="44107" cy="138163"/>
            </a:xfrm>
            <a:custGeom>
              <a:avLst/>
              <a:gdLst/>
              <a:ahLst/>
              <a:cxnLst/>
              <a:rect l="0" t="0" r="0" b="0"/>
              <a:pathLst>
                <a:path w="44107" h="138163">
                  <a:moveTo>
                    <a:pt x="0" y="0"/>
                  </a:moveTo>
                  <a:lnTo>
                    <a:pt x="4864" y="394"/>
                  </a:lnTo>
                  <a:lnTo>
                    <a:pt x="9474" y="1588"/>
                  </a:lnTo>
                  <a:lnTo>
                    <a:pt x="13894" y="3466"/>
                  </a:lnTo>
                  <a:lnTo>
                    <a:pt x="18059" y="6045"/>
                  </a:lnTo>
                  <a:lnTo>
                    <a:pt x="21920" y="9220"/>
                  </a:lnTo>
                  <a:lnTo>
                    <a:pt x="25552" y="12941"/>
                  </a:lnTo>
                  <a:lnTo>
                    <a:pt x="28918" y="17157"/>
                  </a:lnTo>
                  <a:lnTo>
                    <a:pt x="31953" y="21818"/>
                  </a:lnTo>
                  <a:lnTo>
                    <a:pt x="34671" y="26886"/>
                  </a:lnTo>
                  <a:lnTo>
                    <a:pt x="37109" y="32245"/>
                  </a:lnTo>
                  <a:lnTo>
                    <a:pt x="39192" y="37897"/>
                  </a:lnTo>
                  <a:lnTo>
                    <a:pt x="40932" y="43802"/>
                  </a:lnTo>
                  <a:lnTo>
                    <a:pt x="42266" y="49898"/>
                  </a:lnTo>
                  <a:lnTo>
                    <a:pt x="43256" y="56058"/>
                  </a:lnTo>
                  <a:lnTo>
                    <a:pt x="43853" y="62306"/>
                  </a:lnTo>
                  <a:lnTo>
                    <a:pt x="44107" y="68605"/>
                  </a:lnTo>
                  <a:lnTo>
                    <a:pt x="43853" y="74854"/>
                  </a:lnTo>
                  <a:lnTo>
                    <a:pt x="43256" y="81152"/>
                  </a:lnTo>
                  <a:lnTo>
                    <a:pt x="42266" y="87363"/>
                  </a:lnTo>
                  <a:lnTo>
                    <a:pt x="40932" y="93510"/>
                  </a:lnTo>
                  <a:lnTo>
                    <a:pt x="39192" y="99466"/>
                  </a:lnTo>
                  <a:lnTo>
                    <a:pt x="37109" y="105219"/>
                  </a:lnTo>
                  <a:lnTo>
                    <a:pt x="34671" y="110718"/>
                  </a:lnTo>
                  <a:lnTo>
                    <a:pt x="31953" y="115836"/>
                  </a:lnTo>
                  <a:lnTo>
                    <a:pt x="28918" y="120599"/>
                  </a:lnTo>
                  <a:lnTo>
                    <a:pt x="25552" y="124917"/>
                  </a:lnTo>
                  <a:lnTo>
                    <a:pt x="21920" y="128727"/>
                  </a:lnTo>
                  <a:lnTo>
                    <a:pt x="18059" y="131952"/>
                  </a:lnTo>
                  <a:lnTo>
                    <a:pt x="13894" y="134582"/>
                  </a:lnTo>
                  <a:lnTo>
                    <a:pt x="9474" y="136525"/>
                  </a:lnTo>
                  <a:lnTo>
                    <a:pt x="4864" y="137706"/>
                  </a:lnTo>
                  <a:lnTo>
                    <a:pt x="0" y="138163"/>
                  </a:lnTo>
                  <a:lnTo>
                    <a:pt x="0" y="123469"/>
                  </a:lnTo>
                  <a:lnTo>
                    <a:pt x="2375" y="123228"/>
                  </a:lnTo>
                  <a:lnTo>
                    <a:pt x="4813" y="122479"/>
                  </a:lnTo>
                  <a:lnTo>
                    <a:pt x="7137" y="121234"/>
                  </a:lnTo>
                  <a:lnTo>
                    <a:pt x="9525" y="119558"/>
                  </a:lnTo>
                  <a:lnTo>
                    <a:pt x="11760" y="117424"/>
                  </a:lnTo>
                  <a:lnTo>
                    <a:pt x="13945" y="114884"/>
                  </a:lnTo>
                  <a:lnTo>
                    <a:pt x="16027" y="111912"/>
                  </a:lnTo>
                  <a:lnTo>
                    <a:pt x="18009" y="108496"/>
                  </a:lnTo>
                  <a:lnTo>
                    <a:pt x="19799" y="104724"/>
                  </a:lnTo>
                  <a:lnTo>
                    <a:pt x="21425" y="100596"/>
                  </a:lnTo>
                  <a:lnTo>
                    <a:pt x="24105" y="91224"/>
                  </a:lnTo>
                  <a:lnTo>
                    <a:pt x="25095" y="86016"/>
                  </a:lnTo>
                  <a:lnTo>
                    <a:pt x="25845" y="80505"/>
                  </a:lnTo>
                  <a:lnTo>
                    <a:pt x="26289" y="74701"/>
                  </a:lnTo>
                  <a:lnTo>
                    <a:pt x="26441" y="68605"/>
                  </a:lnTo>
                  <a:lnTo>
                    <a:pt x="26289" y="62496"/>
                  </a:lnTo>
                  <a:lnTo>
                    <a:pt x="25845" y="56693"/>
                  </a:lnTo>
                  <a:lnTo>
                    <a:pt x="25095" y="51244"/>
                  </a:lnTo>
                  <a:lnTo>
                    <a:pt x="24105" y="46126"/>
                  </a:lnTo>
                  <a:lnTo>
                    <a:pt x="22873" y="41313"/>
                  </a:lnTo>
                  <a:lnTo>
                    <a:pt x="21425" y="36906"/>
                  </a:lnTo>
                  <a:lnTo>
                    <a:pt x="19799" y="32842"/>
                  </a:lnTo>
                  <a:lnTo>
                    <a:pt x="18009" y="29159"/>
                  </a:lnTo>
                  <a:lnTo>
                    <a:pt x="16027" y="25844"/>
                  </a:lnTo>
                  <a:lnTo>
                    <a:pt x="13945" y="22961"/>
                  </a:lnTo>
                  <a:lnTo>
                    <a:pt x="11760" y="20485"/>
                  </a:lnTo>
                  <a:lnTo>
                    <a:pt x="9525" y="18453"/>
                  </a:lnTo>
                  <a:lnTo>
                    <a:pt x="7137" y="16814"/>
                  </a:lnTo>
                  <a:lnTo>
                    <a:pt x="4813" y="15672"/>
                  </a:lnTo>
                  <a:lnTo>
                    <a:pt x="2375" y="14922"/>
                  </a:lnTo>
                  <a:lnTo>
                    <a:pt x="0" y="1468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86"/>
            <p:cNvSpPr/>
            <p:nvPr/>
          </p:nvSpPr>
          <p:spPr>
            <a:xfrm>
              <a:off x="2071535" y="4410177"/>
              <a:ext cx="0" cy="102895"/>
            </a:xfrm>
            <a:custGeom>
              <a:avLst/>
              <a:gdLst/>
              <a:ahLst/>
              <a:cxnLst/>
              <a:rect l="0" t="0" r="0" b="0"/>
              <a:pathLst>
                <a:path h="102895">
                  <a:moveTo>
                    <a:pt x="0" y="102895"/>
                  </a:moveTo>
                  <a:lnTo>
                    <a:pt x="0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87"/>
            <p:cNvSpPr/>
            <p:nvPr/>
          </p:nvSpPr>
          <p:spPr>
            <a:xfrm>
              <a:off x="3443135" y="4410177"/>
              <a:ext cx="0" cy="102895"/>
            </a:xfrm>
            <a:custGeom>
              <a:avLst/>
              <a:gdLst/>
              <a:ahLst/>
              <a:cxnLst/>
              <a:rect l="0" t="0" r="0" b="0"/>
              <a:pathLst>
                <a:path h="102895">
                  <a:moveTo>
                    <a:pt x="0" y="102895"/>
                  </a:moveTo>
                  <a:lnTo>
                    <a:pt x="0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88"/>
            <p:cNvSpPr/>
            <p:nvPr/>
          </p:nvSpPr>
          <p:spPr>
            <a:xfrm>
              <a:off x="597040" y="4410177"/>
              <a:ext cx="102895" cy="0"/>
            </a:xfrm>
            <a:custGeom>
              <a:avLst/>
              <a:gdLst/>
              <a:ahLst/>
              <a:cxnLst/>
              <a:rect l="0" t="0" r="0" b="0"/>
              <a:pathLst>
                <a:path w="102895">
                  <a:moveTo>
                    <a:pt x="0" y="0"/>
                  </a:moveTo>
                  <a:lnTo>
                    <a:pt x="102895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89"/>
            <p:cNvSpPr/>
            <p:nvPr/>
          </p:nvSpPr>
          <p:spPr>
            <a:xfrm>
              <a:off x="597040" y="3471164"/>
              <a:ext cx="102895" cy="0"/>
            </a:xfrm>
            <a:custGeom>
              <a:avLst/>
              <a:gdLst/>
              <a:ahLst/>
              <a:cxnLst/>
              <a:rect l="0" t="0" r="0" b="0"/>
              <a:pathLst>
                <a:path w="102895">
                  <a:moveTo>
                    <a:pt x="0" y="0"/>
                  </a:moveTo>
                  <a:lnTo>
                    <a:pt x="102895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Shape 90"/>
            <p:cNvSpPr/>
            <p:nvPr/>
          </p:nvSpPr>
          <p:spPr>
            <a:xfrm>
              <a:off x="597040" y="2532164"/>
              <a:ext cx="102895" cy="0"/>
            </a:xfrm>
            <a:custGeom>
              <a:avLst/>
              <a:gdLst/>
              <a:ahLst/>
              <a:cxnLst/>
              <a:rect l="0" t="0" r="0" b="0"/>
              <a:pathLst>
                <a:path w="102895">
                  <a:moveTo>
                    <a:pt x="0" y="0"/>
                  </a:moveTo>
                  <a:lnTo>
                    <a:pt x="102895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Shape 91"/>
            <p:cNvSpPr/>
            <p:nvPr/>
          </p:nvSpPr>
          <p:spPr>
            <a:xfrm>
              <a:off x="597040" y="1593164"/>
              <a:ext cx="102895" cy="0"/>
            </a:xfrm>
            <a:custGeom>
              <a:avLst/>
              <a:gdLst/>
              <a:ahLst/>
              <a:cxnLst/>
              <a:rect l="0" t="0" r="0" b="0"/>
              <a:pathLst>
                <a:path w="102895">
                  <a:moveTo>
                    <a:pt x="0" y="0"/>
                  </a:moveTo>
                  <a:lnTo>
                    <a:pt x="102895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Shape 92"/>
            <p:cNvSpPr/>
            <p:nvPr/>
          </p:nvSpPr>
          <p:spPr>
            <a:xfrm>
              <a:off x="597040" y="654152"/>
              <a:ext cx="102895" cy="0"/>
            </a:xfrm>
            <a:custGeom>
              <a:avLst/>
              <a:gdLst/>
              <a:ahLst/>
              <a:cxnLst/>
              <a:rect l="0" t="0" r="0" b="0"/>
              <a:pathLst>
                <a:path w="102895">
                  <a:moveTo>
                    <a:pt x="0" y="0"/>
                  </a:moveTo>
                  <a:lnTo>
                    <a:pt x="102895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Shape 93"/>
            <p:cNvSpPr/>
            <p:nvPr/>
          </p:nvSpPr>
          <p:spPr>
            <a:xfrm>
              <a:off x="648487" y="4222356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Shape 94"/>
            <p:cNvSpPr/>
            <p:nvPr/>
          </p:nvSpPr>
          <p:spPr>
            <a:xfrm>
              <a:off x="648487" y="4034587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Shape 95"/>
            <p:cNvSpPr/>
            <p:nvPr/>
          </p:nvSpPr>
          <p:spPr>
            <a:xfrm>
              <a:off x="648487" y="3846766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Shape 96"/>
            <p:cNvSpPr/>
            <p:nvPr/>
          </p:nvSpPr>
          <p:spPr>
            <a:xfrm>
              <a:off x="648487" y="3658997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Shape 97"/>
            <p:cNvSpPr/>
            <p:nvPr/>
          </p:nvSpPr>
          <p:spPr>
            <a:xfrm>
              <a:off x="648487" y="328334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Shape 98"/>
            <p:cNvSpPr/>
            <p:nvPr/>
          </p:nvSpPr>
          <p:spPr>
            <a:xfrm>
              <a:off x="648487" y="309557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Shape 99"/>
            <p:cNvSpPr/>
            <p:nvPr/>
          </p:nvSpPr>
          <p:spPr>
            <a:xfrm>
              <a:off x="648487" y="290775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Shape 100"/>
            <p:cNvSpPr/>
            <p:nvPr/>
          </p:nvSpPr>
          <p:spPr>
            <a:xfrm>
              <a:off x="648487" y="271993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Shape 101"/>
            <p:cNvSpPr/>
            <p:nvPr/>
          </p:nvSpPr>
          <p:spPr>
            <a:xfrm>
              <a:off x="648487" y="234434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Shape 102"/>
            <p:cNvSpPr/>
            <p:nvPr/>
          </p:nvSpPr>
          <p:spPr>
            <a:xfrm>
              <a:off x="648487" y="215657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Shape 103"/>
            <p:cNvSpPr/>
            <p:nvPr/>
          </p:nvSpPr>
          <p:spPr>
            <a:xfrm>
              <a:off x="648487" y="196875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Shape 104"/>
            <p:cNvSpPr/>
            <p:nvPr/>
          </p:nvSpPr>
          <p:spPr>
            <a:xfrm>
              <a:off x="648487" y="1780934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Shape 105"/>
            <p:cNvSpPr/>
            <p:nvPr/>
          </p:nvSpPr>
          <p:spPr>
            <a:xfrm>
              <a:off x="648487" y="1405331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2" name="Shape 106"/>
            <p:cNvSpPr/>
            <p:nvPr/>
          </p:nvSpPr>
          <p:spPr>
            <a:xfrm>
              <a:off x="648487" y="1217511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3" name="Shape 107"/>
            <p:cNvSpPr/>
            <p:nvPr/>
          </p:nvSpPr>
          <p:spPr>
            <a:xfrm>
              <a:off x="648487" y="1029741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4" name="Shape 108"/>
            <p:cNvSpPr/>
            <p:nvPr/>
          </p:nvSpPr>
          <p:spPr>
            <a:xfrm>
              <a:off x="648487" y="841921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5" name="Shape 109"/>
            <p:cNvSpPr/>
            <p:nvPr/>
          </p:nvSpPr>
          <p:spPr>
            <a:xfrm>
              <a:off x="648487" y="466331"/>
              <a:ext cx="51448" cy="0"/>
            </a:xfrm>
            <a:custGeom>
              <a:avLst/>
              <a:gdLst/>
              <a:ahLst/>
              <a:cxnLst/>
              <a:rect l="0" t="0" r="0" b="0"/>
              <a:pathLst>
                <a:path w="51448">
                  <a:moveTo>
                    <a:pt x="0" y="0"/>
                  </a:moveTo>
                  <a:lnTo>
                    <a:pt x="51448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6" name="Shape 110"/>
            <p:cNvSpPr/>
            <p:nvPr/>
          </p:nvSpPr>
          <p:spPr>
            <a:xfrm>
              <a:off x="699935" y="295377"/>
              <a:ext cx="4114800" cy="4114800"/>
            </a:xfrm>
            <a:custGeom>
              <a:avLst/>
              <a:gdLst/>
              <a:ahLst/>
              <a:cxnLst/>
              <a:rect l="0" t="0" r="0" b="0"/>
              <a:pathLst>
                <a:path w="4114800" h="4114800">
                  <a:moveTo>
                    <a:pt x="4114800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7" name="Shape 111"/>
            <p:cNvSpPr/>
            <p:nvPr/>
          </p:nvSpPr>
          <p:spPr>
            <a:xfrm>
              <a:off x="1453160" y="582613"/>
              <a:ext cx="48190" cy="109741"/>
            </a:xfrm>
            <a:custGeom>
              <a:avLst/>
              <a:gdLst/>
              <a:ahLst/>
              <a:cxnLst/>
              <a:rect l="0" t="0" r="0" b="0"/>
              <a:pathLst>
                <a:path w="48190" h="109741">
                  <a:moveTo>
                    <a:pt x="39929" y="0"/>
                  </a:moveTo>
                  <a:lnTo>
                    <a:pt x="48190" y="0"/>
                  </a:lnTo>
                  <a:lnTo>
                    <a:pt x="48190" y="16712"/>
                  </a:lnTo>
                  <a:lnTo>
                    <a:pt x="30556" y="65088"/>
                  </a:lnTo>
                  <a:lnTo>
                    <a:pt x="48190" y="65088"/>
                  </a:lnTo>
                  <a:lnTo>
                    <a:pt x="48190" y="77597"/>
                  </a:lnTo>
                  <a:lnTo>
                    <a:pt x="26632" y="77597"/>
                  </a:lnTo>
                  <a:lnTo>
                    <a:pt x="15672" y="109741"/>
                  </a:lnTo>
                  <a:lnTo>
                    <a:pt x="0" y="109741"/>
                  </a:lnTo>
                  <a:lnTo>
                    <a:pt x="34468" y="15684"/>
                  </a:lnTo>
                  <a:lnTo>
                    <a:pt x="3992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8" name="Shape 112"/>
            <p:cNvSpPr/>
            <p:nvPr/>
          </p:nvSpPr>
          <p:spPr>
            <a:xfrm>
              <a:off x="1501350" y="582613"/>
              <a:ext cx="48190" cy="109741"/>
            </a:xfrm>
            <a:custGeom>
              <a:avLst/>
              <a:gdLst/>
              <a:ahLst/>
              <a:cxnLst/>
              <a:rect l="0" t="0" r="0" b="0"/>
              <a:pathLst>
                <a:path w="48190" h="109741">
                  <a:moveTo>
                    <a:pt x="0" y="0"/>
                  </a:moveTo>
                  <a:lnTo>
                    <a:pt x="9798" y="0"/>
                  </a:lnTo>
                  <a:lnTo>
                    <a:pt x="48190" y="109741"/>
                  </a:lnTo>
                  <a:lnTo>
                    <a:pt x="32518" y="109741"/>
                  </a:lnTo>
                  <a:lnTo>
                    <a:pt x="21558" y="77597"/>
                  </a:lnTo>
                  <a:lnTo>
                    <a:pt x="0" y="77597"/>
                  </a:lnTo>
                  <a:lnTo>
                    <a:pt x="0" y="65088"/>
                  </a:lnTo>
                  <a:lnTo>
                    <a:pt x="17634" y="65088"/>
                  </a:lnTo>
                  <a:lnTo>
                    <a:pt x="375" y="15684"/>
                  </a:lnTo>
                  <a:lnTo>
                    <a:pt x="0" y="1671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9" name="Shape 559"/>
            <p:cNvSpPr/>
            <p:nvPr/>
          </p:nvSpPr>
          <p:spPr>
            <a:xfrm>
              <a:off x="1600492" y="639064"/>
              <a:ext cx="72873" cy="10173"/>
            </a:xfrm>
            <a:custGeom>
              <a:avLst/>
              <a:gdLst/>
              <a:ahLst/>
              <a:cxnLst/>
              <a:rect l="0" t="0" r="0" b="0"/>
              <a:pathLst>
                <a:path w="72873" h="10173">
                  <a:moveTo>
                    <a:pt x="0" y="0"/>
                  </a:moveTo>
                  <a:lnTo>
                    <a:pt x="72873" y="0"/>
                  </a:lnTo>
                  <a:lnTo>
                    <a:pt x="72873" y="10173"/>
                  </a:lnTo>
                  <a:lnTo>
                    <a:pt x="0" y="1017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0" name="Shape 560"/>
            <p:cNvSpPr/>
            <p:nvPr/>
          </p:nvSpPr>
          <p:spPr>
            <a:xfrm>
              <a:off x="1600492" y="665708"/>
              <a:ext cx="72873" cy="10173"/>
            </a:xfrm>
            <a:custGeom>
              <a:avLst/>
              <a:gdLst/>
              <a:ahLst/>
              <a:cxnLst/>
              <a:rect l="0" t="0" r="0" b="0"/>
              <a:pathLst>
                <a:path w="72873" h="10173">
                  <a:moveTo>
                    <a:pt x="0" y="0"/>
                  </a:moveTo>
                  <a:lnTo>
                    <a:pt x="72873" y="0"/>
                  </a:lnTo>
                  <a:lnTo>
                    <a:pt x="72873" y="10173"/>
                  </a:lnTo>
                  <a:lnTo>
                    <a:pt x="0" y="1017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1" name="Shape 115"/>
            <p:cNvSpPr/>
            <p:nvPr/>
          </p:nvSpPr>
          <p:spPr>
            <a:xfrm>
              <a:off x="1729029" y="581075"/>
              <a:ext cx="94856" cy="114402"/>
            </a:xfrm>
            <a:custGeom>
              <a:avLst/>
              <a:gdLst/>
              <a:ahLst/>
              <a:cxnLst/>
              <a:rect l="0" t="0" r="0" b="0"/>
              <a:pathLst>
                <a:path w="94856" h="114402">
                  <a:moveTo>
                    <a:pt x="50152" y="0"/>
                  </a:moveTo>
                  <a:lnTo>
                    <a:pt x="58598" y="495"/>
                  </a:lnTo>
                  <a:lnTo>
                    <a:pt x="66129" y="1981"/>
                  </a:lnTo>
                  <a:lnTo>
                    <a:pt x="69609" y="3125"/>
                  </a:lnTo>
                  <a:lnTo>
                    <a:pt x="72885" y="4559"/>
                  </a:lnTo>
                  <a:lnTo>
                    <a:pt x="75959" y="6300"/>
                  </a:lnTo>
                  <a:lnTo>
                    <a:pt x="78778" y="8331"/>
                  </a:lnTo>
                  <a:lnTo>
                    <a:pt x="81369" y="10617"/>
                  </a:lnTo>
                  <a:lnTo>
                    <a:pt x="83744" y="13246"/>
                  </a:lnTo>
                  <a:lnTo>
                    <a:pt x="85928" y="16218"/>
                  </a:lnTo>
                  <a:lnTo>
                    <a:pt x="87859" y="19495"/>
                  </a:lnTo>
                  <a:lnTo>
                    <a:pt x="89548" y="23114"/>
                  </a:lnTo>
                  <a:lnTo>
                    <a:pt x="91034" y="27090"/>
                  </a:lnTo>
                  <a:lnTo>
                    <a:pt x="92278" y="31357"/>
                  </a:lnTo>
                  <a:lnTo>
                    <a:pt x="93269" y="36017"/>
                  </a:lnTo>
                  <a:lnTo>
                    <a:pt x="79185" y="36017"/>
                  </a:lnTo>
                  <a:lnTo>
                    <a:pt x="78092" y="30760"/>
                  </a:lnTo>
                  <a:lnTo>
                    <a:pt x="76060" y="26099"/>
                  </a:lnTo>
                  <a:lnTo>
                    <a:pt x="73228" y="22073"/>
                  </a:lnTo>
                  <a:lnTo>
                    <a:pt x="69660" y="18707"/>
                  </a:lnTo>
                  <a:lnTo>
                    <a:pt x="65494" y="16028"/>
                  </a:lnTo>
                  <a:lnTo>
                    <a:pt x="60769" y="14084"/>
                  </a:lnTo>
                  <a:lnTo>
                    <a:pt x="55613" y="12954"/>
                  </a:lnTo>
                  <a:lnTo>
                    <a:pt x="50152" y="12497"/>
                  </a:lnTo>
                  <a:lnTo>
                    <a:pt x="46393" y="12700"/>
                  </a:lnTo>
                  <a:lnTo>
                    <a:pt x="42761" y="13298"/>
                  </a:lnTo>
                  <a:lnTo>
                    <a:pt x="39243" y="14237"/>
                  </a:lnTo>
                  <a:lnTo>
                    <a:pt x="35915" y="15532"/>
                  </a:lnTo>
                  <a:lnTo>
                    <a:pt x="32740" y="17221"/>
                  </a:lnTo>
                  <a:lnTo>
                    <a:pt x="29819" y="19203"/>
                  </a:lnTo>
                  <a:lnTo>
                    <a:pt x="27038" y="21578"/>
                  </a:lnTo>
                  <a:lnTo>
                    <a:pt x="24511" y="24257"/>
                  </a:lnTo>
                  <a:lnTo>
                    <a:pt x="22174" y="27331"/>
                  </a:lnTo>
                  <a:lnTo>
                    <a:pt x="20142" y="30658"/>
                  </a:lnTo>
                  <a:lnTo>
                    <a:pt x="18364" y="34328"/>
                  </a:lnTo>
                  <a:lnTo>
                    <a:pt x="16865" y="38304"/>
                  </a:lnTo>
                  <a:lnTo>
                    <a:pt x="15685" y="42621"/>
                  </a:lnTo>
                  <a:lnTo>
                    <a:pt x="14834" y="47181"/>
                  </a:lnTo>
                  <a:lnTo>
                    <a:pt x="14288" y="52045"/>
                  </a:lnTo>
                  <a:lnTo>
                    <a:pt x="14097" y="57201"/>
                  </a:lnTo>
                  <a:lnTo>
                    <a:pt x="14643" y="66332"/>
                  </a:lnTo>
                  <a:lnTo>
                    <a:pt x="16231" y="74765"/>
                  </a:lnTo>
                  <a:lnTo>
                    <a:pt x="17412" y="78677"/>
                  </a:lnTo>
                  <a:lnTo>
                    <a:pt x="18910" y="82347"/>
                  </a:lnTo>
                  <a:lnTo>
                    <a:pt x="20688" y="85776"/>
                  </a:lnTo>
                  <a:lnTo>
                    <a:pt x="22720" y="88951"/>
                  </a:lnTo>
                  <a:lnTo>
                    <a:pt x="25057" y="91834"/>
                  </a:lnTo>
                  <a:lnTo>
                    <a:pt x="27737" y="94362"/>
                  </a:lnTo>
                  <a:lnTo>
                    <a:pt x="30658" y="96546"/>
                  </a:lnTo>
                  <a:lnTo>
                    <a:pt x="33934" y="98425"/>
                  </a:lnTo>
                  <a:lnTo>
                    <a:pt x="37503" y="99911"/>
                  </a:lnTo>
                  <a:lnTo>
                    <a:pt x="41427" y="101003"/>
                  </a:lnTo>
                  <a:lnTo>
                    <a:pt x="45644" y="101651"/>
                  </a:lnTo>
                  <a:lnTo>
                    <a:pt x="50152" y="101905"/>
                  </a:lnTo>
                  <a:lnTo>
                    <a:pt x="56756" y="101448"/>
                  </a:lnTo>
                  <a:lnTo>
                    <a:pt x="62408" y="100165"/>
                  </a:lnTo>
                  <a:lnTo>
                    <a:pt x="67272" y="97981"/>
                  </a:lnTo>
                  <a:lnTo>
                    <a:pt x="69405" y="96546"/>
                  </a:lnTo>
                  <a:lnTo>
                    <a:pt x="71336" y="94806"/>
                  </a:lnTo>
                  <a:lnTo>
                    <a:pt x="74613" y="90640"/>
                  </a:lnTo>
                  <a:lnTo>
                    <a:pt x="77292" y="85332"/>
                  </a:lnTo>
                  <a:lnTo>
                    <a:pt x="79273" y="78931"/>
                  </a:lnTo>
                  <a:lnTo>
                    <a:pt x="80721" y="71286"/>
                  </a:lnTo>
                  <a:lnTo>
                    <a:pt x="94856" y="71286"/>
                  </a:lnTo>
                  <a:lnTo>
                    <a:pt x="93764" y="79921"/>
                  </a:lnTo>
                  <a:lnTo>
                    <a:pt x="92824" y="84036"/>
                  </a:lnTo>
                  <a:lnTo>
                    <a:pt x="91580" y="87961"/>
                  </a:lnTo>
                  <a:lnTo>
                    <a:pt x="90094" y="91732"/>
                  </a:lnTo>
                  <a:lnTo>
                    <a:pt x="88252" y="95301"/>
                  </a:lnTo>
                  <a:lnTo>
                    <a:pt x="86119" y="98629"/>
                  </a:lnTo>
                  <a:lnTo>
                    <a:pt x="83642" y="101702"/>
                  </a:lnTo>
                  <a:lnTo>
                    <a:pt x="80861" y="104484"/>
                  </a:lnTo>
                  <a:lnTo>
                    <a:pt x="77648" y="106960"/>
                  </a:lnTo>
                  <a:lnTo>
                    <a:pt x="74117" y="109145"/>
                  </a:lnTo>
                  <a:lnTo>
                    <a:pt x="70155" y="110973"/>
                  </a:lnTo>
                  <a:lnTo>
                    <a:pt x="65786" y="112471"/>
                  </a:lnTo>
                  <a:lnTo>
                    <a:pt x="61023" y="113513"/>
                  </a:lnTo>
                  <a:lnTo>
                    <a:pt x="55816" y="114198"/>
                  </a:lnTo>
                  <a:lnTo>
                    <a:pt x="50152" y="114402"/>
                  </a:lnTo>
                  <a:lnTo>
                    <a:pt x="44945" y="114198"/>
                  </a:lnTo>
                  <a:lnTo>
                    <a:pt x="39891" y="113513"/>
                  </a:lnTo>
                  <a:lnTo>
                    <a:pt x="35077" y="112370"/>
                  </a:lnTo>
                  <a:lnTo>
                    <a:pt x="30416" y="110782"/>
                  </a:lnTo>
                  <a:lnTo>
                    <a:pt x="25997" y="108751"/>
                  </a:lnTo>
                  <a:lnTo>
                    <a:pt x="21882" y="106211"/>
                  </a:lnTo>
                  <a:lnTo>
                    <a:pt x="18059" y="103290"/>
                  </a:lnTo>
                  <a:lnTo>
                    <a:pt x="14491" y="99911"/>
                  </a:lnTo>
                  <a:lnTo>
                    <a:pt x="11265" y="96089"/>
                  </a:lnTo>
                  <a:lnTo>
                    <a:pt x="8433" y="91834"/>
                  </a:lnTo>
                  <a:lnTo>
                    <a:pt x="5956" y="87161"/>
                  </a:lnTo>
                  <a:lnTo>
                    <a:pt x="3873" y="82004"/>
                  </a:lnTo>
                  <a:lnTo>
                    <a:pt x="2184" y="76454"/>
                  </a:lnTo>
                  <a:lnTo>
                    <a:pt x="990" y="70448"/>
                  </a:lnTo>
                  <a:lnTo>
                    <a:pt x="254" y="64046"/>
                  </a:lnTo>
                  <a:lnTo>
                    <a:pt x="0" y="57201"/>
                  </a:lnTo>
                  <a:lnTo>
                    <a:pt x="356" y="51143"/>
                  </a:lnTo>
                  <a:lnTo>
                    <a:pt x="1092" y="45289"/>
                  </a:lnTo>
                  <a:lnTo>
                    <a:pt x="2235" y="39688"/>
                  </a:lnTo>
                  <a:lnTo>
                    <a:pt x="3772" y="34379"/>
                  </a:lnTo>
                  <a:lnTo>
                    <a:pt x="5664" y="29325"/>
                  </a:lnTo>
                  <a:lnTo>
                    <a:pt x="7938" y="24613"/>
                  </a:lnTo>
                  <a:lnTo>
                    <a:pt x="10617" y="20245"/>
                  </a:lnTo>
                  <a:lnTo>
                    <a:pt x="13602" y="16269"/>
                  </a:lnTo>
                  <a:lnTo>
                    <a:pt x="16967" y="12598"/>
                  </a:lnTo>
                  <a:lnTo>
                    <a:pt x="20739" y="9423"/>
                  </a:lnTo>
                  <a:lnTo>
                    <a:pt x="24803" y="6655"/>
                  </a:lnTo>
                  <a:lnTo>
                    <a:pt x="29223" y="4318"/>
                  </a:lnTo>
                  <a:lnTo>
                    <a:pt x="33934" y="2439"/>
                  </a:lnTo>
                  <a:lnTo>
                    <a:pt x="39040" y="1092"/>
                  </a:lnTo>
                  <a:lnTo>
                    <a:pt x="44450" y="254"/>
                  </a:lnTo>
                  <a:lnTo>
                    <a:pt x="50152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Shape 116"/>
            <p:cNvSpPr/>
            <p:nvPr/>
          </p:nvSpPr>
          <p:spPr>
            <a:xfrm>
              <a:off x="1834058" y="582613"/>
              <a:ext cx="86220" cy="109741"/>
            </a:xfrm>
            <a:custGeom>
              <a:avLst/>
              <a:gdLst/>
              <a:ahLst/>
              <a:cxnLst/>
              <a:rect l="0" t="0" r="0" b="0"/>
              <a:pathLst>
                <a:path w="86220" h="109741">
                  <a:moveTo>
                    <a:pt x="0" y="0"/>
                  </a:moveTo>
                  <a:lnTo>
                    <a:pt x="86220" y="0"/>
                  </a:lnTo>
                  <a:lnTo>
                    <a:pt x="86220" y="12547"/>
                  </a:lnTo>
                  <a:lnTo>
                    <a:pt x="50152" y="12547"/>
                  </a:lnTo>
                  <a:lnTo>
                    <a:pt x="50152" y="109741"/>
                  </a:lnTo>
                  <a:lnTo>
                    <a:pt x="36068" y="109741"/>
                  </a:lnTo>
                  <a:lnTo>
                    <a:pt x="36068" y="12547"/>
                  </a:lnTo>
                  <a:lnTo>
                    <a:pt x="0" y="12547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3" name="Shape 117"/>
            <p:cNvSpPr/>
            <p:nvPr/>
          </p:nvSpPr>
          <p:spPr>
            <a:xfrm>
              <a:off x="1935950" y="582613"/>
              <a:ext cx="68161" cy="109741"/>
            </a:xfrm>
            <a:custGeom>
              <a:avLst/>
              <a:gdLst/>
              <a:ahLst/>
              <a:cxnLst/>
              <a:rect l="0" t="0" r="0" b="0"/>
              <a:pathLst>
                <a:path w="68161" h="109741">
                  <a:moveTo>
                    <a:pt x="0" y="0"/>
                  </a:moveTo>
                  <a:lnTo>
                    <a:pt x="14097" y="0"/>
                  </a:lnTo>
                  <a:lnTo>
                    <a:pt x="14097" y="97193"/>
                  </a:lnTo>
                  <a:lnTo>
                    <a:pt x="68161" y="97193"/>
                  </a:lnTo>
                  <a:lnTo>
                    <a:pt x="68161" y="109741"/>
                  </a:lnTo>
                  <a:lnTo>
                    <a:pt x="0" y="10974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Shape 118"/>
            <p:cNvSpPr/>
            <p:nvPr/>
          </p:nvSpPr>
          <p:spPr>
            <a:xfrm>
              <a:off x="1458608" y="789242"/>
              <a:ext cx="40881" cy="109728"/>
            </a:xfrm>
            <a:custGeom>
              <a:avLst/>
              <a:gdLst/>
              <a:ahLst/>
              <a:cxnLst/>
              <a:rect l="0" t="0" r="0" b="0"/>
              <a:pathLst>
                <a:path w="40881" h="109728">
                  <a:moveTo>
                    <a:pt x="0" y="0"/>
                  </a:moveTo>
                  <a:lnTo>
                    <a:pt x="40881" y="0"/>
                  </a:lnTo>
                  <a:lnTo>
                    <a:pt x="40881" y="12547"/>
                  </a:lnTo>
                  <a:lnTo>
                    <a:pt x="14148" y="12547"/>
                  </a:lnTo>
                  <a:lnTo>
                    <a:pt x="14148" y="47028"/>
                  </a:lnTo>
                  <a:lnTo>
                    <a:pt x="40881" y="47028"/>
                  </a:lnTo>
                  <a:lnTo>
                    <a:pt x="40881" y="59575"/>
                  </a:lnTo>
                  <a:lnTo>
                    <a:pt x="14148" y="59575"/>
                  </a:lnTo>
                  <a:lnTo>
                    <a:pt x="14148" y="97180"/>
                  </a:lnTo>
                  <a:lnTo>
                    <a:pt x="40881" y="97180"/>
                  </a:lnTo>
                  <a:lnTo>
                    <a:pt x="40881" y="109728"/>
                  </a:lnTo>
                  <a:lnTo>
                    <a:pt x="0" y="109728"/>
                  </a:lnTo>
                  <a:lnTo>
                    <a:pt x="0" y="59575"/>
                  </a:lnTo>
                  <a:lnTo>
                    <a:pt x="0" y="12547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Shape 119"/>
            <p:cNvSpPr/>
            <p:nvPr/>
          </p:nvSpPr>
          <p:spPr>
            <a:xfrm>
              <a:off x="1499489" y="789242"/>
              <a:ext cx="40627" cy="109728"/>
            </a:xfrm>
            <a:custGeom>
              <a:avLst/>
              <a:gdLst/>
              <a:ahLst/>
              <a:cxnLst/>
              <a:rect l="0" t="0" r="0" b="0"/>
              <a:pathLst>
                <a:path w="40627" h="109728">
                  <a:moveTo>
                    <a:pt x="0" y="0"/>
                  </a:moveTo>
                  <a:lnTo>
                    <a:pt x="6947" y="0"/>
                  </a:lnTo>
                  <a:lnTo>
                    <a:pt x="11367" y="394"/>
                  </a:lnTo>
                  <a:lnTo>
                    <a:pt x="16129" y="1536"/>
                  </a:lnTo>
                  <a:lnTo>
                    <a:pt x="20930" y="3569"/>
                  </a:lnTo>
                  <a:lnTo>
                    <a:pt x="25552" y="6490"/>
                  </a:lnTo>
                  <a:lnTo>
                    <a:pt x="29667" y="10363"/>
                  </a:lnTo>
                  <a:lnTo>
                    <a:pt x="31458" y="12649"/>
                  </a:lnTo>
                  <a:lnTo>
                    <a:pt x="32944" y="15227"/>
                  </a:lnTo>
                  <a:lnTo>
                    <a:pt x="34226" y="18059"/>
                  </a:lnTo>
                  <a:lnTo>
                    <a:pt x="35179" y="21183"/>
                  </a:lnTo>
                  <a:lnTo>
                    <a:pt x="35725" y="24549"/>
                  </a:lnTo>
                  <a:lnTo>
                    <a:pt x="35966" y="28219"/>
                  </a:lnTo>
                  <a:lnTo>
                    <a:pt x="35674" y="33338"/>
                  </a:lnTo>
                  <a:lnTo>
                    <a:pt x="34823" y="37554"/>
                  </a:lnTo>
                  <a:lnTo>
                    <a:pt x="33490" y="41021"/>
                  </a:lnTo>
                  <a:lnTo>
                    <a:pt x="31750" y="43904"/>
                  </a:lnTo>
                  <a:lnTo>
                    <a:pt x="29566" y="46329"/>
                  </a:lnTo>
                  <a:lnTo>
                    <a:pt x="27038" y="48513"/>
                  </a:lnTo>
                  <a:lnTo>
                    <a:pt x="21031" y="52527"/>
                  </a:lnTo>
                  <a:lnTo>
                    <a:pt x="26391" y="54572"/>
                  </a:lnTo>
                  <a:lnTo>
                    <a:pt x="30709" y="57099"/>
                  </a:lnTo>
                  <a:lnTo>
                    <a:pt x="34138" y="60071"/>
                  </a:lnTo>
                  <a:lnTo>
                    <a:pt x="36716" y="63398"/>
                  </a:lnTo>
                  <a:lnTo>
                    <a:pt x="38595" y="66966"/>
                  </a:lnTo>
                  <a:lnTo>
                    <a:pt x="39789" y="70688"/>
                  </a:lnTo>
                  <a:lnTo>
                    <a:pt x="40437" y="74561"/>
                  </a:lnTo>
                  <a:lnTo>
                    <a:pt x="40627" y="78384"/>
                  </a:lnTo>
                  <a:lnTo>
                    <a:pt x="40132" y="85128"/>
                  </a:lnTo>
                  <a:lnTo>
                    <a:pt x="38545" y="91224"/>
                  </a:lnTo>
                  <a:lnTo>
                    <a:pt x="36017" y="96583"/>
                  </a:lnTo>
                  <a:lnTo>
                    <a:pt x="32588" y="101104"/>
                  </a:lnTo>
                  <a:lnTo>
                    <a:pt x="28423" y="104775"/>
                  </a:lnTo>
                  <a:lnTo>
                    <a:pt x="23469" y="107505"/>
                  </a:lnTo>
                  <a:lnTo>
                    <a:pt x="17856" y="109131"/>
                  </a:lnTo>
                  <a:lnTo>
                    <a:pt x="11659" y="109728"/>
                  </a:lnTo>
                  <a:lnTo>
                    <a:pt x="0" y="109728"/>
                  </a:lnTo>
                  <a:lnTo>
                    <a:pt x="0" y="97180"/>
                  </a:lnTo>
                  <a:lnTo>
                    <a:pt x="10071" y="97180"/>
                  </a:lnTo>
                  <a:lnTo>
                    <a:pt x="14288" y="96786"/>
                  </a:lnTo>
                  <a:lnTo>
                    <a:pt x="17907" y="95593"/>
                  </a:lnTo>
                  <a:lnTo>
                    <a:pt x="20841" y="93713"/>
                  </a:lnTo>
                  <a:lnTo>
                    <a:pt x="23165" y="91325"/>
                  </a:lnTo>
                  <a:lnTo>
                    <a:pt x="24955" y="88455"/>
                  </a:lnTo>
                  <a:lnTo>
                    <a:pt x="26098" y="85280"/>
                  </a:lnTo>
                  <a:lnTo>
                    <a:pt x="26695" y="81902"/>
                  </a:lnTo>
                  <a:lnTo>
                    <a:pt x="26733" y="78384"/>
                  </a:lnTo>
                  <a:lnTo>
                    <a:pt x="26238" y="74854"/>
                  </a:lnTo>
                  <a:lnTo>
                    <a:pt x="25248" y="71488"/>
                  </a:lnTo>
                  <a:lnTo>
                    <a:pt x="23762" y="68313"/>
                  </a:lnTo>
                  <a:lnTo>
                    <a:pt x="21780" y="65430"/>
                  </a:lnTo>
                  <a:lnTo>
                    <a:pt x="19304" y="63055"/>
                  </a:lnTo>
                  <a:lnTo>
                    <a:pt x="16421" y="61213"/>
                  </a:lnTo>
                  <a:lnTo>
                    <a:pt x="13043" y="59969"/>
                  </a:lnTo>
                  <a:lnTo>
                    <a:pt x="9284" y="59575"/>
                  </a:lnTo>
                  <a:lnTo>
                    <a:pt x="0" y="59575"/>
                  </a:lnTo>
                  <a:lnTo>
                    <a:pt x="0" y="47028"/>
                  </a:lnTo>
                  <a:lnTo>
                    <a:pt x="4610" y="47028"/>
                  </a:lnTo>
                  <a:lnTo>
                    <a:pt x="8877" y="46634"/>
                  </a:lnTo>
                  <a:lnTo>
                    <a:pt x="12548" y="45542"/>
                  </a:lnTo>
                  <a:lnTo>
                    <a:pt x="15634" y="43853"/>
                  </a:lnTo>
                  <a:lnTo>
                    <a:pt x="18110" y="41669"/>
                  </a:lnTo>
                  <a:lnTo>
                    <a:pt x="20041" y="39039"/>
                  </a:lnTo>
                  <a:lnTo>
                    <a:pt x="21387" y="36106"/>
                  </a:lnTo>
                  <a:lnTo>
                    <a:pt x="22123" y="32982"/>
                  </a:lnTo>
                  <a:lnTo>
                    <a:pt x="22327" y="29807"/>
                  </a:lnTo>
                  <a:lnTo>
                    <a:pt x="21933" y="26581"/>
                  </a:lnTo>
                  <a:lnTo>
                    <a:pt x="20930" y="23457"/>
                  </a:lnTo>
                  <a:lnTo>
                    <a:pt x="19393" y="20536"/>
                  </a:lnTo>
                  <a:lnTo>
                    <a:pt x="17259" y="17958"/>
                  </a:lnTo>
                  <a:lnTo>
                    <a:pt x="14580" y="15722"/>
                  </a:lnTo>
                  <a:lnTo>
                    <a:pt x="11316" y="14033"/>
                  </a:lnTo>
                  <a:lnTo>
                    <a:pt x="7442" y="12941"/>
                  </a:lnTo>
                  <a:lnTo>
                    <a:pt x="3023" y="12547"/>
                  </a:lnTo>
                  <a:lnTo>
                    <a:pt x="0" y="12547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Shape 561"/>
            <p:cNvSpPr/>
            <p:nvPr/>
          </p:nvSpPr>
          <p:spPr>
            <a:xfrm>
              <a:off x="1595780" y="845693"/>
              <a:ext cx="72873" cy="10173"/>
            </a:xfrm>
            <a:custGeom>
              <a:avLst/>
              <a:gdLst/>
              <a:ahLst/>
              <a:cxnLst/>
              <a:rect l="0" t="0" r="0" b="0"/>
              <a:pathLst>
                <a:path w="72873" h="10173">
                  <a:moveTo>
                    <a:pt x="0" y="0"/>
                  </a:moveTo>
                  <a:lnTo>
                    <a:pt x="72873" y="0"/>
                  </a:lnTo>
                  <a:lnTo>
                    <a:pt x="72873" y="10173"/>
                  </a:lnTo>
                  <a:lnTo>
                    <a:pt x="0" y="1017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7" name="Shape 562"/>
            <p:cNvSpPr/>
            <p:nvPr/>
          </p:nvSpPr>
          <p:spPr>
            <a:xfrm>
              <a:off x="1595780" y="872337"/>
              <a:ext cx="72873" cy="10173"/>
            </a:xfrm>
            <a:custGeom>
              <a:avLst/>
              <a:gdLst/>
              <a:ahLst/>
              <a:cxnLst/>
              <a:rect l="0" t="0" r="0" b="0"/>
              <a:pathLst>
                <a:path w="72873" h="10173">
                  <a:moveTo>
                    <a:pt x="0" y="0"/>
                  </a:moveTo>
                  <a:lnTo>
                    <a:pt x="72873" y="0"/>
                  </a:lnTo>
                  <a:lnTo>
                    <a:pt x="72873" y="10173"/>
                  </a:lnTo>
                  <a:lnTo>
                    <a:pt x="0" y="1017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Shape 122"/>
            <p:cNvSpPr/>
            <p:nvPr/>
          </p:nvSpPr>
          <p:spPr>
            <a:xfrm>
              <a:off x="1728241" y="789242"/>
              <a:ext cx="61913" cy="109728"/>
            </a:xfrm>
            <a:custGeom>
              <a:avLst/>
              <a:gdLst/>
              <a:ahLst/>
              <a:cxnLst/>
              <a:rect l="0" t="0" r="0" b="0"/>
              <a:pathLst>
                <a:path w="61913" h="109728">
                  <a:moveTo>
                    <a:pt x="0" y="0"/>
                  </a:moveTo>
                  <a:lnTo>
                    <a:pt x="12548" y="0"/>
                  </a:lnTo>
                  <a:lnTo>
                    <a:pt x="12548" y="41566"/>
                  </a:lnTo>
                  <a:lnTo>
                    <a:pt x="16320" y="37350"/>
                  </a:lnTo>
                  <a:lnTo>
                    <a:pt x="19990" y="34175"/>
                  </a:lnTo>
                  <a:lnTo>
                    <a:pt x="23508" y="31852"/>
                  </a:lnTo>
                  <a:lnTo>
                    <a:pt x="26835" y="30213"/>
                  </a:lnTo>
                  <a:lnTo>
                    <a:pt x="29959" y="29121"/>
                  </a:lnTo>
                  <a:lnTo>
                    <a:pt x="32842" y="28524"/>
                  </a:lnTo>
                  <a:lnTo>
                    <a:pt x="37605" y="28219"/>
                  </a:lnTo>
                  <a:lnTo>
                    <a:pt x="42266" y="28677"/>
                  </a:lnTo>
                  <a:lnTo>
                    <a:pt x="46723" y="29857"/>
                  </a:lnTo>
                  <a:lnTo>
                    <a:pt x="50800" y="31750"/>
                  </a:lnTo>
                  <a:lnTo>
                    <a:pt x="54470" y="34175"/>
                  </a:lnTo>
                  <a:lnTo>
                    <a:pt x="57544" y="37147"/>
                  </a:lnTo>
                  <a:lnTo>
                    <a:pt x="59881" y="40474"/>
                  </a:lnTo>
                  <a:lnTo>
                    <a:pt x="61417" y="44043"/>
                  </a:lnTo>
                  <a:lnTo>
                    <a:pt x="61913" y="47815"/>
                  </a:lnTo>
                  <a:lnTo>
                    <a:pt x="61913" y="109728"/>
                  </a:lnTo>
                  <a:lnTo>
                    <a:pt x="49352" y="109728"/>
                  </a:lnTo>
                  <a:lnTo>
                    <a:pt x="49352" y="52527"/>
                  </a:lnTo>
                  <a:lnTo>
                    <a:pt x="49111" y="50647"/>
                  </a:lnTo>
                  <a:lnTo>
                    <a:pt x="48362" y="48564"/>
                  </a:lnTo>
                  <a:lnTo>
                    <a:pt x="47079" y="46482"/>
                  </a:lnTo>
                  <a:lnTo>
                    <a:pt x="45238" y="44500"/>
                  </a:lnTo>
                  <a:lnTo>
                    <a:pt x="42964" y="42710"/>
                  </a:lnTo>
                  <a:lnTo>
                    <a:pt x="40132" y="41275"/>
                  </a:lnTo>
                  <a:lnTo>
                    <a:pt x="36754" y="40322"/>
                  </a:lnTo>
                  <a:lnTo>
                    <a:pt x="32931" y="39979"/>
                  </a:lnTo>
                  <a:lnTo>
                    <a:pt x="28677" y="40525"/>
                  </a:lnTo>
                  <a:lnTo>
                    <a:pt x="24752" y="42011"/>
                  </a:lnTo>
                  <a:lnTo>
                    <a:pt x="21323" y="44297"/>
                  </a:lnTo>
                  <a:lnTo>
                    <a:pt x="18301" y="47320"/>
                  </a:lnTo>
                  <a:lnTo>
                    <a:pt x="15875" y="50902"/>
                  </a:lnTo>
                  <a:lnTo>
                    <a:pt x="14084" y="54863"/>
                  </a:lnTo>
                  <a:lnTo>
                    <a:pt x="12941" y="59131"/>
                  </a:lnTo>
                  <a:lnTo>
                    <a:pt x="12548" y="63500"/>
                  </a:lnTo>
                  <a:lnTo>
                    <a:pt x="12548" y="109728"/>
                  </a:lnTo>
                  <a:lnTo>
                    <a:pt x="0" y="109728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Shape 123"/>
            <p:cNvSpPr/>
            <p:nvPr/>
          </p:nvSpPr>
          <p:spPr>
            <a:xfrm>
              <a:off x="1802702" y="819798"/>
              <a:ext cx="105029" cy="79172"/>
            </a:xfrm>
            <a:custGeom>
              <a:avLst/>
              <a:gdLst/>
              <a:ahLst/>
              <a:cxnLst/>
              <a:rect l="0" t="0" r="0" b="0"/>
              <a:pathLst>
                <a:path w="105029" h="79172">
                  <a:moveTo>
                    <a:pt x="0" y="0"/>
                  </a:moveTo>
                  <a:lnTo>
                    <a:pt x="14084" y="0"/>
                  </a:lnTo>
                  <a:lnTo>
                    <a:pt x="29769" y="60375"/>
                  </a:lnTo>
                  <a:lnTo>
                    <a:pt x="45441" y="0"/>
                  </a:lnTo>
                  <a:lnTo>
                    <a:pt x="59576" y="0"/>
                  </a:lnTo>
                  <a:lnTo>
                    <a:pt x="75260" y="60375"/>
                  </a:lnTo>
                  <a:lnTo>
                    <a:pt x="90932" y="0"/>
                  </a:lnTo>
                  <a:lnTo>
                    <a:pt x="105029" y="0"/>
                  </a:lnTo>
                  <a:lnTo>
                    <a:pt x="82296" y="79172"/>
                  </a:lnTo>
                  <a:lnTo>
                    <a:pt x="68161" y="79172"/>
                  </a:lnTo>
                  <a:lnTo>
                    <a:pt x="51740" y="19596"/>
                  </a:lnTo>
                  <a:lnTo>
                    <a:pt x="36855" y="79172"/>
                  </a:lnTo>
                  <a:lnTo>
                    <a:pt x="22720" y="7917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Shape 124"/>
            <p:cNvSpPr/>
            <p:nvPr/>
          </p:nvSpPr>
          <p:spPr>
            <a:xfrm>
              <a:off x="1920278" y="817715"/>
              <a:ext cx="37605" cy="81254"/>
            </a:xfrm>
            <a:custGeom>
              <a:avLst/>
              <a:gdLst/>
              <a:ahLst/>
              <a:cxnLst/>
              <a:rect l="0" t="0" r="0" b="0"/>
              <a:pathLst>
                <a:path w="37605" h="81254">
                  <a:moveTo>
                    <a:pt x="33338" y="0"/>
                  </a:moveTo>
                  <a:lnTo>
                    <a:pt x="35662" y="495"/>
                  </a:lnTo>
                  <a:lnTo>
                    <a:pt x="37605" y="1333"/>
                  </a:lnTo>
                  <a:lnTo>
                    <a:pt x="37605" y="13093"/>
                  </a:lnTo>
                  <a:lnTo>
                    <a:pt x="31356" y="13741"/>
                  </a:lnTo>
                  <a:lnTo>
                    <a:pt x="26099" y="15125"/>
                  </a:lnTo>
                  <a:lnTo>
                    <a:pt x="21780" y="17157"/>
                  </a:lnTo>
                  <a:lnTo>
                    <a:pt x="18301" y="19938"/>
                  </a:lnTo>
                  <a:lnTo>
                    <a:pt x="15723" y="23368"/>
                  </a:lnTo>
                  <a:lnTo>
                    <a:pt x="13894" y="27381"/>
                  </a:lnTo>
                  <a:lnTo>
                    <a:pt x="12853" y="32093"/>
                  </a:lnTo>
                  <a:lnTo>
                    <a:pt x="12548" y="37350"/>
                  </a:lnTo>
                  <a:lnTo>
                    <a:pt x="12548" y="81254"/>
                  </a:lnTo>
                  <a:lnTo>
                    <a:pt x="0" y="81254"/>
                  </a:lnTo>
                  <a:lnTo>
                    <a:pt x="0" y="2083"/>
                  </a:lnTo>
                  <a:lnTo>
                    <a:pt x="10960" y="2083"/>
                  </a:lnTo>
                  <a:lnTo>
                    <a:pt x="10960" y="17018"/>
                  </a:lnTo>
                  <a:lnTo>
                    <a:pt x="15723" y="10617"/>
                  </a:lnTo>
                  <a:lnTo>
                    <a:pt x="20091" y="5956"/>
                  </a:lnTo>
                  <a:lnTo>
                    <a:pt x="24003" y="2832"/>
                  </a:lnTo>
                  <a:lnTo>
                    <a:pt x="27534" y="939"/>
                  </a:lnTo>
                  <a:lnTo>
                    <a:pt x="30607" y="102"/>
                  </a:lnTo>
                  <a:lnTo>
                    <a:pt x="3333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Shape 125"/>
            <p:cNvSpPr/>
            <p:nvPr/>
          </p:nvSpPr>
          <p:spPr>
            <a:xfrm>
              <a:off x="1961794" y="789038"/>
              <a:ext cx="36868" cy="109932"/>
            </a:xfrm>
            <a:custGeom>
              <a:avLst/>
              <a:gdLst/>
              <a:ahLst/>
              <a:cxnLst/>
              <a:rect l="0" t="0" r="0" b="0"/>
              <a:pathLst>
                <a:path w="36868" h="109932">
                  <a:moveTo>
                    <a:pt x="28181" y="0"/>
                  </a:moveTo>
                  <a:lnTo>
                    <a:pt x="32601" y="51"/>
                  </a:lnTo>
                  <a:lnTo>
                    <a:pt x="36868" y="991"/>
                  </a:lnTo>
                  <a:lnTo>
                    <a:pt x="36868" y="11164"/>
                  </a:lnTo>
                  <a:lnTo>
                    <a:pt x="34684" y="10770"/>
                  </a:lnTo>
                  <a:lnTo>
                    <a:pt x="32449" y="10720"/>
                  </a:lnTo>
                  <a:lnTo>
                    <a:pt x="30213" y="11011"/>
                  </a:lnTo>
                  <a:lnTo>
                    <a:pt x="28131" y="11659"/>
                  </a:lnTo>
                  <a:lnTo>
                    <a:pt x="26302" y="12650"/>
                  </a:lnTo>
                  <a:lnTo>
                    <a:pt x="24854" y="13945"/>
                  </a:lnTo>
                  <a:lnTo>
                    <a:pt x="23863" y="15532"/>
                  </a:lnTo>
                  <a:lnTo>
                    <a:pt x="23520" y="17463"/>
                  </a:lnTo>
                  <a:lnTo>
                    <a:pt x="23520" y="30760"/>
                  </a:lnTo>
                  <a:lnTo>
                    <a:pt x="36868" y="30760"/>
                  </a:lnTo>
                  <a:lnTo>
                    <a:pt x="36868" y="40984"/>
                  </a:lnTo>
                  <a:lnTo>
                    <a:pt x="23520" y="40984"/>
                  </a:lnTo>
                  <a:lnTo>
                    <a:pt x="23520" y="109932"/>
                  </a:lnTo>
                  <a:lnTo>
                    <a:pt x="10973" y="109932"/>
                  </a:lnTo>
                  <a:lnTo>
                    <a:pt x="10973" y="40984"/>
                  </a:lnTo>
                  <a:lnTo>
                    <a:pt x="0" y="40984"/>
                  </a:lnTo>
                  <a:lnTo>
                    <a:pt x="0" y="30760"/>
                  </a:lnTo>
                  <a:lnTo>
                    <a:pt x="10973" y="30760"/>
                  </a:lnTo>
                  <a:lnTo>
                    <a:pt x="10973" y="15875"/>
                  </a:lnTo>
                  <a:lnTo>
                    <a:pt x="11163" y="13742"/>
                  </a:lnTo>
                  <a:lnTo>
                    <a:pt x="11659" y="11710"/>
                  </a:lnTo>
                  <a:lnTo>
                    <a:pt x="13500" y="8040"/>
                  </a:lnTo>
                  <a:lnTo>
                    <a:pt x="16282" y="4966"/>
                  </a:lnTo>
                  <a:lnTo>
                    <a:pt x="19799" y="2578"/>
                  </a:lnTo>
                  <a:lnTo>
                    <a:pt x="23863" y="889"/>
                  </a:lnTo>
                  <a:lnTo>
                    <a:pt x="2818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1" name="TextBox 240"/>
          <p:cNvSpPr txBox="1"/>
          <p:nvPr/>
        </p:nvSpPr>
        <p:spPr>
          <a:xfrm>
            <a:off x="7618565" y="1281725"/>
            <a:ext cx="229193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A=GFS w/out GH</a:t>
            </a:r>
          </a:p>
          <a:p>
            <a:r>
              <a:rPr lang="en-US" dirty="0" smtClean="0"/>
              <a:t>B=HWRF w/out 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085" y="397821"/>
            <a:ext cx="5782874" cy="520573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112922" y="1520044"/>
            <a:ext cx="973774" cy="134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54476" y="2867292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 Without GH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85356" y="2867292"/>
            <a:ext cx="1022866" cy="9090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0656" y="3776353"/>
            <a:ext cx="18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 without GH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59" y="230232"/>
            <a:ext cx="5528168" cy="55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86734" y="519544"/>
            <a:ext cx="5777346" cy="5302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262" y="519544"/>
            <a:ext cx="25235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GFS Results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973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33" y="178130"/>
            <a:ext cx="3948651" cy="3103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75" y="100266"/>
            <a:ext cx="4013073" cy="3072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75" y="3172556"/>
            <a:ext cx="4013073" cy="308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488" y="3247829"/>
            <a:ext cx="3853696" cy="2935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9216" y="528452"/>
            <a:ext cx="65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2660073"/>
            <a:ext cx="75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5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116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Summer 2018 Nerto Update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2018 Nerto Update</dc:title>
  <dc:creator>Miguel Cortez</dc:creator>
  <cp:lastModifiedBy>Miguel Cortez</cp:lastModifiedBy>
  <cp:revision>8</cp:revision>
  <dcterms:created xsi:type="dcterms:W3CDTF">2018-08-08T19:34:38Z</dcterms:created>
  <dcterms:modified xsi:type="dcterms:W3CDTF">2018-08-08T20:57:45Z</dcterms:modified>
</cp:coreProperties>
</file>