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DF8CD-6C53-7E4C-9075-16E0780A7E7C}" type="datetimeFigureOut">
              <a:rPr lang="en-US" smtClean="0"/>
              <a:t>9/21/16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61352-2FCA-394E-9875-B00039C1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42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you can see, the differences</a:t>
            </a:r>
            <a:r>
              <a:rPr lang="en-US" baseline="0" dirty="0" smtClean="0"/>
              <a:t> are very obvious. Thompson keeps more ice mass aloft at all times, somewhat over-doing the CDO. </a:t>
            </a:r>
            <a:r>
              <a:rPr lang="en-US" baseline="0" smtClean="0"/>
              <a:t>Ferrier does not have any CDO.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61352-2FCA-394E-9875-B00039C100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833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C95A-792E-4240-9729-1B0ABA1B7CD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972-B622-2640-8ABC-F785B868A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78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C95A-792E-4240-9729-1B0ABA1B7CD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972-B622-2640-8ABC-F785B868A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239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C95A-792E-4240-9729-1B0ABA1B7CD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972-B622-2640-8ABC-F785B868A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92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C95A-792E-4240-9729-1B0ABA1B7CD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972-B622-2640-8ABC-F785B868A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30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C95A-792E-4240-9729-1B0ABA1B7CD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972-B622-2640-8ABC-F785B868A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76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C95A-792E-4240-9729-1B0ABA1B7CD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972-B622-2640-8ABC-F785B868A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58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C95A-792E-4240-9729-1B0ABA1B7CD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972-B622-2640-8ABC-F785B868A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8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C95A-792E-4240-9729-1B0ABA1B7CD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972-B622-2640-8ABC-F785B868A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036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C95A-792E-4240-9729-1B0ABA1B7CD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972-B622-2640-8ABC-F785B868A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02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C95A-792E-4240-9729-1B0ABA1B7CD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972-B622-2640-8ABC-F785B868A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10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DC95A-792E-4240-9729-1B0ABA1B7CD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D972-B622-2640-8ABC-F785B868A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93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DC95A-792E-4240-9729-1B0ABA1B7CD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BD972-B622-2640-8ABC-F785B868A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5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4" Type="http://schemas.openxmlformats.org/officeDocument/2006/relationships/image" Target="../media/image2.gif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Ferrier vs Thompson MP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Ferrier total condensate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51" y="2505075"/>
            <a:ext cx="4823460" cy="3684588"/>
          </a:xfrm>
        </p:spPr>
      </p:pic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Thompson Snow condensate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2064" y="2505075"/>
            <a:ext cx="4823460" cy="3684588"/>
          </a:xfrm>
        </p:spPr>
      </p:pic>
    </p:spTree>
    <p:extLst>
      <p:ext uri="{BB962C8B-B14F-4D97-AF65-F5344CB8AC3E}">
        <p14:creationId xmlns:p14="http://schemas.microsoft.com/office/powerpoint/2010/main" val="108944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44</Words>
  <Application>Microsoft Macintosh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Ferrier vs Thompson MP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Ferrier vs Thompson MP</dc:title>
  <dc:creator>Microsoft Office User</dc:creator>
  <cp:lastModifiedBy>Microsoft Office User</cp:lastModifiedBy>
  <cp:revision>1</cp:revision>
  <dcterms:created xsi:type="dcterms:W3CDTF">2016-09-21T15:52:29Z</dcterms:created>
  <dcterms:modified xsi:type="dcterms:W3CDTF">2016-09-21T15:59:30Z</dcterms:modified>
</cp:coreProperties>
</file>