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8" r:id="rId2"/>
    <p:sldId id="259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53D"/>
    <a:srgbClr val="B5D5FF"/>
    <a:srgbClr val="83C4FF"/>
    <a:srgbClr val="22FF1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7" autoAdjust="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F7BDE-6539-F640-AD39-3BD19A8B215E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E864B-2B6D-6D47-BA28-42B7C0893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3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6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2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2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8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5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7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0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B5D5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95F12-5AF8-1A4F-9D0A-EDF25FFCB732}" type="datetimeFigureOut">
              <a:rPr lang="en-US" smtClean="0"/>
              <a:t>4/9/15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F12B9-58E5-D647-9765-DF531A50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2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g"/><Relationship Id="rId20" Type="http://schemas.openxmlformats.org/officeDocument/2006/relationships/image" Target="../media/image20.jpg"/><Relationship Id="rId21" Type="http://schemas.openxmlformats.org/officeDocument/2006/relationships/image" Target="../media/image21.jpg"/><Relationship Id="rId22" Type="http://schemas.openxmlformats.org/officeDocument/2006/relationships/image" Target="../media/image22.jpg"/><Relationship Id="rId23" Type="http://schemas.openxmlformats.org/officeDocument/2006/relationships/image" Target="../media/image23.png"/><Relationship Id="rId24" Type="http://schemas.openxmlformats.org/officeDocument/2006/relationships/image" Target="../media/image24.jpg"/><Relationship Id="rId25" Type="http://schemas.openxmlformats.org/officeDocument/2006/relationships/image" Target="../media/image25.jpg"/><Relationship Id="rId26" Type="http://schemas.openxmlformats.org/officeDocument/2006/relationships/image" Target="../media/image26.png"/><Relationship Id="rId27" Type="http://schemas.openxmlformats.org/officeDocument/2006/relationships/image" Target="../media/image27.jpg"/><Relationship Id="rId28" Type="http://schemas.openxmlformats.org/officeDocument/2006/relationships/image" Target="../media/image28.jpg"/><Relationship Id="rId29" Type="http://schemas.openxmlformats.org/officeDocument/2006/relationships/image" Target="../media/image29.png"/><Relationship Id="rId10" Type="http://schemas.openxmlformats.org/officeDocument/2006/relationships/image" Target="../media/image10.png"/><Relationship Id="rId11" Type="http://schemas.openxmlformats.org/officeDocument/2006/relationships/image" Target="../media/image11.jpg"/><Relationship Id="rId12" Type="http://schemas.openxmlformats.org/officeDocument/2006/relationships/image" Target="../media/image12.jpg"/><Relationship Id="rId13" Type="http://schemas.openxmlformats.org/officeDocument/2006/relationships/image" Target="../media/image13.png"/><Relationship Id="rId14" Type="http://schemas.openxmlformats.org/officeDocument/2006/relationships/image" Target="../media/image14.jpg"/><Relationship Id="rId15" Type="http://schemas.openxmlformats.org/officeDocument/2006/relationships/image" Target="../media/image15.jpg"/><Relationship Id="rId16" Type="http://schemas.openxmlformats.org/officeDocument/2006/relationships/image" Target="../media/image16.png"/><Relationship Id="rId17" Type="http://schemas.openxmlformats.org/officeDocument/2006/relationships/image" Target="../media/image17.jpg"/><Relationship Id="rId18" Type="http://schemas.openxmlformats.org/officeDocument/2006/relationships/image" Target="../media/image18.jp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0916 Edouard eye 6.jpg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22678"/>
            <a:ext cx="9144000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Global Hawk </a:t>
            </a:r>
            <a:r>
              <a:rPr lang="en-US" sz="4400" dirty="0" err="1" smtClean="0"/>
              <a:t>Dropsonde</a:t>
            </a:r>
            <a:r>
              <a:rPr lang="en-US" sz="4400" dirty="0" smtClean="0"/>
              <a:t> </a:t>
            </a:r>
            <a:r>
              <a:rPr lang="en-US" sz="4400" dirty="0"/>
              <a:t>Observations </a:t>
            </a:r>
            <a:r>
              <a:rPr lang="en-US" sz="4400" dirty="0" smtClean="0"/>
              <a:t>of the TC Diurnal Cycle </a:t>
            </a:r>
          </a:p>
          <a:p>
            <a:pPr algn="ctr"/>
            <a:endParaRPr lang="en-US" sz="4400" dirty="0"/>
          </a:p>
          <a:p>
            <a:pPr algn="ctr"/>
            <a:r>
              <a:rPr lang="en-US" sz="2000" dirty="0" smtClean="0"/>
              <a:t>Jason Dunion</a:t>
            </a:r>
            <a:endParaRPr lang="en-US" sz="2000" baseline="30000" dirty="0" smtClean="0"/>
          </a:p>
          <a:p>
            <a:pPr algn="ctr"/>
            <a:endParaRPr lang="en-US" sz="2000" baseline="30000" dirty="0" smtClean="0"/>
          </a:p>
          <a:p>
            <a:pPr algn="ctr"/>
            <a:r>
              <a:rPr lang="en-US" sz="2000" dirty="0" smtClean="0"/>
              <a:t> </a:t>
            </a:r>
            <a:r>
              <a:rPr lang="en-US" sz="2000" dirty="0" smtClean="0"/>
              <a:t>University of Miami/CIMAS – NOAA/AOML/HRD – </a:t>
            </a:r>
            <a:r>
              <a:rPr lang="en-US" sz="2000" dirty="0" smtClean="0"/>
              <a:t>University </a:t>
            </a:r>
            <a:r>
              <a:rPr lang="en-US" sz="2000" dirty="0" smtClean="0"/>
              <a:t>at Albany/SUNY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38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6126480" y="1789288"/>
            <a:ext cx="2958254" cy="3605672"/>
            <a:chOff x="6126480" y="1789288"/>
            <a:chExt cx="2958254" cy="3605672"/>
          </a:xfrm>
        </p:grpSpPr>
        <p:sp>
          <p:nvSpPr>
            <p:cNvPr id="97" name="TextBox 96"/>
            <p:cNvSpPr txBox="1"/>
            <p:nvPr/>
          </p:nvSpPr>
          <p:spPr>
            <a:xfrm>
              <a:off x="6138976" y="1789288"/>
              <a:ext cx="294575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GOES IR Temperature Trend </a:t>
              </a:r>
            </a:p>
            <a:p>
              <a:pPr algn="ctr"/>
              <a:r>
                <a:rPr lang="en-US" sz="1600" dirty="0" smtClean="0"/>
                <a:t>(R=300 km)</a:t>
              </a:r>
              <a:endParaRPr lang="en-US" sz="1600" dirty="0"/>
            </a:p>
          </p:txBody>
        </p:sp>
        <p:pic>
          <p:nvPicPr>
            <p:cNvPr id="49" name="Picture 48" descr="Slide0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sp>
        <p:nvSpPr>
          <p:cNvPr id="99" name="TextBox 98"/>
          <p:cNvSpPr txBox="1"/>
          <p:nvPr/>
        </p:nvSpPr>
        <p:spPr>
          <a:xfrm>
            <a:off x="3094024" y="1789288"/>
            <a:ext cx="3044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GOES IR 6-hr </a:t>
            </a:r>
          </a:p>
          <a:p>
            <a:pPr algn="ctr"/>
            <a:r>
              <a:rPr lang="en-US" sz="1600" dirty="0" smtClean="0"/>
              <a:t>Temperature Trend</a:t>
            </a:r>
            <a:endParaRPr lang="en-US" sz="1600" dirty="0"/>
          </a:p>
        </p:txBody>
      </p:sp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i="1" dirty="0" smtClean="0"/>
              <a:t>TC Diurnal Cycle</a:t>
            </a:r>
            <a:endParaRPr lang="en-US" sz="2800" dirty="0"/>
          </a:p>
        </p:txBody>
      </p:sp>
      <p:sp>
        <p:nvSpPr>
          <p:cNvPr id="96" name="TextBox 95"/>
          <p:cNvSpPr txBox="1"/>
          <p:nvPr/>
        </p:nvSpPr>
        <p:spPr>
          <a:xfrm>
            <a:off x="49072" y="1789288"/>
            <a:ext cx="3044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GOES</a:t>
            </a:r>
          </a:p>
          <a:p>
            <a:pPr algn="ctr"/>
            <a:r>
              <a:rPr lang="en-US" sz="1600" dirty="0" smtClean="0"/>
              <a:t>Enhanced IR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2" name="Picture 1" descr="ir_140916_00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3" name="Picture 2" descr="140916_00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4" name="Picture 3" descr="Slide0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6" name="Picture 5" descr="ir_140916_03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7" name="Picture 6" descr="140916_03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8" name="Picture 7" descr="Slide0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19" cy="301752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16" name="Picture 15" descr="140916_06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17" name="Picture 16" descr="Slide08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19" name="Picture 18" descr="ir_140916_06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22" name="Picture 21" descr="140916_09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23" name="Picture 22" descr="Slide11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25" name="Picture 24" descr="ir_140916_09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28" name="Picture 27" descr="140916_12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29" name="Picture 28" descr="Slide14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31" name="Picture 30" descr="ir_140916_12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1440" y="2377440"/>
            <a:ext cx="8954259" cy="3017520"/>
            <a:chOff x="91440" y="2377440"/>
            <a:chExt cx="8954259" cy="3017520"/>
          </a:xfrm>
        </p:grpSpPr>
        <p:pic>
          <p:nvPicPr>
            <p:cNvPr id="33" name="Picture 32" descr="ir_140916_15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35" name="Picture 34" descr="Slide17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79" y="2377440"/>
              <a:ext cx="2919220" cy="3017520"/>
            </a:xfrm>
            <a:prstGeom prst="rect">
              <a:avLst/>
            </a:prstGeom>
          </p:spPr>
        </p:pic>
        <p:pic>
          <p:nvPicPr>
            <p:cNvPr id="37" name="Picture 36" descr="140916_15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39" name="Picture 38" descr="ir_140916_18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44" name="Picture 43" descr="140916_1845z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45" name="Picture 44" descr="Slide20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48" name="Picture 47" descr="ir_140916_2145z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50" name="Picture 49" descr="140916_214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51" name="Picture 50" descr="Slide23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1440" y="2377440"/>
            <a:ext cx="8954260" cy="3017520"/>
            <a:chOff x="91440" y="2377440"/>
            <a:chExt cx="8954260" cy="3017520"/>
          </a:xfrm>
        </p:grpSpPr>
        <p:pic>
          <p:nvPicPr>
            <p:cNvPr id="54" name="Picture 53" descr="ir_140916_2345z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2377440"/>
              <a:ext cx="3017520" cy="3017520"/>
            </a:xfrm>
            <a:prstGeom prst="rect">
              <a:avLst/>
            </a:prstGeom>
          </p:spPr>
        </p:pic>
        <p:pic>
          <p:nvPicPr>
            <p:cNvPr id="56" name="Picture 55" descr="140916_2345z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0" y="2377440"/>
              <a:ext cx="3017520" cy="3017520"/>
            </a:xfrm>
            <a:prstGeom prst="rect">
              <a:avLst/>
            </a:prstGeom>
          </p:spPr>
        </p:pic>
        <p:pic>
          <p:nvPicPr>
            <p:cNvPr id="57" name="Picture 56" descr="Slide25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2377440"/>
              <a:ext cx="2919220" cy="3017520"/>
            </a:xfrm>
            <a:prstGeom prst="rect">
              <a:avLst/>
            </a:prstGeom>
          </p:spPr>
        </p:pic>
      </p:grpSp>
      <p:sp>
        <p:nvSpPr>
          <p:cNvPr id="95" name="Oval 94"/>
          <p:cNvSpPr/>
          <p:nvPr/>
        </p:nvSpPr>
        <p:spPr>
          <a:xfrm>
            <a:off x="3911601" y="3276597"/>
            <a:ext cx="1408938" cy="121073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_140916_21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3" y="2244140"/>
            <a:ext cx="4114800" cy="4114800"/>
          </a:xfrm>
          <a:prstGeom prst="rect">
            <a:avLst/>
          </a:prstGeom>
        </p:spPr>
      </p:pic>
      <p:pic>
        <p:nvPicPr>
          <p:cNvPr id="17" name="Picture 16" descr="140916_18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2244140"/>
            <a:ext cx="4114800" cy="4114800"/>
          </a:xfrm>
          <a:prstGeom prst="rect">
            <a:avLst/>
          </a:prstGeom>
        </p:spPr>
      </p:pic>
      <p:pic>
        <p:nvPicPr>
          <p:cNvPr id="3" name="Picture 2" descr="140916_21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43" y="2240280"/>
            <a:ext cx="4114800" cy="4114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173" y="2244140"/>
            <a:ext cx="7864820" cy="4114800"/>
            <a:chOff x="3173" y="2244140"/>
            <a:chExt cx="7864820" cy="4114800"/>
          </a:xfrm>
        </p:grpSpPr>
        <p:pic>
          <p:nvPicPr>
            <p:cNvPr id="16" name="Picture 15" descr="D20140916_191317_Pskewt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" y="2244140"/>
              <a:ext cx="4718304" cy="4114800"/>
            </a:xfrm>
            <a:prstGeom prst="rect">
              <a:avLst/>
            </a:prstGeom>
          </p:spPr>
        </p:pic>
        <p:sp>
          <p:nvSpPr>
            <p:cNvPr id="44" name="Or 43"/>
            <p:cNvSpPr/>
            <p:nvPr/>
          </p:nvSpPr>
          <p:spPr>
            <a:xfrm>
              <a:off x="7667480" y="2812800"/>
              <a:ext cx="200513" cy="200513"/>
            </a:xfrm>
            <a:prstGeom prst="flowChartOr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73" y="2240280"/>
            <a:ext cx="6775898" cy="4114800"/>
            <a:chOff x="3173" y="2240280"/>
            <a:chExt cx="6775898" cy="4114800"/>
          </a:xfrm>
        </p:grpSpPr>
        <p:sp>
          <p:nvSpPr>
            <p:cNvPr id="46" name="Or 45"/>
            <p:cNvSpPr/>
            <p:nvPr/>
          </p:nvSpPr>
          <p:spPr>
            <a:xfrm>
              <a:off x="6578558" y="4263758"/>
              <a:ext cx="200513" cy="200513"/>
            </a:xfrm>
            <a:prstGeom prst="flowChartOr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D20140916_221002_Pskewt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" y="2240280"/>
              <a:ext cx="4718304" cy="4114800"/>
            </a:xfrm>
            <a:prstGeom prst="rect">
              <a:avLst/>
            </a:prstGeom>
          </p:spPr>
        </p:pic>
      </p:grpSp>
      <p:sp>
        <p:nvSpPr>
          <p:cNvPr id="315" name="TextBox 314"/>
          <p:cNvSpPr txBox="1"/>
          <p:nvPr/>
        </p:nvSpPr>
        <p:spPr>
          <a:xfrm>
            <a:off x="4706843" y="1870948"/>
            <a:ext cx="412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GOES IR 6-hr Temperature Trend</a:t>
            </a:r>
            <a:endParaRPr lang="en-US" dirty="0"/>
          </a:p>
        </p:txBody>
      </p:sp>
      <p:sp>
        <p:nvSpPr>
          <p:cNvPr id="316" name="TextBox 315"/>
          <p:cNvSpPr txBox="1"/>
          <p:nvPr/>
        </p:nvSpPr>
        <p:spPr>
          <a:xfrm>
            <a:off x="330253" y="187480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GOES </a:t>
            </a:r>
            <a:r>
              <a:rPr lang="en-US" dirty="0" smtClean="0"/>
              <a:t>IR/Skew-T</a:t>
            </a:r>
            <a:endParaRPr lang="en-US" dirty="0"/>
          </a:p>
        </p:txBody>
      </p:sp>
      <p:sp>
        <p:nvSpPr>
          <p:cNvPr id="342" name="Title 1"/>
          <p:cNvSpPr>
            <a:spLocks noGrp="1"/>
          </p:cNvSpPr>
          <p:nvPr>
            <p:ph type="title"/>
          </p:nvPr>
        </p:nvSpPr>
        <p:spPr>
          <a:xfrm>
            <a:off x="0" y="-12245"/>
            <a:ext cx="9144000" cy="1310974"/>
          </a:xfrm>
        </p:spPr>
        <p:txBody>
          <a:bodyPr>
            <a:normAutofit/>
          </a:bodyPr>
          <a:lstStyle/>
          <a:p>
            <a:r>
              <a:rPr lang="en-US" dirty="0" err="1" smtClean="0"/>
              <a:t>Edouard</a:t>
            </a:r>
            <a:r>
              <a:rPr lang="en-US" dirty="0" smtClean="0"/>
              <a:t> 16 Sep 2014 </a:t>
            </a:r>
            <a:br>
              <a:rPr lang="en-US" dirty="0" smtClean="0"/>
            </a:br>
            <a:r>
              <a:rPr lang="en-US" sz="2800" i="1" dirty="0" smtClean="0"/>
              <a:t>TC </a:t>
            </a:r>
            <a:r>
              <a:rPr lang="en-US" sz="2800" i="1" dirty="0" smtClean="0"/>
              <a:t>Diurnal Cycle: Global Hawk </a:t>
            </a:r>
            <a:r>
              <a:rPr lang="en-US" sz="2800" i="1" dirty="0" err="1" smtClean="0"/>
              <a:t>Dropsondes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173" y="2244140"/>
            <a:ext cx="5888478" cy="4114800"/>
            <a:chOff x="3173" y="2244140"/>
            <a:chExt cx="5888478" cy="4114800"/>
          </a:xfrm>
        </p:grpSpPr>
        <p:pic>
          <p:nvPicPr>
            <p:cNvPr id="5" name="Picture 4" descr="D20140916_205456_Pskew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" y="2244140"/>
              <a:ext cx="4710970" cy="4114800"/>
            </a:xfrm>
            <a:prstGeom prst="rect">
              <a:avLst/>
            </a:prstGeom>
          </p:spPr>
        </p:pic>
        <p:sp>
          <p:nvSpPr>
            <p:cNvPr id="6" name="Or 5"/>
            <p:cNvSpPr/>
            <p:nvPr/>
          </p:nvSpPr>
          <p:spPr>
            <a:xfrm>
              <a:off x="5691138" y="5706279"/>
              <a:ext cx="200513" cy="200513"/>
            </a:xfrm>
            <a:prstGeom prst="flowChartOr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2244140"/>
            <a:ext cx="5432721" cy="4114800"/>
            <a:chOff x="0" y="2244140"/>
            <a:chExt cx="5432721" cy="4114800"/>
          </a:xfrm>
        </p:grpSpPr>
        <p:pic>
          <p:nvPicPr>
            <p:cNvPr id="11" name="Picture 10" descr="D20140916_212049_Pskewt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44140"/>
              <a:ext cx="4718304" cy="4114800"/>
            </a:xfrm>
            <a:prstGeom prst="rect">
              <a:avLst/>
            </a:prstGeom>
          </p:spPr>
        </p:pic>
        <p:sp>
          <p:nvSpPr>
            <p:cNvPr id="51" name="Or 50"/>
            <p:cNvSpPr/>
            <p:nvPr/>
          </p:nvSpPr>
          <p:spPr>
            <a:xfrm>
              <a:off x="5232208" y="5075355"/>
              <a:ext cx="200513" cy="200513"/>
            </a:xfrm>
            <a:prstGeom prst="flowChartOr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2240280"/>
            <a:ext cx="5728736" cy="4114800"/>
            <a:chOff x="0" y="2240280"/>
            <a:chExt cx="5728736" cy="4114800"/>
          </a:xfrm>
        </p:grpSpPr>
        <p:pic>
          <p:nvPicPr>
            <p:cNvPr id="13" name="Picture 12" descr="D20140916_213410_Pskewt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40280"/>
              <a:ext cx="4718304" cy="4114800"/>
            </a:xfrm>
            <a:prstGeom prst="rect">
              <a:avLst/>
            </a:prstGeom>
          </p:spPr>
        </p:pic>
        <p:sp>
          <p:nvSpPr>
            <p:cNvPr id="54" name="Or 53"/>
            <p:cNvSpPr/>
            <p:nvPr/>
          </p:nvSpPr>
          <p:spPr>
            <a:xfrm>
              <a:off x="5528223" y="4865299"/>
              <a:ext cx="200513" cy="200513"/>
            </a:xfrm>
            <a:prstGeom prst="flowChartOr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726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70</Words>
  <Application>Microsoft Macintosh PowerPoint</Application>
  <PresentationFormat>On-screen Show (4:3)</PresentationFormat>
  <Paragraphs>15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Edouard 16 Sep 2014  TC Diurnal Cycle</vt:lpstr>
      <vt:lpstr>Edouard 16 Sep 2014  TC Diurnal Cycle: Global Hawk Dropsondes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73</cp:revision>
  <dcterms:created xsi:type="dcterms:W3CDTF">2015-04-08T12:11:53Z</dcterms:created>
  <dcterms:modified xsi:type="dcterms:W3CDTF">2015-04-09T13:02:55Z</dcterms:modified>
</cp:coreProperties>
</file>