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384" y="-6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6339-E9D8-4942-89DB-4B700E56078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D542-394C-4C2C-B755-09A4097A7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82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6339-E9D8-4942-89DB-4B700E56078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D542-394C-4C2C-B755-09A4097A7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7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6339-E9D8-4942-89DB-4B700E56078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D542-394C-4C2C-B755-09A4097A7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43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6339-E9D8-4942-89DB-4B700E56078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D542-394C-4C2C-B755-09A4097A7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4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6339-E9D8-4942-89DB-4B700E56078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D542-394C-4C2C-B755-09A4097A7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12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6339-E9D8-4942-89DB-4B700E56078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D542-394C-4C2C-B755-09A4097A7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5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6339-E9D8-4942-89DB-4B700E56078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D542-394C-4C2C-B755-09A4097A7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1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6339-E9D8-4942-89DB-4B700E56078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D542-394C-4C2C-B755-09A4097A7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24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6339-E9D8-4942-89DB-4B700E56078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D542-394C-4C2C-B755-09A4097A7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84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6339-E9D8-4942-89DB-4B700E56078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D542-394C-4C2C-B755-09A4097A7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3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6339-E9D8-4942-89DB-4B700E56078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D542-394C-4C2C-B755-09A4097A7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87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46339-E9D8-4942-89DB-4B700E56078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4D542-394C-4C2C-B755-09A4097A7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1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62000"/>
            <a:ext cx="6019800" cy="4573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71" y="5410200"/>
            <a:ext cx="6759029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4600" y="214292"/>
            <a:ext cx="198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latin typeface="Times" pitchFamily="18" charset="0"/>
              </a:rPr>
              <a:t>ISAAC (2012)</a:t>
            </a:r>
            <a:endParaRPr lang="en-US" sz="2200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34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14400"/>
            <a:ext cx="4909305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86400"/>
            <a:ext cx="6475413" cy="3046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70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648200"/>
            <a:ext cx="5791200" cy="4343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8100"/>
            <a:ext cx="632460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40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85800"/>
            <a:ext cx="4646295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48200"/>
            <a:ext cx="3505200" cy="3727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454"/>
          <a:stretch/>
        </p:blipFill>
        <p:spPr bwMode="auto">
          <a:xfrm>
            <a:off x="3657600" y="4876800"/>
            <a:ext cx="3124200" cy="31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8032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24400"/>
            <a:ext cx="3505200" cy="3728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85800"/>
            <a:ext cx="4646295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260"/>
          <a:stretch/>
        </p:blipFill>
        <p:spPr bwMode="auto">
          <a:xfrm>
            <a:off x="3581400" y="4953000"/>
            <a:ext cx="3136900" cy="3108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8532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4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Hua Chen</dc:creator>
  <cp:lastModifiedBy>Hua Chen</cp:lastModifiedBy>
  <cp:revision>9</cp:revision>
  <dcterms:created xsi:type="dcterms:W3CDTF">2015-04-08T19:03:13Z</dcterms:created>
  <dcterms:modified xsi:type="dcterms:W3CDTF">2015-04-08T23:26:51Z</dcterms:modified>
</cp:coreProperties>
</file>