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0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8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9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4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0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5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9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6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2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E5A9F-E55D-9248-AD61-CBF5B5023E1B}" type="datetimeFigureOut">
              <a:rPr lang="en-US" smtClean="0"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E3321-8439-884D-BD70-172A6889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8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HRD SCIENCE MEETING</a:t>
            </a:r>
            <a:br>
              <a:rPr lang="en-US" dirty="0" smtClean="0"/>
            </a:br>
            <a:r>
              <a:rPr lang="en-US" dirty="0" smtClean="0"/>
              <a:t>09 April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409"/>
            <a:ext cx="8229600" cy="4643770"/>
          </a:xfrm>
        </p:spPr>
        <p:txBody>
          <a:bodyPr>
            <a:noAutofit/>
          </a:bodyPr>
          <a:lstStyle/>
          <a:p>
            <a:pPr marL="2744788" indent="-2744788" defTabSz="684213">
              <a:spcBef>
                <a:spcPts val="0"/>
              </a:spcBef>
              <a:spcAft>
                <a:spcPts val="1500"/>
              </a:spcAft>
              <a:buNone/>
              <a:tabLst>
                <a:tab pos="2970213" algn="l"/>
              </a:tabLst>
            </a:pPr>
            <a:r>
              <a:rPr lang="en-US" sz="1800" dirty="0"/>
              <a:t>1- Vijay </a:t>
            </a:r>
            <a:r>
              <a:rPr lang="en-US" sz="1800" dirty="0" err="1"/>
              <a:t>Tallapragada</a:t>
            </a:r>
            <a:r>
              <a:rPr lang="en-US" sz="1800" dirty="0"/>
              <a:t> (EMC)</a:t>
            </a:r>
            <a:r>
              <a:rPr lang="en-US" sz="1800" dirty="0" smtClean="0"/>
              <a:t>:	Evaluation </a:t>
            </a:r>
            <a:r>
              <a:rPr lang="en-US" sz="1800" dirty="0"/>
              <a:t>of Proposed FY15 Upgrades for NCEP Operational HWRF: NATL/EPAC Storms, 2011-2014  </a:t>
            </a:r>
          </a:p>
          <a:p>
            <a:pPr marL="2744788" indent="-2744788" defTabSz="68421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1800" dirty="0"/>
              <a:t>2- </a:t>
            </a:r>
            <a:r>
              <a:rPr lang="en-US" sz="1800" dirty="0" err="1"/>
              <a:t>Xuejin</a:t>
            </a:r>
            <a:r>
              <a:rPr lang="en-US" sz="1800" dirty="0"/>
              <a:t> Zhang (HRD)</a:t>
            </a:r>
            <a:r>
              <a:rPr lang="en-US" sz="1800" dirty="0" smtClean="0"/>
              <a:t>:	</a:t>
            </a:r>
            <a:r>
              <a:rPr lang="en-US" sz="1800" dirty="0"/>
              <a:t>Development of Atmosphere- Ocean-Land Fully Coupled Basin- scale HWRF </a:t>
            </a:r>
            <a:r>
              <a:rPr lang="en-US" sz="1800" dirty="0" smtClean="0"/>
              <a:t>System</a:t>
            </a:r>
          </a:p>
          <a:p>
            <a:pPr marL="2744788" indent="-2744788" defTabSz="68421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1800" dirty="0" smtClean="0"/>
              <a:t>3</a:t>
            </a:r>
            <a:r>
              <a:rPr lang="en-US" sz="1800" dirty="0"/>
              <a:t>- Christina Holt (DTC)</a:t>
            </a:r>
            <a:r>
              <a:rPr lang="en-US" sz="1800" dirty="0" smtClean="0"/>
              <a:t>:	Large </a:t>
            </a:r>
            <a:r>
              <a:rPr lang="en-US" sz="1800" dirty="0"/>
              <a:t>Scale Verification of </a:t>
            </a:r>
            <a:r>
              <a:rPr lang="en-US" sz="1800" dirty="0" smtClean="0"/>
              <a:t>HWRF</a:t>
            </a:r>
            <a:endParaRPr lang="en-US" sz="1800" dirty="0"/>
          </a:p>
          <a:p>
            <a:pPr marL="2744788" indent="-2744788" defTabSz="68421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1800" dirty="0"/>
              <a:t>4- </a:t>
            </a:r>
            <a:r>
              <a:rPr lang="en-US" sz="1800" dirty="0" err="1"/>
              <a:t>Hua</a:t>
            </a:r>
            <a:r>
              <a:rPr lang="en-US" sz="1800" dirty="0"/>
              <a:t> Chen (HRD)</a:t>
            </a:r>
            <a:r>
              <a:rPr lang="en-US" sz="1800" dirty="0" smtClean="0"/>
              <a:t>:	Numerical </a:t>
            </a:r>
            <a:r>
              <a:rPr lang="en-US" sz="1800" dirty="0"/>
              <a:t>Experiments with Hurricane Isaac (2012</a:t>
            </a:r>
            <a:r>
              <a:rPr lang="en-US" sz="1800" dirty="0" smtClean="0"/>
              <a:t>)</a:t>
            </a:r>
            <a:endParaRPr lang="en-US" sz="1800" dirty="0"/>
          </a:p>
          <a:p>
            <a:pPr marL="2744788" indent="-2744788" defTabSz="68421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1800" dirty="0"/>
              <a:t>5- </a:t>
            </a:r>
            <a:r>
              <a:rPr lang="en-US" sz="1800" dirty="0" err="1"/>
              <a:t>Bachir</a:t>
            </a:r>
            <a:r>
              <a:rPr lang="en-US" sz="1800" dirty="0"/>
              <a:t> </a:t>
            </a:r>
            <a:r>
              <a:rPr lang="en-US" sz="1800" dirty="0" err="1"/>
              <a:t>Annane</a:t>
            </a:r>
            <a:r>
              <a:rPr lang="en-US" sz="1800" dirty="0"/>
              <a:t> (HRD)</a:t>
            </a:r>
            <a:r>
              <a:rPr lang="en-US" sz="1800" dirty="0" smtClean="0"/>
              <a:t>:	Time</a:t>
            </a:r>
            <a:r>
              <a:rPr lang="en-US" sz="1800" dirty="0"/>
              <a:t>-Resolved Observations of Precipitation and storm Intensity with a Constellation of </a:t>
            </a:r>
            <a:r>
              <a:rPr lang="en-US" sz="1800" dirty="0" err="1"/>
              <a:t>Smallsats</a:t>
            </a:r>
            <a:r>
              <a:rPr lang="en-US" sz="1800" dirty="0"/>
              <a:t> (TROPICS) </a:t>
            </a:r>
          </a:p>
          <a:p>
            <a:pPr marL="2744788" indent="-2744788" defTabSz="68421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1800" dirty="0"/>
              <a:t>6- Jeff Steward (JPL)</a:t>
            </a:r>
            <a:r>
              <a:rPr lang="en-US" sz="1800" dirty="0" smtClean="0"/>
              <a:t>:	TBA</a:t>
            </a:r>
            <a:endParaRPr lang="en-US" sz="1800" dirty="0"/>
          </a:p>
          <a:p>
            <a:pPr marL="2744788" indent="-2744788" defTabSz="684213"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1800" dirty="0"/>
              <a:t>7- Jason </a:t>
            </a:r>
            <a:r>
              <a:rPr lang="en-US" sz="1800" dirty="0" err="1"/>
              <a:t>Dunion</a:t>
            </a:r>
            <a:r>
              <a:rPr lang="en-US" sz="1800" dirty="0"/>
              <a:t> (HRD)</a:t>
            </a:r>
            <a:r>
              <a:rPr lang="en-US" sz="1800" dirty="0" smtClean="0"/>
              <a:t>:	</a:t>
            </a:r>
            <a:r>
              <a:rPr lang="en-US" sz="1800" dirty="0"/>
              <a:t>Global Hawk </a:t>
            </a:r>
            <a:r>
              <a:rPr lang="en-US" sz="1800" dirty="0" err="1"/>
              <a:t>Dropsonde</a:t>
            </a:r>
            <a:r>
              <a:rPr lang="en-US" sz="1800" dirty="0"/>
              <a:t> Observations of the TC Diurnal Cycle </a:t>
            </a:r>
          </a:p>
          <a:p>
            <a:pPr marL="2744788" indent="-2744788" defTabSz="684213">
              <a:spcBef>
                <a:spcPts val="0"/>
              </a:spcBef>
              <a:spcAft>
                <a:spcPts val="150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918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HRD SCIENCE MEETING 09 April 2015</vt:lpstr>
    </vt:vector>
  </TitlesOfParts>
  <Company>NOAA/AOML/HRD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HRD SCIENCE MEETING 09 April 2015</dc:title>
  <dc:creator>Altug Aksoy</dc:creator>
  <cp:lastModifiedBy>Seminar</cp:lastModifiedBy>
  <cp:revision>3</cp:revision>
  <dcterms:created xsi:type="dcterms:W3CDTF">2015-04-09T12:44:36Z</dcterms:created>
  <dcterms:modified xsi:type="dcterms:W3CDTF">2015-04-09T13:32:22Z</dcterms:modified>
</cp:coreProperties>
</file>