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8" r:id="rId3"/>
    <p:sldId id="257" r:id="rId4"/>
    <p:sldId id="278" r:id="rId5"/>
    <p:sldId id="269" r:id="rId6"/>
    <p:sldId id="270" r:id="rId7"/>
    <p:sldId id="28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67" r:id="rId16"/>
    <p:sldId id="281" r:id="rId17"/>
  </p:sldIdLst>
  <p:sldSz cx="9901238" cy="7380288"/>
  <p:notesSz cx="6923088" cy="9442450"/>
  <p:defaultTextStyle>
    <a:defPPr>
      <a:defRPr lang="ja-JP"/>
    </a:defPPr>
    <a:lvl1pPr marL="0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2" autoAdjust="0"/>
    <p:restoredTop sz="74715" autoAdjust="0"/>
  </p:normalViewPr>
  <p:slideViewPr>
    <p:cSldViewPr>
      <p:cViewPr>
        <p:scale>
          <a:sx n="66" d="100"/>
          <a:sy n="66" d="100"/>
        </p:scale>
        <p:origin x="-2976" y="-360"/>
      </p:cViewPr>
      <p:guideLst>
        <p:guide orient="horz" pos="2324"/>
        <p:guide pos="2211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3996" y="-336"/>
      </p:cViewPr>
      <p:guideLst>
        <p:guide orient="horz" pos="2974"/>
        <p:guide pos="21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9790" cy="472047"/>
          </a:xfrm>
          <a:prstGeom prst="rect">
            <a:avLst/>
          </a:prstGeom>
        </p:spPr>
        <p:txBody>
          <a:bodyPr vert="horz" lIns="89350" tIns="44675" rIns="89350" bIns="4467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21686" y="1"/>
            <a:ext cx="2999790" cy="472047"/>
          </a:xfrm>
          <a:prstGeom prst="rect">
            <a:avLst/>
          </a:prstGeom>
        </p:spPr>
        <p:txBody>
          <a:bodyPr vert="horz" lIns="89350" tIns="44675" rIns="89350" bIns="44675" rtlCol="0"/>
          <a:lstStyle>
            <a:lvl1pPr algn="r">
              <a:defRPr sz="1100"/>
            </a:lvl1pPr>
          </a:lstStyle>
          <a:p>
            <a:fld id="{863197E2-A02F-4C81-A9E8-E7F3A0FA3106}" type="datetimeFigureOut">
              <a:rPr kumimoji="1" lang="ja-JP" altLang="en-US" smtClean="0"/>
              <a:pPr/>
              <a:t>2018/4/24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968895"/>
            <a:ext cx="2999790" cy="472046"/>
          </a:xfrm>
          <a:prstGeom prst="rect">
            <a:avLst/>
          </a:prstGeom>
        </p:spPr>
        <p:txBody>
          <a:bodyPr vert="horz" lIns="89350" tIns="44675" rIns="89350" bIns="4467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21686" y="8968895"/>
            <a:ext cx="2999790" cy="472046"/>
          </a:xfrm>
          <a:prstGeom prst="rect">
            <a:avLst/>
          </a:prstGeom>
        </p:spPr>
        <p:txBody>
          <a:bodyPr vert="horz" lIns="89350" tIns="44675" rIns="89350" bIns="44675" rtlCol="0" anchor="b"/>
          <a:lstStyle>
            <a:lvl1pPr algn="r">
              <a:defRPr sz="1100"/>
            </a:lvl1pPr>
          </a:lstStyle>
          <a:p>
            <a:fld id="{301770AE-C99B-4080-BA42-67E0A84B93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4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0005" cy="472123"/>
          </a:xfrm>
          <a:prstGeom prst="rect">
            <a:avLst/>
          </a:prstGeom>
        </p:spPr>
        <p:txBody>
          <a:bodyPr vert="horz" lIns="89350" tIns="44675" rIns="89350" bIns="44675" rtlCol="0"/>
          <a:lstStyle>
            <a:lvl1pPr algn="l">
              <a:defRPr sz="11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241843" y="0"/>
            <a:ext cx="2103249" cy="472123"/>
          </a:xfrm>
          <a:prstGeom prst="rect">
            <a:avLst/>
          </a:prstGeom>
        </p:spPr>
        <p:txBody>
          <a:bodyPr vert="horz" lIns="89350" tIns="44675" rIns="89350" bIns="44675" rtlCol="0"/>
          <a:lstStyle>
            <a:lvl1pPr algn="r">
              <a:defRPr sz="11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fld id="{3A52A93A-4768-49C7-8518-DBE5E48023AB}" type="datetimeFigureOut">
              <a:rPr lang="ja-JP" altLang="en-US" smtClean="0"/>
              <a:pPr/>
              <a:t>2018/4/24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567631"/>
            <a:ext cx="5186362" cy="3865562"/>
          </a:xfrm>
          <a:prstGeom prst="rect">
            <a:avLst/>
          </a:prstGeom>
          <a:noFill/>
          <a:ln w="3175">
            <a:solidFill>
              <a:srgbClr val="6A6A6A"/>
            </a:solidFill>
          </a:ln>
        </p:spPr>
        <p:txBody>
          <a:bodyPr vert="horz" lIns="89350" tIns="44675" rIns="89350" bIns="44675" rtlCol="0" anchor="ctr"/>
          <a:lstStyle/>
          <a:p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095375" y="9161300"/>
            <a:ext cx="3222292" cy="19849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8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8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65200" y="4577209"/>
            <a:ext cx="6283514" cy="4180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2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6317667" y="9161300"/>
            <a:ext cx="366169" cy="19849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100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19E4D030-1751-4CD0-AC2A-C9DF4C3F4C3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3" name="フッター プレースホルダ 4"/>
          <p:cNvSpPr txBox="1">
            <a:spLocks/>
          </p:cNvSpPr>
          <p:nvPr/>
        </p:nvSpPr>
        <p:spPr>
          <a:xfrm>
            <a:off x="239253" y="9161299"/>
            <a:ext cx="2563186" cy="211682"/>
          </a:xfrm>
          <a:prstGeom prst="rect">
            <a:avLst/>
          </a:prstGeom>
        </p:spPr>
        <p:txBody>
          <a:bodyPr wrap="none" lIns="0" tIns="44675" rIns="0" bIns="44675">
            <a:noAutofit/>
          </a:bodyPr>
          <a:lstStyle>
            <a:lvl1pPr>
              <a:defRPr sz="800"/>
            </a:lvl1pPr>
          </a:lstStyle>
          <a:p>
            <a:pPr marL="0" marR="0" lvl="0" indent="0" algn="l" defTabSz="964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868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2017 IHI Corporation All Rights Reserved.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6868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8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fontAlgn="ctr" latinLnBrk="0" hangingPunct="0">
      <a:lnSpc>
        <a:spcPct val="125000"/>
      </a:lnSpc>
      <a:spcBef>
        <a:spcPts val="800"/>
      </a:spcBef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1pPr>
    <a:lvl2pPr marL="493730" algn="l" defTabSz="987461" rtl="0" eaLnBrk="1" fontAlgn="ctr" latinLnBrk="0" hangingPunct="0">
      <a:lnSpc>
        <a:spcPct val="125000"/>
      </a:lnSpc>
      <a:spcBef>
        <a:spcPts val="800"/>
      </a:spcBef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2pPr>
    <a:lvl3pPr marL="987461" algn="l" defTabSz="987461" rtl="0" eaLnBrk="1" fontAlgn="ctr" latinLnBrk="0" hangingPunct="0">
      <a:lnSpc>
        <a:spcPct val="125000"/>
      </a:lnSpc>
      <a:spcBef>
        <a:spcPts val="800"/>
      </a:spcBef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3pPr>
    <a:lvl4pPr marL="1481191" algn="l" defTabSz="987461" rtl="0" eaLnBrk="1" fontAlgn="ctr" latinLnBrk="0" hangingPunct="0">
      <a:lnSpc>
        <a:spcPct val="125000"/>
      </a:lnSpc>
      <a:spcBef>
        <a:spcPts val="800"/>
      </a:spcBef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4pPr>
    <a:lvl5pPr marL="1974921" algn="l" defTabSz="987461" rtl="0" eaLnBrk="1" fontAlgn="ctr" latinLnBrk="0" hangingPunct="0">
      <a:lnSpc>
        <a:spcPct val="125000"/>
      </a:lnSpc>
      <a:spcBef>
        <a:spcPts val="800"/>
      </a:spcBef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2468651" algn="l" defTabSz="987461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 イメージ プレースホルダ 1"/>
          <p:cNvSpPr>
            <a:spLocks noGrp="1" noRot="1" noChangeAspect="1"/>
          </p:cNvSpPr>
          <p:nvPr>
            <p:ph type="sldImg" idx="2"/>
          </p:nvPr>
        </p:nvSpPr>
        <p:spPr>
          <a:xfrm>
            <a:off x="869157" y="616769"/>
            <a:ext cx="5186362" cy="3865562"/>
          </a:xfrm>
        </p:spPr>
      </p:sp>
      <p:sp>
        <p:nvSpPr>
          <p:cNvPr id="7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0005" cy="472123"/>
          </a:xfrm>
          <a:prstGeom prst="rect">
            <a:avLst/>
          </a:prstGeom>
        </p:spPr>
        <p:txBody>
          <a:bodyPr vert="horz" lIns="89350" tIns="44675" rIns="89350" bIns="44675" rtlCol="0"/>
          <a:lstStyle>
            <a:lvl1pPr algn="l">
              <a:defRPr sz="11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12" name="ノート プレースホルダ 1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kumimoji="1" lang="ja-JP" altLang="en-US" sz="1600" b="1" dirty="0">
              <a:latin typeface="+mj-lt"/>
            </a:endParaRPr>
          </a:p>
        </p:txBody>
      </p:sp>
      <p:sp>
        <p:nvSpPr>
          <p:cNvPr id="15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095375" y="9161300"/>
            <a:ext cx="3222292" cy="19849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8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6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6317667" y="9161300"/>
            <a:ext cx="366169" cy="19849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100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19E4D030-1751-4CD0-AC2A-C9DF4C3F4C39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244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539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2684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1600" b="1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47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68363" y="568325"/>
            <a:ext cx="5186362" cy="38655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687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01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1600" b="1" dirty="0"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155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9157" y="616769"/>
            <a:ext cx="5186362" cy="3865562"/>
          </a:xfrm>
        </p:spPr>
      </p:sp>
      <p:sp>
        <p:nvSpPr>
          <p:cNvPr id="6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0005" cy="472123"/>
          </a:xfrm>
          <a:prstGeom prst="rect">
            <a:avLst/>
          </a:prstGeom>
        </p:spPr>
        <p:txBody>
          <a:bodyPr vert="horz" lIns="89350" tIns="44675" rIns="89350" bIns="44675" rtlCol="0"/>
          <a:lstStyle>
            <a:lvl1pPr algn="l">
              <a:defRPr sz="11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11" name="ノート プレースホルダ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kumimoji="1" lang="en-US" altLang="ja-JP" sz="1600" b="1" baseline="0" dirty="0" smtClean="0">
              <a:latin typeface="+mj-lt"/>
            </a:endParaRPr>
          </a:p>
        </p:txBody>
      </p:sp>
      <p:sp>
        <p:nvSpPr>
          <p:cNvPr id="13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095375" y="9161300"/>
            <a:ext cx="3222292" cy="19849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8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4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6317667" y="9161300"/>
            <a:ext cx="366169" cy="19849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100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19E4D030-1751-4CD0-AC2A-C9DF4C3F4C39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9157" y="616769"/>
            <a:ext cx="5186362" cy="3865562"/>
          </a:xfrm>
        </p:spPr>
      </p:sp>
      <p:sp>
        <p:nvSpPr>
          <p:cNvPr id="6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0005" cy="472123"/>
          </a:xfrm>
          <a:prstGeom prst="rect">
            <a:avLst/>
          </a:prstGeom>
        </p:spPr>
        <p:txBody>
          <a:bodyPr vert="horz" lIns="89350" tIns="44675" rIns="89350" bIns="44675" rtlCol="0"/>
          <a:lstStyle>
            <a:lvl1pPr algn="l">
              <a:defRPr sz="11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11" name="ノート プレースホルダ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kumimoji="1" lang="en-US" altLang="ja-JP" sz="1600" b="1" dirty="0">
              <a:latin typeface="+mj-lt"/>
            </a:endParaRPr>
          </a:p>
        </p:txBody>
      </p:sp>
      <p:sp>
        <p:nvSpPr>
          <p:cNvPr id="13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095375" y="9161300"/>
            <a:ext cx="3222292" cy="19849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8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4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6317667" y="9161300"/>
            <a:ext cx="366169" cy="19849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100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19E4D030-1751-4CD0-AC2A-C9DF4C3F4C39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9950" y="617538"/>
            <a:ext cx="5186363" cy="3865562"/>
          </a:xfrm>
        </p:spPr>
      </p:sp>
      <p:sp>
        <p:nvSpPr>
          <p:cNvPr id="6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0005" cy="472123"/>
          </a:xfrm>
          <a:prstGeom prst="rect">
            <a:avLst/>
          </a:prstGeom>
        </p:spPr>
        <p:txBody>
          <a:bodyPr vert="horz" lIns="89350" tIns="44675" rIns="89350" bIns="44675" rtlCol="0"/>
          <a:lstStyle>
            <a:lvl1pPr algn="l">
              <a:defRPr sz="11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11" name="ノート プレースホルダ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kumimoji="1" lang="en-US" altLang="ja-JP" sz="1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095375" y="9161300"/>
            <a:ext cx="3222292" cy="19849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8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4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6317667" y="9161300"/>
            <a:ext cx="366169" cy="19849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100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19E4D030-1751-4CD0-AC2A-C9DF4C3F4C39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715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68363" y="568325"/>
            <a:ext cx="5186362" cy="38655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018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898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1600" b="1" dirty="0"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843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 userDrawn="1"/>
        </p:nvGrpSpPr>
        <p:grpSpPr>
          <a:xfrm>
            <a:off x="0" y="0"/>
            <a:ext cx="9901238" cy="7380288"/>
            <a:chOff x="0" y="0"/>
            <a:chExt cx="9901238" cy="7380288"/>
          </a:xfrm>
        </p:grpSpPr>
        <p:grpSp>
          <p:nvGrpSpPr>
            <p:cNvPr id="6" name="グループ化 5"/>
            <p:cNvGrpSpPr/>
            <p:nvPr userDrawn="1"/>
          </p:nvGrpSpPr>
          <p:grpSpPr>
            <a:xfrm>
              <a:off x="126000" y="3572300"/>
              <a:ext cx="9649238" cy="252001"/>
              <a:chOff x="126000" y="3572300"/>
              <a:chExt cx="9649238" cy="252001"/>
            </a:xfrm>
          </p:grpSpPr>
          <p:sp>
            <p:nvSpPr>
              <p:cNvPr id="30" name="正方形/長方形 29"/>
              <p:cNvSpPr/>
              <p:nvPr userDrawn="1"/>
            </p:nvSpPr>
            <p:spPr>
              <a:xfrm rot="16200000">
                <a:off x="3432518" y="265783"/>
                <a:ext cx="252000" cy="6865036"/>
              </a:xfrm>
              <a:prstGeom prst="rect">
                <a:avLst/>
              </a:prstGeom>
              <a:solidFill>
                <a:srgbClr val="B0B8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 userDrawn="1"/>
            </p:nvSpPr>
            <p:spPr>
              <a:xfrm rot="16200000">
                <a:off x="9178082" y="3227144"/>
                <a:ext cx="252000" cy="942313"/>
              </a:xfrm>
              <a:prstGeom prst="rect">
                <a:avLst/>
              </a:prstGeom>
              <a:solidFill>
                <a:srgbClr val="B0B8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" name="グループ化 2"/>
              <p:cNvGrpSpPr/>
              <p:nvPr userDrawn="1"/>
            </p:nvGrpSpPr>
            <p:grpSpPr>
              <a:xfrm>
                <a:off x="7129194" y="3572300"/>
                <a:ext cx="1565571" cy="252001"/>
                <a:chOff x="7098825" y="4119513"/>
                <a:chExt cx="1479289" cy="238112"/>
              </a:xfrm>
            </p:grpSpPr>
            <p:sp>
              <p:nvSpPr>
                <p:cNvPr id="98" name="Freeform 51"/>
                <p:cNvSpPr>
                  <a:spLocks/>
                </p:cNvSpPr>
                <p:nvPr userDrawn="1"/>
              </p:nvSpPr>
              <p:spPr bwMode="auto">
                <a:xfrm>
                  <a:off x="7098825" y="4119513"/>
                  <a:ext cx="130961" cy="238111"/>
                </a:xfrm>
                <a:custGeom>
                  <a:avLst/>
                  <a:gdLst>
                    <a:gd name="T0" fmla="*/ 683 w 683"/>
                    <a:gd name="T1" fmla="*/ 1218 h 1233"/>
                    <a:gd name="T2" fmla="*/ 683 w 683"/>
                    <a:gd name="T3" fmla="*/ 1223 h 1233"/>
                    <a:gd name="T4" fmla="*/ 673 w 683"/>
                    <a:gd name="T5" fmla="*/ 1233 h 1233"/>
                    <a:gd name="T6" fmla="*/ 668 w 683"/>
                    <a:gd name="T7" fmla="*/ 1233 h 1233"/>
                    <a:gd name="T8" fmla="*/ 16 w 683"/>
                    <a:gd name="T9" fmla="*/ 1233 h 1233"/>
                    <a:gd name="T10" fmla="*/ 11 w 683"/>
                    <a:gd name="T11" fmla="*/ 1233 h 1233"/>
                    <a:gd name="T12" fmla="*/ 0 w 683"/>
                    <a:gd name="T13" fmla="*/ 1223 h 1233"/>
                    <a:gd name="T14" fmla="*/ 0 w 683"/>
                    <a:gd name="T15" fmla="*/ 1218 h 1233"/>
                    <a:gd name="T16" fmla="*/ 0 w 683"/>
                    <a:gd name="T17" fmla="*/ 1161 h 1233"/>
                    <a:gd name="T18" fmla="*/ 31 w 683"/>
                    <a:gd name="T19" fmla="*/ 1130 h 1233"/>
                    <a:gd name="T20" fmla="*/ 84 w 683"/>
                    <a:gd name="T21" fmla="*/ 1122 h 1233"/>
                    <a:gd name="T22" fmla="*/ 167 w 683"/>
                    <a:gd name="T23" fmla="*/ 1039 h 1233"/>
                    <a:gd name="T24" fmla="*/ 169 w 683"/>
                    <a:gd name="T25" fmla="*/ 1003 h 1233"/>
                    <a:gd name="T26" fmla="*/ 170 w 683"/>
                    <a:gd name="T27" fmla="*/ 956 h 1233"/>
                    <a:gd name="T28" fmla="*/ 170 w 683"/>
                    <a:gd name="T29" fmla="*/ 278 h 1233"/>
                    <a:gd name="T30" fmla="*/ 169 w 683"/>
                    <a:gd name="T31" fmla="*/ 230 h 1233"/>
                    <a:gd name="T32" fmla="*/ 167 w 683"/>
                    <a:gd name="T33" fmla="*/ 194 h 1233"/>
                    <a:gd name="T34" fmla="*/ 84 w 683"/>
                    <a:gd name="T35" fmla="*/ 111 h 1233"/>
                    <a:gd name="T36" fmla="*/ 31 w 683"/>
                    <a:gd name="T37" fmla="*/ 104 h 1233"/>
                    <a:gd name="T38" fmla="*/ 0 w 683"/>
                    <a:gd name="T39" fmla="*/ 72 h 1233"/>
                    <a:gd name="T40" fmla="*/ 0 w 683"/>
                    <a:gd name="T41" fmla="*/ 16 h 1233"/>
                    <a:gd name="T42" fmla="*/ 0 w 683"/>
                    <a:gd name="T43" fmla="*/ 11 h 1233"/>
                    <a:gd name="T44" fmla="*/ 11 w 683"/>
                    <a:gd name="T45" fmla="*/ 1 h 1233"/>
                    <a:gd name="T46" fmla="*/ 16 w 683"/>
                    <a:gd name="T47" fmla="*/ 0 h 1233"/>
                    <a:gd name="T48" fmla="*/ 668 w 683"/>
                    <a:gd name="T49" fmla="*/ 0 h 1233"/>
                    <a:gd name="T50" fmla="*/ 673 w 683"/>
                    <a:gd name="T51" fmla="*/ 1 h 1233"/>
                    <a:gd name="T52" fmla="*/ 683 w 683"/>
                    <a:gd name="T53" fmla="*/ 11 h 1233"/>
                    <a:gd name="T54" fmla="*/ 683 w 683"/>
                    <a:gd name="T55" fmla="*/ 16 h 1233"/>
                    <a:gd name="T56" fmla="*/ 683 w 683"/>
                    <a:gd name="T57" fmla="*/ 72 h 1233"/>
                    <a:gd name="T58" fmla="*/ 652 w 683"/>
                    <a:gd name="T59" fmla="*/ 104 h 1233"/>
                    <a:gd name="T60" fmla="*/ 599 w 683"/>
                    <a:gd name="T61" fmla="*/ 111 h 1233"/>
                    <a:gd name="T62" fmla="*/ 516 w 683"/>
                    <a:gd name="T63" fmla="*/ 194 h 1233"/>
                    <a:gd name="T64" fmla="*/ 514 w 683"/>
                    <a:gd name="T65" fmla="*/ 230 h 1233"/>
                    <a:gd name="T66" fmla="*/ 513 w 683"/>
                    <a:gd name="T67" fmla="*/ 278 h 1233"/>
                    <a:gd name="T68" fmla="*/ 513 w 683"/>
                    <a:gd name="T69" fmla="*/ 956 h 1233"/>
                    <a:gd name="T70" fmla="*/ 514 w 683"/>
                    <a:gd name="T71" fmla="*/ 1003 h 1233"/>
                    <a:gd name="T72" fmla="*/ 516 w 683"/>
                    <a:gd name="T73" fmla="*/ 1039 h 1233"/>
                    <a:gd name="T74" fmla="*/ 599 w 683"/>
                    <a:gd name="T75" fmla="*/ 1122 h 1233"/>
                    <a:gd name="T76" fmla="*/ 652 w 683"/>
                    <a:gd name="T77" fmla="*/ 1130 h 1233"/>
                    <a:gd name="T78" fmla="*/ 683 w 683"/>
                    <a:gd name="T79" fmla="*/ 1161 h 1233"/>
                    <a:gd name="T80" fmla="*/ 683 w 683"/>
                    <a:gd name="T81" fmla="*/ 1218 h 1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83" h="1233">
                      <a:moveTo>
                        <a:pt x="683" y="1218"/>
                      </a:moveTo>
                      <a:cubicBezTo>
                        <a:pt x="683" y="1219"/>
                        <a:pt x="683" y="1223"/>
                        <a:pt x="683" y="1223"/>
                      </a:cubicBezTo>
                      <a:cubicBezTo>
                        <a:pt x="683" y="1228"/>
                        <a:pt x="678" y="1233"/>
                        <a:pt x="673" y="1233"/>
                      </a:cubicBezTo>
                      <a:cubicBezTo>
                        <a:pt x="673" y="1233"/>
                        <a:pt x="669" y="1233"/>
                        <a:pt x="668" y="1233"/>
                      </a:cubicBezTo>
                      <a:cubicBezTo>
                        <a:pt x="668" y="1233"/>
                        <a:pt x="17" y="1233"/>
                        <a:pt x="16" y="1233"/>
                      </a:cubicBezTo>
                      <a:cubicBezTo>
                        <a:pt x="14" y="1233"/>
                        <a:pt x="11" y="1233"/>
                        <a:pt x="11" y="1233"/>
                      </a:cubicBezTo>
                      <a:cubicBezTo>
                        <a:pt x="5" y="1233"/>
                        <a:pt x="1" y="1228"/>
                        <a:pt x="0" y="1223"/>
                      </a:cubicBezTo>
                      <a:cubicBezTo>
                        <a:pt x="0" y="1223"/>
                        <a:pt x="0" y="1219"/>
                        <a:pt x="0" y="1218"/>
                      </a:cubicBezTo>
                      <a:cubicBezTo>
                        <a:pt x="0" y="1161"/>
                        <a:pt x="0" y="1161"/>
                        <a:pt x="0" y="1161"/>
                      </a:cubicBezTo>
                      <a:cubicBezTo>
                        <a:pt x="0" y="1145"/>
                        <a:pt x="12" y="1132"/>
                        <a:pt x="31" y="1130"/>
                      </a:cubicBezTo>
                      <a:cubicBezTo>
                        <a:pt x="45" y="1128"/>
                        <a:pt x="69" y="1125"/>
                        <a:pt x="84" y="1122"/>
                      </a:cubicBezTo>
                      <a:cubicBezTo>
                        <a:pt x="134" y="1114"/>
                        <a:pt x="162" y="1095"/>
                        <a:pt x="167" y="1039"/>
                      </a:cubicBezTo>
                      <a:cubicBezTo>
                        <a:pt x="168" y="1031"/>
                        <a:pt x="169" y="1003"/>
                        <a:pt x="169" y="1003"/>
                      </a:cubicBezTo>
                      <a:cubicBezTo>
                        <a:pt x="170" y="956"/>
                        <a:pt x="170" y="956"/>
                        <a:pt x="170" y="956"/>
                      </a:cubicBezTo>
                      <a:cubicBezTo>
                        <a:pt x="170" y="278"/>
                        <a:pt x="170" y="278"/>
                        <a:pt x="170" y="278"/>
                      </a:cubicBezTo>
                      <a:cubicBezTo>
                        <a:pt x="169" y="230"/>
                        <a:pt x="169" y="230"/>
                        <a:pt x="169" y="230"/>
                      </a:cubicBezTo>
                      <a:cubicBezTo>
                        <a:pt x="169" y="230"/>
                        <a:pt x="168" y="203"/>
                        <a:pt x="167" y="194"/>
                      </a:cubicBezTo>
                      <a:cubicBezTo>
                        <a:pt x="162" y="138"/>
                        <a:pt x="134" y="119"/>
                        <a:pt x="84" y="111"/>
                      </a:cubicBezTo>
                      <a:cubicBezTo>
                        <a:pt x="69" y="109"/>
                        <a:pt x="45" y="106"/>
                        <a:pt x="31" y="104"/>
                      </a:cubicBezTo>
                      <a:cubicBezTo>
                        <a:pt x="12" y="102"/>
                        <a:pt x="0" y="89"/>
                        <a:pt x="0" y="72"/>
                      </a:cubicBezTo>
                      <a:cubicBezTo>
                        <a:pt x="0" y="72"/>
                        <a:pt x="0" y="17"/>
                        <a:pt x="0" y="16"/>
                      </a:cubicBezTo>
                      <a:cubicBezTo>
                        <a:pt x="0" y="14"/>
                        <a:pt x="0" y="11"/>
                        <a:pt x="0" y="11"/>
                      </a:cubicBezTo>
                      <a:cubicBezTo>
                        <a:pt x="1" y="5"/>
                        <a:pt x="5" y="1"/>
                        <a:pt x="11" y="1"/>
                      </a:cubicBezTo>
                      <a:cubicBezTo>
                        <a:pt x="11" y="1"/>
                        <a:pt x="14" y="0"/>
                        <a:pt x="16" y="0"/>
                      </a:cubicBezTo>
                      <a:cubicBezTo>
                        <a:pt x="17" y="0"/>
                        <a:pt x="668" y="0"/>
                        <a:pt x="668" y="0"/>
                      </a:cubicBezTo>
                      <a:cubicBezTo>
                        <a:pt x="669" y="0"/>
                        <a:pt x="673" y="1"/>
                        <a:pt x="673" y="1"/>
                      </a:cubicBezTo>
                      <a:cubicBezTo>
                        <a:pt x="678" y="1"/>
                        <a:pt x="683" y="5"/>
                        <a:pt x="683" y="11"/>
                      </a:cubicBezTo>
                      <a:cubicBezTo>
                        <a:pt x="683" y="11"/>
                        <a:pt x="683" y="14"/>
                        <a:pt x="683" y="16"/>
                      </a:cubicBezTo>
                      <a:cubicBezTo>
                        <a:pt x="683" y="72"/>
                        <a:pt x="683" y="72"/>
                        <a:pt x="683" y="72"/>
                      </a:cubicBezTo>
                      <a:cubicBezTo>
                        <a:pt x="683" y="89"/>
                        <a:pt x="671" y="102"/>
                        <a:pt x="652" y="104"/>
                      </a:cubicBezTo>
                      <a:cubicBezTo>
                        <a:pt x="638" y="106"/>
                        <a:pt x="614" y="109"/>
                        <a:pt x="599" y="111"/>
                      </a:cubicBezTo>
                      <a:cubicBezTo>
                        <a:pt x="549" y="119"/>
                        <a:pt x="521" y="138"/>
                        <a:pt x="516" y="194"/>
                      </a:cubicBezTo>
                      <a:cubicBezTo>
                        <a:pt x="515" y="203"/>
                        <a:pt x="514" y="230"/>
                        <a:pt x="514" y="230"/>
                      </a:cubicBezTo>
                      <a:cubicBezTo>
                        <a:pt x="513" y="278"/>
                        <a:pt x="513" y="278"/>
                        <a:pt x="513" y="278"/>
                      </a:cubicBezTo>
                      <a:cubicBezTo>
                        <a:pt x="513" y="956"/>
                        <a:pt x="513" y="956"/>
                        <a:pt x="513" y="956"/>
                      </a:cubicBezTo>
                      <a:cubicBezTo>
                        <a:pt x="514" y="1003"/>
                        <a:pt x="514" y="1003"/>
                        <a:pt x="514" y="1003"/>
                      </a:cubicBezTo>
                      <a:cubicBezTo>
                        <a:pt x="514" y="1003"/>
                        <a:pt x="515" y="1031"/>
                        <a:pt x="516" y="1039"/>
                      </a:cubicBezTo>
                      <a:cubicBezTo>
                        <a:pt x="521" y="1095"/>
                        <a:pt x="549" y="1114"/>
                        <a:pt x="599" y="1122"/>
                      </a:cubicBezTo>
                      <a:cubicBezTo>
                        <a:pt x="614" y="1125"/>
                        <a:pt x="638" y="1128"/>
                        <a:pt x="652" y="1130"/>
                      </a:cubicBezTo>
                      <a:cubicBezTo>
                        <a:pt x="671" y="1132"/>
                        <a:pt x="683" y="1145"/>
                        <a:pt x="683" y="1161"/>
                      </a:cubicBezTo>
                      <a:lnTo>
                        <a:pt x="683" y="1218"/>
                      </a:lnTo>
                      <a:close/>
                    </a:path>
                  </a:pathLst>
                </a:custGeom>
                <a:solidFill>
                  <a:srgbClr val="004E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9" name="Freeform 52"/>
                <p:cNvSpPr>
                  <a:spLocks/>
                </p:cNvSpPr>
                <p:nvPr userDrawn="1"/>
              </p:nvSpPr>
              <p:spPr bwMode="auto">
                <a:xfrm>
                  <a:off x="7266991" y="4119513"/>
                  <a:ext cx="294663" cy="238111"/>
                </a:xfrm>
                <a:custGeom>
                  <a:avLst/>
                  <a:gdLst>
                    <a:gd name="T0" fmla="*/ 852 w 1535"/>
                    <a:gd name="T1" fmla="*/ 1223 h 1233"/>
                    <a:gd name="T2" fmla="*/ 868 w 1535"/>
                    <a:gd name="T3" fmla="*/ 1233 h 1233"/>
                    <a:gd name="T4" fmla="*/ 1524 w 1535"/>
                    <a:gd name="T5" fmla="*/ 1233 h 1233"/>
                    <a:gd name="T6" fmla="*/ 1535 w 1535"/>
                    <a:gd name="T7" fmla="*/ 1218 h 1233"/>
                    <a:gd name="T8" fmla="*/ 1504 w 1535"/>
                    <a:gd name="T9" fmla="*/ 1130 h 1233"/>
                    <a:gd name="T10" fmla="*/ 1368 w 1535"/>
                    <a:gd name="T11" fmla="*/ 1039 h 1233"/>
                    <a:gd name="T12" fmla="*/ 1365 w 1535"/>
                    <a:gd name="T13" fmla="*/ 956 h 1233"/>
                    <a:gd name="T14" fmla="*/ 1366 w 1535"/>
                    <a:gd name="T15" fmla="*/ 230 h 1233"/>
                    <a:gd name="T16" fmla="*/ 1451 w 1535"/>
                    <a:gd name="T17" fmla="*/ 111 h 1233"/>
                    <a:gd name="T18" fmla="*/ 1535 w 1535"/>
                    <a:gd name="T19" fmla="*/ 72 h 1233"/>
                    <a:gd name="T20" fmla="*/ 1535 w 1535"/>
                    <a:gd name="T21" fmla="*/ 11 h 1233"/>
                    <a:gd name="T22" fmla="*/ 1520 w 1535"/>
                    <a:gd name="T23" fmla="*/ 0 h 1233"/>
                    <a:gd name="T24" fmla="*/ 863 w 1535"/>
                    <a:gd name="T25" fmla="*/ 1 h 1233"/>
                    <a:gd name="T26" fmla="*/ 852 w 1535"/>
                    <a:gd name="T27" fmla="*/ 16 h 1233"/>
                    <a:gd name="T28" fmla="*/ 883 w 1535"/>
                    <a:gd name="T29" fmla="*/ 104 h 1233"/>
                    <a:gd name="T30" fmla="*/ 1019 w 1535"/>
                    <a:gd name="T31" fmla="*/ 194 h 1233"/>
                    <a:gd name="T32" fmla="*/ 1022 w 1535"/>
                    <a:gd name="T33" fmla="*/ 278 h 1233"/>
                    <a:gd name="T34" fmla="*/ 513 w 1535"/>
                    <a:gd name="T35" fmla="*/ 512 h 1233"/>
                    <a:gd name="T36" fmla="*/ 514 w 1535"/>
                    <a:gd name="T37" fmla="*/ 230 h 1233"/>
                    <a:gd name="T38" fmla="*/ 599 w 1535"/>
                    <a:gd name="T39" fmla="*/ 111 h 1233"/>
                    <a:gd name="T40" fmla="*/ 683 w 1535"/>
                    <a:gd name="T41" fmla="*/ 72 h 1233"/>
                    <a:gd name="T42" fmla="*/ 683 w 1535"/>
                    <a:gd name="T43" fmla="*/ 11 h 1233"/>
                    <a:gd name="T44" fmla="*/ 668 w 1535"/>
                    <a:gd name="T45" fmla="*/ 0 h 1233"/>
                    <a:gd name="T46" fmla="*/ 11 w 1535"/>
                    <a:gd name="T47" fmla="*/ 1 h 1233"/>
                    <a:gd name="T48" fmla="*/ 0 w 1535"/>
                    <a:gd name="T49" fmla="*/ 16 h 1233"/>
                    <a:gd name="T50" fmla="*/ 31 w 1535"/>
                    <a:gd name="T51" fmla="*/ 104 h 1233"/>
                    <a:gd name="T52" fmla="*/ 167 w 1535"/>
                    <a:gd name="T53" fmla="*/ 194 h 1233"/>
                    <a:gd name="T54" fmla="*/ 170 w 1535"/>
                    <a:gd name="T55" fmla="*/ 278 h 1233"/>
                    <a:gd name="T56" fmla="*/ 169 w 1535"/>
                    <a:gd name="T57" fmla="*/ 1003 h 1233"/>
                    <a:gd name="T58" fmla="*/ 84 w 1535"/>
                    <a:gd name="T59" fmla="*/ 1122 h 1233"/>
                    <a:gd name="T60" fmla="*/ 0 w 1535"/>
                    <a:gd name="T61" fmla="*/ 1161 h 1233"/>
                    <a:gd name="T62" fmla="*/ 0 w 1535"/>
                    <a:gd name="T63" fmla="*/ 1223 h 1233"/>
                    <a:gd name="T64" fmla="*/ 16 w 1535"/>
                    <a:gd name="T65" fmla="*/ 1233 h 1233"/>
                    <a:gd name="T66" fmla="*/ 672 w 1535"/>
                    <a:gd name="T67" fmla="*/ 1233 h 1233"/>
                    <a:gd name="T68" fmla="*/ 683 w 1535"/>
                    <a:gd name="T69" fmla="*/ 1218 h 1233"/>
                    <a:gd name="T70" fmla="*/ 652 w 1535"/>
                    <a:gd name="T71" fmla="*/ 1130 h 1233"/>
                    <a:gd name="T72" fmla="*/ 516 w 1535"/>
                    <a:gd name="T73" fmla="*/ 1039 h 1233"/>
                    <a:gd name="T74" fmla="*/ 513 w 1535"/>
                    <a:gd name="T75" fmla="*/ 956 h 1233"/>
                    <a:gd name="T76" fmla="*/ 1022 w 1535"/>
                    <a:gd name="T77" fmla="*/ 696 h 1233"/>
                    <a:gd name="T78" fmla="*/ 1021 w 1535"/>
                    <a:gd name="T79" fmla="*/ 1003 h 1233"/>
                    <a:gd name="T80" fmla="*/ 936 w 1535"/>
                    <a:gd name="T81" fmla="*/ 1122 h 1233"/>
                    <a:gd name="T82" fmla="*/ 852 w 1535"/>
                    <a:gd name="T83" fmla="*/ 1161 h 1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35" h="1233">
                      <a:moveTo>
                        <a:pt x="852" y="1218"/>
                      </a:moveTo>
                      <a:cubicBezTo>
                        <a:pt x="852" y="1219"/>
                        <a:pt x="852" y="1223"/>
                        <a:pt x="852" y="1223"/>
                      </a:cubicBezTo>
                      <a:cubicBezTo>
                        <a:pt x="853" y="1228"/>
                        <a:pt x="857" y="1233"/>
                        <a:pt x="863" y="1233"/>
                      </a:cubicBezTo>
                      <a:cubicBezTo>
                        <a:pt x="863" y="1233"/>
                        <a:pt x="866" y="1233"/>
                        <a:pt x="868" y="1233"/>
                      </a:cubicBezTo>
                      <a:cubicBezTo>
                        <a:pt x="869" y="1233"/>
                        <a:pt x="1520" y="1233"/>
                        <a:pt x="1520" y="1233"/>
                      </a:cubicBezTo>
                      <a:cubicBezTo>
                        <a:pt x="1521" y="1233"/>
                        <a:pt x="1524" y="1233"/>
                        <a:pt x="1524" y="1233"/>
                      </a:cubicBezTo>
                      <a:cubicBezTo>
                        <a:pt x="1530" y="1233"/>
                        <a:pt x="1534" y="1228"/>
                        <a:pt x="1535" y="1223"/>
                      </a:cubicBezTo>
                      <a:cubicBezTo>
                        <a:pt x="1535" y="1223"/>
                        <a:pt x="1535" y="1219"/>
                        <a:pt x="1535" y="1218"/>
                      </a:cubicBezTo>
                      <a:cubicBezTo>
                        <a:pt x="1535" y="1161"/>
                        <a:pt x="1535" y="1161"/>
                        <a:pt x="1535" y="1161"/>
                      </a:cubicBezTo>
                      <a:cubicBezTo>
                        <a:pt x="1535" y="1145"/>
                        <a:pt x="1523" y="1132"/>
                        <a:pt x="1504" y="1130"/>
                      </a:cubicBezTo>
                      <a:cubicBezTo>
                        <a:pt x="1490" y="1128"/>
                        <a:pt x="1466" y="1125"/>
                        <a:pt x="1451" y="1122"/>
                      </a:cubicBezTo>
                      <a:cubicBezTo>
                        <a:pt x="1401" y="1114"/>
                        <a:pt x="1373" y="1095"/>
                        <a:pt x="1368" y="1039"/>
                      </a:cubicBezTo>
                      <a:cubicBezTo>
                        <a:pt x="1367" y="1031"/>
                        <a:pt x="1366" y="1003"/>
                        <a:pt x="1366" y="1003"/>
                      </a:cubicBezTo>
                      <a:cubicBezTo>
                        <a:pt x="1365" y="956"/>
                        <a:pt x="1365" y="956"/>
                        <a:pt x="1365" y="956"/>
                      </a:cubicBezTo>
                      <a:cubicBezTo>
                        <a:pt x="1365" y="278"/>
                        <a:pt x="1365" y="278"/>
                        <a:pt x="1365" y="278"/>
                      </a:cubicBezTo>
                      <a:cubicBezTo>
                        <a:pt x="1366" y="230"/>
                        <a:pt x="1366" y="230"/>
                        <a:pt x="1366" y="230"/>
                      </a:cubicBezTo>
                      <a:cubicBezTo>
                        <a:pt x="1366" y="230"/>
                        <a:pt x="1367" y="203"/>
                        <a:pt x="1368" y="194"/>
                      </a:cubicBezTo>
                      <a:cubicBezTo>
                        <a:pt x="1373" y="138"/>
                        <a:pt x="1401" y="119"/>
                        <a:pt x="1451" y="111"/>
                      </a:cubicBezTo>
                      <a:cubicBezTo>
                        <a:pt x="1466" y="109"/>
                        <a:pt x="1490" y="106"/>
                        <a:pt x="1504" y="104"/>
                      </a:cubicBezTo>
                      <a:cubicBezTo>
                        <a:pt x="1523" y="102"/>
                        <a:pt x="1535" y="89"/>
                        <a:pt x="1535" y="72"/>
                      </a:cubicBezTo>
                      <a:cubicBezTo>
                        <a:pt x="1535" y="16"/>
                        <a:pt x="1535" y="16"/>
                        <a:pt x="1535" y="16"/>
                      </a:cubicBezTo>
                      <a:cubicBezTo>
                        <a:pt x="1535" y="14"/>
                        <a:pt x="1535" y="11"/>
                        <a:pt x="1535" y="11"/>
                      </a:cubicBezTo>
                      <a:cubicBezTo>
                        <a:pt x="1534" y="5"/>
                        <a:pt x="1530" y="1"/>
                        <a:pt x="1524" y="1"/>
                      </a:cubicBezTo>
                      <a:cubicBezTo>
                        <a:pt x="1524" y="1"/>
                        <a:pt x="1521" y="0"/>
                        <a:pt x="1520" y="0"/>
                      </a:cubicBezTo>
                      <a:cubicBezTo>
                        <a:pt x="1520" y="0"/>
                        <a:pt x="869" y="0"/>
                        <a:pt x="868" y="0"/>
                      </a:cubicBezTo>
                      <a:cubicBezTo>
                        <a:pt x="866" y="0"/>
                        <a:pt x="863" y="1"/>
                        <a:pt x="863" y="1"/>
                      </a:cubicBezTo>
                      <a:cubicBezTo>
                        <a:pt x="857" y="1"/>
                        <a:pt x="853" y="5"/>
                        <a:pt x="852" y="11"/>
                      </a:cubicBezTo>
                      <a:cubicBezTo>
                        <a:pt x="852" y="11"/>
                        <a:pt x="852" y="14"/>
                        <a:pt x="852" y="16"/>
                      </a:cubicBezTo>
                      <a:cubicBezTo>
                        <a:pt x="852" y="17"/>
                        <a:pt x="852" y="72"/>
                        <a:pt x="852" y="72"/>
                      </a:cubicBezTo>
                      <a:cubicBezTo>
                        <a:pt x="852" y="89"/>
                        <a:pt x="864" y="102"/>
                        <a:pt x="883" y="104"/>
                      </a:cubicBezTo>
                      <a:cubicBezTo>
                        <a:pt x="897" y="106"/>
                        <a:pt x="921" y="109"/>
                        <a:pt x="936" y="111"/>
                      </a:cubicBezTo>
                      <a:cubicBezTo>
                        <a:pt x="986" y="119"/>
                        <a:pt x="1014" y="138"/>
                        <a:pt x="1019" y="194"/>
                      </a:cubicBezTo>
                      <a:cubicBezTo>
                        <a:pt x="1020" y="203"/>
                        <a:pt x="1021" y="230"/>
                        <a:pt x="1021" y="230"/>
                      </a:cubicBezTo>
                      <a:cubicBezTo>
                        <a:pt x="1022" y="278"/>
                        <a:pt x="1022" y="278"/>
                        <a:pt x="1022" y="278"/>
                      </a:cubicBezTo>
                      <a:cubicBezTo>
                        <a:pt x="1022" y="512"/>
                        <a:pt x="1022" y="512"/>
                        <a:pt x="1022" y="512"/>
                      </a:cubicBezTo>
                      <a:cubicBezTo>
                        <a:pt x="513" y="512"/>
                        <a:pt x="513" y="512"/>
                        <a:pt x="513" y="512"/>
                      </a:cubicBezTo>
                      <a:cubicBezTo>
                        <a:pt x="513" y="278"/>
                        <a:pt x="513" y="278"/>
                        <a:pt x="513" y="278"/>
                      </a:cubicBezTo>
                      <a:cubicBezTo>
                        <a:pt x="514" y="230"/>
                        <a:pt x="514" y="230"/>
                        <a:pt x="514" y="230"/>
                      </a:cubicBezTo>
                      <a:cubicBezTo>
                        <a:pt x="514" y="230"/>
                        <a:pt x="515" y="203"/>
                        <a:pt x="516" y="194"/>
                      </a:cubicBezTo>
                      <a:cubicBezTo>
                        <a:pt x="521" y="138"/>
                        <a:pt x="549" y="119"/>
                        <a:pt x="599" y="111"/>
                      </a:cubicBezTo>
                      <a:cubicBezTo>
                        <a:pt x="614" y="109"/>
                        <a:pt x="638" y="106"/>
                        <a:pt x="652" y="104"/>
                      </a:cubicBezTo>
                      <a:cubicBezTo>
                        <a:pt x="671" y="102"/>
                        <a:pt x="683" y="89"/>
                        <a:pt x="683" y="72"/>
                      </a:cubicBezTo>
                      <a:cubicBezTo>
                        <a:pt x="683" y="16"/>
                        <a:pt x="683" y="16"/>
                        <a:pt x="683" y="16"/>
                      </a:cubicBezTo>
                      <a:cubicBezTo>
                        <a:pt x="683" y="14"/>
                        <a:pt x="683" y="11"/>
                        <a:pt x="683" y="11"/>
                      </a:cubicBezTo>
                      <a:cubicBezTo>
                        <a:pt x="682" y="5"/>
                        <a:pt x="678" y="1"/>
                        <a:pt x="672" y="1"/>
                      </a:cubicBezTo>
                      <a:cubicBezTo>
                        <a:pt x="672" y="1"/>
                        <a:pt x="669" y="0"/>
                        <a:pt x="668" y="0"/>
                      </a:cubicBezTo>
                      <a:cubicBezTo>
                        <a:pt x="668" y="0"/>
                        <a:pt x="17" y="0"/>
                        <a:pt x="16" y="0"/>
                      </a:cubicBezTo>
                      <a:cubicBezTo>
                        <a:pt x="14" y="0"/>
                        <a:pt x="11" y="1"/>
                        <a:pt x="11" y="1"/>
                      </a:cubicBezTo>
                      <a:cubicBezTo>
                        <a:pt x="5" y="1"/>
                        <a:pt x="1" y="5"/>
                        <a:pt x="0" y="11"/>
                      </a:cubicBezTo>
                      <a:cubicBezTo>
                        <a:pt x="0" y="11"/>
                        <a:pt x="0" y="14"/>
                        <a:pt x="0" y="16"/>
                      </a:cubicBezTo>
                      <a:cubicBezTo>
                        <a:pt x="0" y="17"/>
                        <a:pt x="0" y="72"/>
                        <a:pt x="0" y="72"/>
                      </a:cubicBezTo>
                      <a:cubicBezTo>
                        <a:pt x="0" y="89"/>
                        <a:pt x="12" y="102"/>
                        <a:pt x="31" y="104"/>
                      </a:cubicBezTo>
                      <a:cubicBezTo>
                        <a:pt x="45" y="106"/>
                        <a:pt x="69" y="109"/>
                        <a:pt x="84" y="111"/>
                      </a:cubicBezTo>
                      <a:cubicBezTo>
                        <a:pt x="134" y="119"/>
                        <a:pt x="162" y="138"/>
                        <a:pt x="167" y="194"/>
                      </a:cubicBezTo>
                      <a:cubicBezTo>
                        <a:pt x="168" y="203"/>
                        <a:pt x="169" y="230"/>
                        <a:pt x="169" y="230"/>
                      </a:cubicBezTo>
                      <a:cubicBezTo>
                        <a:pt x="170" y="278"/>
                        <a:pt x="170" y="278"/>
                        <a:pt x="170" y="278"/>
                      </a:cubicBezTo>
                      <a:cubicBezTo>
                        <a:pt x="170" y="956"/>
                        <a:pt x="170" y="956"/>
                        <a:pt x="170" y="956"/>
                      </a:cubicBezTo>
                      <a:cubicBezTo>
                        <a:pt x="169" y="1003"/>
                        <a:pt x="169" y="1003"/>
                        <a:pt x="169" y="1003"/>
                      </a:cubicBezTo>
                      <a:cubicBezTo>
                        <a:pt x="169" y="1003"/>
                        <a:pt x="168" y="1031"/>
                        <a:pt x="167" y="1039"/>
                      </a:cubicBezTo>
                      <a:cubicBezTo>
                        <a:pt x="162" y="1095"/>
                        <a:pt x="134" y="1114"/>
                        <a:pt x="84" y="1122"/>
                      </a:cubicBezTo>
                      <a:cubicBezTo>
                        <a:pt x="69" y="1125"/>
                        <a:pt x="45" y="1128"/>
                        <a:pt x="31" y="1130"/>
                      </a:cubicBezTo>
                      <a:cubicBezTo>
                        <a:pt x="12" y="1132"/>
                        <a:pt x="0" y="1145"/>
                        <a:pt x="0" y="1161"/>
                      </a:cubicBezTo>
                      <a:cubicBezTo>
                        <a:pt x="0" y="1161"/>
                        <a:pt x="0" y="1216"/>
                        <a:pt x="0" y="1218"/>
                      </a:cubicBezTo>
                      <a:cubicBezTo>
                        <a:pt x="0" y="1219"/>
                        <a:pt x="0" y="1223"/>
                        <a:pt x="0" y="1223"/>
                      </a:cubicBezTo>
                      <a:cubicBezTo>
                        <a:pt x="1" y="1228"/>
                        <a:pt x="5" y="1233"/>
                        <a:pt x="11" y="1233"/>
                      </a:cubicBezTo>
                      <a:cubicBezTo>
                        <a:pt x="11" y="1233"/>
                        <a:pt x="14" y="1233"/>
                        <a:pt x="16" y="1233"/>
                      </a:cubicBezTo>
                      <a:cubicBezTo>
                        <a:pt x="17" y="1233"/>
                        <a:pt x="668" y="1233"/>
                        <a:pt x="668" y="1233"/>
                      </a:cubicBezTo>
                      <a:cubicBezTo>
                        <a:pt x="669" y="1233"/>
                        <a:pt x="672" y="1233"/>
                        <a:pt x="672" y="1233"/>
                      </a:cubicBezTo>
                      <a:cubicBezTo>
                        <a:pt x="678" y="1233"/>
                        <a:pt x="682" y="1228"/>
                        <a:pt x="683" y="1223"/>
                      </a:cubicBezTo>
                      <a:cubicBezTo>
                        <a:pt x="683" y="1223"/>
                        <a:pt x="683" y="1219"/>
                        <a:pt x="683" y="1218"/>
                      </a:cubicBezTo>
                      <a:cubicBezTo>
                        <a:pt x="683" y="1161"/>
                        <a:pt x="683" y="1161"/>
                        <a:pt x="683" y="1161"/>
                      </a:cubicBezTo>
                      <a:cubicBezTo>
                        <a:pt x="683" y="1145"/>
                        <a:pt x="671" y="1132"/>
                        <a:pt x="652" y="1130"/>
                      </a:cubicBezTo>
                      <a:cubicBezTo>
                        <a:pt x="638" y="1128"/>
                        <a:pt x="614" y="1125"/>
                        <a:pt x="599" y="1122"/>
                      </a:cubicBezTo>
                      <a:cubicBezTo>
                        <a:pt x="549" y="1114"/>
                        <a:pt x="521" y="1095"/>
                        <a:pt x="516" y="1039"/>
                      </a:cubicBezTo>
                      <a:cubicBezTo>
                        <a:pt x="515" y="1031"/>
                        <a:pt x="514" y="1003"/>
                        <a:pt x="514" y="1003"/>
                      </a:cubicBezTo>
                      <a:cubicBezTo>
                        <a:pt x="513" y="956"/>
                        <a:pt x="513" y="956"/>
                        <a:pt x="513" y="956"/>
                      </a:cubicBezTo>
                      <a:cubicBezTo>
                        <a:pt x="513" y="696"/>
                        <a:pt x="513" y="696"/>
                        <a:pt x="513" y="696"/>
                      </a:cubicBezTo>
                      <a:cubicBezTo>
                        <a:pt x="1022" y="696"/>
                        <a:pt x="1022" y="696"/>
                        <a:pt x="1022" y="696"/>
                      </a:cubicBezTo>
                      <a:cubicBezTo>
                        <a:pt x="1022" y="956"/>
                        <a:pt x="1022" y="956"/>
                        <a:pt x="1022" y="956"/>
                      </a:cubicBezTo>
                      <a:cubicBezTo>
                        <a:pt x="1021" y="1003"/>
                        <a:pt x="1021" y="1003"/>
                        <a:pt x="1021" y="1003"/>
                      </a:cubicBezTo>
                      <a:cubicBezTo>
                        <a:pt x="1021" y="1003"/>
                        <a:pt x="1020" y="1031"/>
                        <a:pt x="1019" y="1039"/>
                      </a:cubicBezTo>
                      <a:cubicBezTo>
                        <a:pt x="1014" y="1095"/>
                        <a:pt x="986" y="1114"/>
                        <a:pt x="936" y="1122"/>
                      </a:cubicBezTo>
                      <a:cubicBezTo>
                        <a:pt x="921" y="1125"/>
                        <a:pt x="897" y="1128"/>
                        <a:pt x="883" y="1130"/>
                      </a:cubicBezTo>
                      <a:cubicBezTo>
                        <a:pt x="864" y="1132"/>
                        <a:pt x="852" y="1145"/>
                        <a:pt x="852" y="1161"/>
                      </a:cubicBezTo>
                      <a:cubicBezTo>
                        <a:pt x="852" y="1161"/>
                        <a:pt x="852" y="1216"/>
                        <a:pt x="852" y="1218"/>
                      </a:cubicBezTo>
                      <a:close/>
                    </a:path>
                  </a:pathLst>
                </a:custGeom>
                <a:solidFill>
                  <a:srgbClr val="004E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0" name="Freeform 53"/>
                <p:cNvSpPr>
                  <a:spLocks/>
                </p:cNvSpPr>
                <p:nvPr userDrawn="1"/>
              </p:nvSpPr>
              <p:spPr bwMode="auto">
                <a:xfrm>
                  <a:off x="7597375" y="4119514"/>
                  <a:ext cx="130961" cy="238111"/>
                </a:xfrm>
                <a:custGeom>
                  <a:avLst/>
                  <a:gdLst>
                    <a:gd name="T0" fmla="*/ 0 w 683"/>
                    <a:gd name="T1" fmla="*/ 1218 h 1233"/>
                    <a:gd name="T2" fmla="*/ 0 w 683"/>
                    <a:gd name="T3" fmla="*/ 1223 h 1233"/>
                    <a:gd name="T4" fmla="*/ 11 w 683"/>
                    <a:gd name="T5" fmla="*/ 1233 h 1233"/>
                    <a:gd name="T6" fmla="*/ 16 w 683"/>
                    <a:gd name="T7" fmla="*/ 1233 h 1233"/>
                    <a:gd name="T8" fmla="*/ 668 w 683"/>
                    <a:gd name="T9" fmla="*/ 1233 h 1233"/>
                    <a:gd name="T10" fmla="*/ 673 w 683"/>
                    <a:gd name="T11" fmla="*/ 1233 h 1233"/>
                    <a:gd name="T12" fmla="*/ 683 w 683"/>
                    <a:gd name="T13" fmla="*/ 1223 h 1233"/>
                    <a:gd name="T14" fmla="*/ 683 w 683"/>
                    <a:gd name="T15" fmla="*/ 1218 h 1233"/>
                    <a:gd name="T16" fmla="*/ 683 w 683"/>
                    <a:gd name="T17" fmla="*/ 1161 h 1233"/>
                    <a:gd name="T18" fmla="*/ 652 w 683"/>
                    <a:gd name="T19" fmla="*/ 1130 h 1233"/>
                    <a:gd name="T20" fmla="*/ 599 w 683"/>
                    <a:gd name="T21" fmla="*/ 1122 h 1233"/>
                    <a:gd name="T22" fmla="*/ 516 w 683"/>
                    <a:gd name="T23" fmla="*/ 1039 h 1233"/>
                    <a:gd name="T24" fmla="*/ 514 w 683"/>
                    <a:gd name="T25" fmla="*/ 1003 h 1233"/>
                    <a:gd name="T26" fmla="*/ 513 w 683"/>
                    <a:gd name="T27" fmla="*/ 956 h 1233"/>
                    <a:gd name="T28" fmla="*/ 513 w 683"/>
                    <a:gd name="T29" fmla="*/ 278 h 1233"/>
                    <a:gd name="T30" fmla="*/ 514 w 683"/>
                    <a:gd name="T31" fmla="*/ 230 h 1233"/>
                    <a:gd name="T32" fmla="*/ 516 w 683"/>
                    <a:gd name="T33" fmla="*/ 194 h 1233"/>
                    <a:gd name="T34" fmla="*/ 599 w 683"/>
                    <a:gd name="T35" fmla="*/ 111 h 1233"/>
                    <a:gd name="T36" fmla="*/ 652 w 683"/>
                    <a:gd name="T37" fmla="*/ 104 h 1233"/>
                    <a:gd name="T38" fmla="*/ 683 w 683"/>
                    <a:gd name="T39" fmla="*/ 72 h 1233"/>
                    <a:gd name="T40" fmla="*/ 683 w 683"/>
                    <a:gd name="T41" fmla="*/ 16 h 1233"/>
                    <a:gd name="T42" fmla="*/ 683 w 683"/>
                    <a:gd name="T43" fmla="*/ 11 h 1233"/>
                    <a:gd name="T44" fmla="*/ 673 w 683"/>
                    <a:gd name="T45" fmla="*/ 1 h 1233"/>
                    <a:gd name="T46" fmla="*/ 668 w 683"/>
                    <a:gd name="T47" fmla="*/ 0 h 1233"/>
                    <a:gd name="T48" fmla="*/ 16 w 683"/>
                    <a:gd name="T49" fmla="*/ 0 h 1233"/>
                    <a:gd name="T50" fmla="*/ 11 w 683"/>
                    <a:gd name="T51" fmla="*/ 1 h 1233"/>
                    <a:gd name="T52" fmla="*/ 0 w 683"/>
                    <a:gd name="T53" fmla="*/ 11 h 1233"/>
                    <a:gd name="T54" fmla="*/ 0 w 683"/>
                    <a:gd name="T55" fmla="*/ 16 h 1233"/>
                    <a:gd name="T56" fmla="*/ 0 w 683"/>
                    <a:gd name="T57" fmla="*/ 72 h 1233"/>
                    <a:gd name="T58" fmla="*/ 31 w 683"/>
                    <a:gd name="T59" fmla="*/ 104 h 1233"/>
                    <a:gd name="T60" fmla="*/ 84 w 683"/>
                    <a:gd name="T61" fmla="*/ 111 h 1233"/>
                    <a:gd name="T62" fmla="*/ 168 w 683"/>
                    <a:gd name="T63" fmla="*/ 194 h 1233"/>
                    <a:gd name="T64" fmla="*/ 169 w 683"/>
                    <a:gd name="T65" fmla="*/ 230 h 1233"/>
                    <a:gd name="T66" fmla="*/ 170 w 683"/>
                    <a:gd name="T67" fmla="*/ 278 h 1233"/>
                    <a:gd name="T68" fmla="*/ 170 w 683"/>
                    <a:gd name="T69" fmla="*/ 956 h 1233"/>
                    <a:gd name="T70" fmla="*/ 169 w 683"/>
                    <a:gd name="T71" fmla="*/ 1003 h 1233"/>
                    <a:gd name="T72" fmla="*/ 168 w 683"/>
                    <a:gd name="T73" fmla="*/ 1039 h 1233"/>
                    <a:gd name="T74" fmla="*/ 84 w 683"/>
                    <a:gd name="T75" fmla="*/ 1122 h 1233"/>
                    <a:gd name="T76" fmla="*/ 31 w 683"/>
                    <a:gd name="T77" fmla="*/ 1130 h 1233"/>
                    <a:gd name="T78" fmla="*/ 0 w 683"/>
                    <a:gd name="T79" fmla="*/ 1161 h 1233"/>
                    <a:gd name="T80" fmla="*/ 0 w 683"/>
                    <a:gd name="T81" fmla="*/ 1218 h 1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83" h="1233">
                      <a:moveTo>
                        <a:pt x="0" y="1218"/>
                      </a:moveTo>
                      <a:cubicBezTo>
                        <a:pt x="0" y="1219"/>
                        <a:pt x="0" y="1223"/>
                        <a:pt x="0" y="1223"/>
                      </a:cubicBezTo>
                      <a:cubicBezTo>
                        <a:pt x="1" y="1228"/>
                        <a:pt x="5" y="1233"/>
                        <a:pt x="11" y="1233"/>
                      </a:cubicBezTo>
                      <a:cubicBezTo>
                        <a:pt x="11" y="1233"/>
                        <a:pt x="14" y="1233"/>
                        <a:pt x="16" y="1233"/>
                      </a:cubicBezTo>
                      <a:cubicBezTo>
                        <a:pt x="17" y="1233"/>
                        <a:pt x="668" y="1233"/>
                        <a:pt x="668" y="1233"/>
                      </a:cubicBezTo>
                      <a:cubicBezTo>
                        <a:pt x="669" y="1233"/>
                        <a:pt x="673" y="1233"/>
                        <a:pt x="673" y="1233"/>
                      </a:cubicBezTo>
                      <a:cubicBezTo>
                        <a:pt x="678" y="1233"/>
                        <a:pt x="683" y="1228"/>
                        <a:pt x="683" y="1223"/>
                      </a:cubicBezTo>
                      <a:cubicBezTo>
                        <a:pt x="683" y="1223"/>
                        <a:pt x="683" y="1219"/>
                        <a:pt x="683" y="1218"/>
                      </a:cubicBezTo>
                      <a:cubicBezTo>
                        <a:pt x="683" y="1161"/>
                        <a:pt x="683" y="1161"/>
                        <a:pt x="683" y="1161"/>
                      </a:cubicBezTo>
                      <a:cubicBezTo>
                        <a:pt x="683" y="1145"/>
                        <a:pt x="671" y="1132"/>
                        <a:pt x="652" y="1130"/>
                      </a:cubicBezTo>
                      <a:cubicBezTo>
                        <a:pt x="638" y="1128"/>
                        <a:pt x="615" y="1125"/>
                        <a:pt x="599" y="1122"/>
                      </a:cubicBezTo>
                      <a:cubicBezTo>
                        <a:pt x="549" y="1114"/>
                        <a:pt x="521" y="1095"/>
                        <a:pt x="516" y="1039"/>
                      </a:cubicBezTo>
                      <a:cubicBezTo>
                        <a:pt x="515" y="1031"/>
                        <a:pt x="514" y="1003"/>
                        <a:pt x="514" y="1003"/>
                      </a:cubicBezTo>
                      <a:cubicBezTo>
                        <a:pt x="513" y="956"/>
                        <a:pt x="513" y="956"/>
                        <a:pt x="513" y="956"/>
                      </a:cubicBezTo>
                      <a:cubicBezTo>
                        <a:pt x="513" y="278"/>
                        <a:pt x="513" y="278"/>
                        <a:pt x="513" y="278"/>
                      </a:cubicBezTo>
                      <a:cubicBezTo>
                        <a:pt x="514" y="230"/>
                        <a:pt x="514" y="230"/>
                        <a:pt x="514" y="230"/>
                      </a:cubicBezTo>
                      <a:cubicBezTo>
                        <a:pt x="514" y="230"/>
                        <a:pt x="515" y="203"/>
                        <a:pt x="516" y="194"/>
                      </a:cubicBezTo>
                      <a:cubicBezTo>
                        <a:pt x="521" y="138"/>
                        <a:pt x="549" y="119"/>
                        <a:pt x="599" y="111"/>
                      </a:cubicBezTo>
                      <a:cubicBezTo>
                        <a:pt x="615" y="109"/>
                        <a:pt x="638" y="106"/>
                        <a:pt x="652" y="104"/>
                      </a:cubicBezTo>
                      <a:cubicBezTo>
                        <a:pt x="671" y="102"/>
                        <a:pt x="683" y="89"/>
                        <a:pt x="683" y="72"/>
                      </a:cubicBezTo>
                      <a:cubicBezTo>
                        <a:pt x="683" y="16"/>
                        <a:pt x="683" y="16"/>
                        <a:pt x="683" y="16"/>
                      </a:cubicBezTo>
                      <a:cubicBezTo>
                        <a:pt x="683" y="14"/>
                        <a:pt x="683" y="11"/>
                        <a:pt x="683" y="11"/>
                      </a:cubicBezTo>
                      <a:cubicBezTo>
                        <a:pt x="683" y="5"/>
                        <a:pt x="678" y="1"/>
                        <a:pt x="673" y="1"/>
                      </a:cubicBezTo>
                      <a:cubicBezTo>
                        <a:pt x="673" y="1"/>
                        <a:pt x="669" y="0"/>
                        <a:pt x="668" y="0"/>
                      </a:cubicBezTo>
                      <a:cubicBezTo>
                        <a:pt x="668" y="0"/>
                        <a:pt x="17" y="0"/>
                        <a:pt x="16" y="0"/>
                      </a:cubicBezTo>
                      <a:cubicBezTo>
                        <a:pt x="14" y="0"/>
                        <a:pt x="11" y="1"/>
                        <a:pt x="11" y="1"/>
                      </a:cubicBezTo>
                      <a:cubicBezTo>
                        <a:pt x="5" y="1"/>
                        <a:pt x="1" y="5"/>
                        <a:pt x="0" y="11"/>
                      </a:cubicBezTo>
                      <a:cubicBezTo>
                        <a:pt x="0" y="11"/>
                        <a:pt x="0" y="14"/>
                        <a:pt x="0" y="16"/>
                      </a:cubicBezTo>
                      <a:cubicBezTo>
                        <a:pt x="0" y="17"/>
                        <a:pt x="0" y="72"/>
                        <a:pt x="0" y="72"/>
                      </a:cubicBezTo>
                      <a:cubicBezTo>
                        <a:pt x="0" y="89"/>
                        <a:pt x="12" y="102"/>
                        <a:pt x="31" y="104"/>
                      </a:cubicBezTo>
                      <a:cubicBezTo>
                        <a:pt x="45" y="106"/>
                        <a:pt x="69" y="109"/>
                        <a:pt x="84" y="111"/>
                      </a:cubicBezTo>
                      <a:cubicBezTo>
                        <a:pt x="134" y="119"/>
                        <a:pt x="162" y="138"/>
                        <a:pt x="168" y="194"/>
                      </a:cubicBezTo>
                      <a:cubicBezTo>
                        <a:pt x="168" y="203"/>
                        <a:pt x="169" y="230"/>
                        <a:pt x="169" y="230"/>
                      </a:cubicBezTo>
                      <a:cubicBezTo>
                        <a:pt x="170" y="278"/>
                        <a:pt x="170" y="278"/>
                        <a:pt x="170" y="278"/>
                      </a:cubicBezTo>
                      <a:cubicBezTo>
                        <a:pt x="170" y="956"/>
                        <a:pt x="170" y="956"/>
                        <a:pt x="170" y="956"/>
                      </a:cubicBezTo>
                      <a:cubicBezTo>
                        <a:pt x="169" y="1003"/>
                        <a:pt x="169" y="1003"/>
                        <a:pt x="169" y="1003"/>
                      </a:cubicBezTo>
                      <a:cubicBezTo>
                        <a:pt x="169" y="1003"/>
                        <a:pt x="168" y="1031"/>
                        <a:pt x="168" y="1039"/>
                      </a:cubicBezTo>
                      <a:cubicBezTo>
                        <a:pt x="162" y="1095"/>
                        <a:pt x="134" y="1114"/>
                        <a:pt x="84" y="1122"/>
                      </a:cubicBezTo>
                      <a:cubicBezTo>
                        <a:pt x="69" y="1125"/>
                        <a:pt x="45" y="1128"/>
                        <a:pt x="31" y="1130"/>
                      </a:cubicBezTo>
                      <a:cubicBezTo>
                        <a:pt x="12" y="1132"/>
                        <a:pt x="0" y="1145"/>
                        <a:pt x="0" y="1161"/>
                      </a:cubicBezTo>
                      <a:cubicBezTo>
                        <a:pt x="0" y="1161"/>
                        <a:pt x="0" y="1216"/>
                        <a:pt x="0" y="1218"/>
                      </a:cubicBezTo>
                      <a:close/>
                    </a:path>
                  </a:pathLst>
                </a:custGeom>
                <a:solidFill>
                  <a:srgbClr val="004E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1" name="Freeform 54"/>
                <p:cNvSpPr>
                  <a:spLocks/>
                </p:cNvSpPr>
                <p:nvPr userDrawn="1"/>
              </p:nvSpPr>
              <p:spPr bwMode="auto">
                <a:xfrm>
                  <a:off x="7826554" y="4189459"/>
                  <a:ext cx="132449" cy="163701"/>
                </a:xfrm>
                <a:custGeom>
                  <a:avLst/>
                  <a:gdLst>
                    <a:gd name="T0" fmla="*/ 670 w 686"/>
                    <a:gd name="T1" fmla="*/ 172 h 850"/>
                    <a:gd name="T2" fmla="*/ 434 w 686"/>
                    <a:gd name="T3" fmla="*/ 99 h 850"/>
                    <a:gd name="T4" fmla="*/ 126 w 686"/>
                    <a:gd name="T5" fmla="*/ 423 h 850"/>
                    <a:gd name="T6" fmla="*/ 436 w 686"/>
                    <a:gd name="T7" fmla="*/ 752 h 850"/>
                    <a:gd name="T8" fmla="*/ 569 w 686"/>
                    <a:gd name="T9" fmla="*/ 732 h 850"/>
                    <a:gd name="T10" fmla="*/ 569 w 686"/>
                    <a:gd name="T11" fmla="*/ 483 h 850"/>
                    <a:gd name="T12" fmla="*/ 395 w 686"/>
                    <a:gd name="T13" fmla="*/ 483 h 850"/>
                    <a:gd name="T14" fmla="*/ 395 w 686"/>
                    <a:gd name="T15" fmla="*/ 386 h 850"/>
                    <a:gd name="T16" fmla="*/ 686 w 686"/>
                    <a:gd name="T17" fmla="*/ 386 h 850"/>
                    <a:gd name="T18" fmla="*/ 686 w 686"/>
                    <a:gd name="T19" fmla="*/ 809 h 850"/>
                    <a:gd name="T20" fmla="*/ 435 w 686"/>
                    <a:gd name="T21" fmla="*/ 850 h 850"/>
                    <a:gd name="T22" fmla="*/ 0 w 686"/>
                    <a:gd name="T23" fmla="*/ 423 h 850"/>
                    <a:gd name="T24" fmla="*/ 434 w 686"/>
                    <a:gd name="T25" fmla="*/ 0 h 850"/>
                    <a:gd name="T26" fmla="*/ 670 w 686"/>
                    <a:gd name="T27" fmla="*/ 48 h 850"/>
                    <a:gd name="T28" fmla="*/ 670 w 686"/>
                    <a:gd name="T29" fmla="*/ 172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86" h="850">
                      <a:moveTo>
                        <a:pt x="670" y="172"/>
                      </a:moveTo>
                      <a:cubicBezTo>
                        <a:pt x="612" y="130"/>
                        <a:pt x="540" y="99"/>
                        <a:pt x="434" y="99"/>
                      </a:cubicBezTo>
                      <a:cubicBezTo>
                        <a:pt x="252" y="99"/>
                        <a:pt x="126" y="235"/>
                        <a:pt x="126" y="423"/>
                      </a:cubicBezTo>
                      <a:cubicBezTo>
                        <a:pt x="126" y="618"/>
                        <a:pt x="261" y="752"/>
                        <a:pt x="436" y="752"/>
                      </a:cubicBezTo>
                      <a:cubicBezTo>
                        <a:pt x="507" y="752"/>
                        <a:pt x="536" y="744"/>
                        <a:pt x="569" y="732"/>
                      </a:cubicBezTo>
                      <a:cubicBezTo>
                        <a:pt x="569" y="483"/>
                        <a:pt x="569" y="483"/>
                        <a:pt x="569" y="483"/>
                      </a:cubicBezTo>
                      <a:cubicBezTo>
                        <a:pt x="395" y="483"/>
                        <a:pt x="395" y="483"/>
                        <a:pt x="395" y="483"/>
                      </a:cubicBezTo>
                      <a:cubicBezTo>
                        <a:pt x="395" y="386"/>
                        <a:pt x="395" y="386"/>
                        <a:pt x="395" y="386"/>
                      </a:cubicBezTo>
                      <a:cubicBezTo>
                        <a:pt x="686" y="386"/>
                        <a:pt x="686" y="386"/>
                        <a:pt x="686" y="386"/>
                      </a:cubicBezTo>
                      <a:cubicBezTo>
                        <a:pt x="686" y="809"/>
                        <a:pt x="686" y="809"/>
                        <a:pt x="686" y="809"/>
                      </a:cubicBezTo>
                      <a:cubicBezTo>
                        <a:pt x="622" y="834"/>
                        <a:pt x="546" y="850"/>
                        <a:pt x="435" y="850"/>
                      </a:cubicBezTo>
                      <a:cubicBezTo>
                        <a:pt x="175" y="850"/>
                        <a:pt x="0" y="685"/>
                        <a:pt x="0" y="423"/>
                      </a:cubicBezTo>
                      <a:cubicBezTo>
                        <a:pt x="0" y="169"/>
                        <a:pt x="197" y="0"/>
                        <a:pt x="434" y="0"/>
                      </a:cubicBezTo>
                      <a:cubicBezTo>
                        <a:pt x="526" y="0"/>
                        <a:pt x="601" y="17"/>
                        <a:pt x="670" y="48"/>
                      </a:cubicBezTo>
                      <a:lnTo>
                        <a:pt x="670" y="172"/>
                      </a:lnTo>
                      <a:close/>
                    </a:path>
                  </a:pathLst>
                </a:custGeom>
                <a:solidFill>
                  <a:srgbClr val="004E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2" name="Freeform 55"/>
                <p:cNvSpPr>
                  <a:spLocks noEditPoints="1"/>
                </p:cNvSpPr>
                <p:nvPr userDrawn="1"/>
              </p:nvSpPr>
              <p:spPr bwMode="auto">
                <a:xfrm>
                  <a:off x="8128657" y="4189455"/>
                  <a:ext cx="151796" cy="163699"/>
                </a:xfrm>
                <a:custGeom>
                  <a:avLst/>
                  <a:gdLst>
                    <a:gd name="T0" fmla="*/ 396 w 791"/>
                    <a:gd name="T1" fmla="*/ 0 h 850"/>
                    <a:gd name="T2" fmla="*/ 0 w 791"/>
                    <a:gd name="T3" fmla="*/ 425 h 850"/>
                    <a:gd name="T4" fmla="*/ 396 w 791"/>
                    <a:gd name="T5" fmla="*/ 850 h 850"/>
                    <a:gd name="T6" fmla="*/ 791 w 791"/>
                    <a:gd name="T7" fmla="*/ 425 h 850"/>
                    <a:gd name="T8" fmla="*/ 396 w 791"/>
                    <a:gd name="T9" fmla="*/ 0 h 850"/>
                    <a:gd name="T10" fmla="*/ 396 w 791"/>
                    <a:gd name="T11" fmla="*/ 752 h 850"/>
                    <a:gd name="T12" fmla="*/ 125 w 791"/>
                    <a:gd name="T13" fmla="*/ 425 h 850"/>
                    <a:gd name="T14" fmla="*/ 396 w 791"/>
                    <a:gd name="T15" fmla="*/ 99 h 850"/>
                    <a:gd name="T16" fmla="*/ 666 w 791"/>
                    <a:gd name="T17" fmla="*/ 425 h 850"/>
                    <a:gd name="T18" fmla="*/ 396 w 791"/>
                    <a:gd name="T19" fmla="*/ 752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91" h="850">
                      <a:moveTo>
                        <a:pt x="396" y="0"/>
                      </a:moveTo>
                      <a:cubicBezTo>
                        <a:pt x="146" y="0"/>
                        <a:pt x="0" y="182"/>
                        <a:pt x="0" y="425"/>
                      </a:cubicBezTo>
                      <a:cubicBezTo>
                        <a:pt x="0" y="669"/>
                        <a:pt x="146" y="850"/>
                        <a:pt x="396" y="850"/>
                      </a:cubicBezTo>
                      <a:cubicBezTo>
                        <a:pt x="645" y="850"/>
                        <a:pt x="791" y="669"/>
                        <a:pt x="791" y="425"/>
                      </a:cubicBezTo>
                      <a:cubicBezTo>
                        <a:pt x="791" y="182"/>
                        <a:pt x="645" y="0"/>
                        <a:pt x="396" y="0"/>
                      </a:cubicBezTo>
                      <a:close/>
                      <a:moveTo>
                        <a:pt x="396" y="752"/>
                      </a:moveTo>
                      <a:cubicBezTo>
                        <a:pt x="214" y="753"/>
                        <a:pt x="125" y="595"/>
                        <a:pt x="125" y="425"/>
                      </a:cubicBezTo>
                      <a:cubicBezTo>
                        <a:pt x="125" y="256"/>
                        <a:pt x="214" y="98"/>
                        <a:pt x="396" y="99"/>
                      </a:cubicBezTo>
                      <a:cubicBezTo>
                        <a:pt x="577" y="98"/>
                        <a:pt x="666" y="256"/>
                        <a:pt x="666" y="425"/>
                      </a:cubicBezTo>
                      <a:cubicBezTo>
                        <a:pt x="666" y="595"/>
                        <a:pt x="577" y="753"/>
                        <a:pt x="396" y="752"/>
                      </a:cubicBezTo>
                      <a:close/>
                    </a:path>
                  </a:pathLst>
                </a:custGeom>
                <a:solidFill>
                  <a:srgbClr val="004E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" name="Freeform 56"/>
                <p:cNvSpPr>
                  <a:spLocks noEditPoints="1"/>
                </p:cNvSpPr>
                <p:nvPr userDrawn="1"/>
              </p:nvSpPr>
              <p:spPr bwMode="auto">
                <a:xfrm>
                  <a:off x="7999183" y="4192433"/>
                  <a:ext cx="113103" cy="159237"/>
                </a:xfrm>
                <a:custGeom>
                  <a:avLst/>
                  <a:gdLst>
                    <a:gd name="T0" fmla="*/ 432 w 590"/>
                    <a:gd name="T1" fmla="*/ 505 h 822"/>
                    <a:gd name="T2" fmla="*/ 338 w 590"/>
                    <a:gd name="T3" fmla="*/ 424 h 822"/>
                    <a:gd name="T4" fmla="*/ 338 w 590"/>
                    <a:gd name="T5" fmla="*/ 423 h 822"/>
                    <a:gd name="T6" fmla="*/ 489 w 590"/>
                    <a:gd name="T7" fmla="*/ 343 h 822"/>
                    <a:gd name="T8" fmla="*/ 526 w 590"/>
                    <a:gd name="T9" fmla="*/ 229 h 822"/>
                    <a:gd name="T10" fmla="*/ 230 w 590"/>
                    <a:gd name="T11" fmla="*/ 0 h 822"/>
                    <a:gd name="T12" fmla="*/ 0 w 590"/>
                    <a:gd name="T13" fmla="*/ 0 h 822"/>
                    <a:gd name="T14" fmla="*/ 0 w 590"/>
                    <a:gd name="T15" fmla="*/ 822 h 822"/>
                    <a:gd name="T16" fmla="*/ 118 w 590"/>
                    <a:gd name="T17" fmla="*/ 822 h 822"/>
                    <a:gd name="T18" fmla="*/ 118 w 590"/>
                    <a:gd name="T19" fmla="*/ 468 h 822"/>
                    <a:gd name="T20" fmla="*/ 182 w 590"/>
                    <a:gd name="T21" fmla="*/ 468 h 822"/>
                    <a:gd name="T22" fmla="*/ 320 w 590"/>
                    <a:gd name="T23" fmla="*/ 546 h 822"/>
                    <a:gd name="T24" fmla="*/ 445 w 590"/>
                    <a:gd name="T25" fmla="*/ 822 h 822"/>
                    <a:gd name="T26" fmla="*/ 590 w 590"/>
                    <a:gd name="T27" fmla="*/ 822 h 822"/>
                    <a:gd name="T28" fmla="*/ 432 w 590"/>
                    <a:gd name="T29" fmla="*/ 505 h 822"/>
                    <a:gd name="T30" fmla="*/ 191 w 590"/>
                    <a:gd name="T31" fmla="*/ 365 h 822"/>
                    <a:gd name="T32" fmla="*/ 118 w 590"/>
                    <a:gd name="T33" fmla="*/ 365 h 822"/>
                    <a:gd name="T34" fmla="*/ 118 w 590"/>
                    <a:gd name="T35" fmla="*/ 104 h 822"/>
                    <a:gd name="T36" fmla="*/ 210 w 590"/>
                    <a:gd name="T37" fmla="*/ 104 h 822"/>
                    <a:gd name="T38" fmla="*/ 397 w 590"/>
                    <a:gd name="T39" fmla="*/ 229 h 822"/>
                    <a:gd name="T40" fmla="*/ 191 w 590"/>
                    <a:gd name="T41" fmla="*/ 365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0" h="822">
                      <a:moveTo>
                        <a:pt x="432" y="505"/>
                      </a:moveTo>
                      <a:cubicBezTo>
                        <a:pt x="407" y="456"/>
                        <a:pt x="375" y="433"/>
                        <a:pt x="338" y="424"/>
                      </a:cubicBezTo>
                      <a:cubicBezTo>
                        <a:pt x="338" y="423"/>
                        <a:pt x="338" y="423"/>
                        <a:pt x="338" y="423"/>
                      </a:cubicBezTo>
                      <a:cubicBezTo>
                        <a:pt x="399" y="414"/>
                        <a:pt x="457" y="384"/>
                        <a:pt x="489" y="343"/>
                      </a:cubicBezTo>
                      <a:cubicBezTo>
                        <a:pt x="511" y="314"/>
                        <a:pt x="526" y="276"/>
                        <a:pt x="526" y="229"/>
                      </a:cubicBezTo>
                      <a:cubicBezTo>
                        <a:pt x="526" y="76"/>
                        <a:pt x="424" y="0"/>
                        <a:pt x="2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2"/>
                        <a:pt x="0" y="822"/>
                        <a:pt x="0" y="822"/>
                      </a:cubicBezTo>
                      <a:cubicBezTo>
                        <a:pt x="118" y="822"/>
                        <a:pt x="118" y="822"/>
                        <a:pt x="118" y="822"/>
                      </a:cubicBezTo>
                      <a:cubicBezTo>
                        <a:pt x="118" y="468"/>
                        <a:pt x="118" y="468"/>
                        <a:pt x="118" y="468"/>
                      </a:cubicBezTo>
                      <a:cubicBezTo>
                        <a:pt x="140" y="468"/>
                        <a:pt x="173" y="468"/>
                        <a:pt x="182" y="468"/>
                      </a:cubicBezTo>
                      <a:cubicBezTo>
                        <a:pt x="244" y="468"/>
                        <a:pt x="284" y="468"/>
                        <a:pt x="320" y="546"/>
                      </a:cubicBezTo>
                      <a:cubicBezTo>
                        <a:pt x="445" y="822"/>
                        <a:pt x="445" y="822"/>
                        <a:pt x="445" y="822"/>
                      </a:cubicBezTo>
                      <a:cubicBezTo>
                        <a:pt x="590" y="822"/>
                        <a:pt x="590" y="822"/>
                        <a:pt x="590" y="822"/>
                      </a:cubicBezTo>
                      <a:lnTo>
                        <a:pt x="432" y="505"/>
                      </a:lnTo>
                      <a:close/>
                      <a:moveTo>
                        <a:pt x="191" y="365"/>
                      </a:moveTo>
                      <a:cubicBezTo>
                        <a:pt x="183" y="365"/>
                        <a:pt x="143" y="365"/>
                        <a:pt x="118" y="365"/>
                      </a:cubicBezTo>
                      <a:cubicBezTo>
                        <a:pt x="118" y="104"/>
                        <a:pt x="118" y="104"/>
                        <a:pt x="118" y="104"/>
                      </a:cubicBezTo>
                      <a:cubicBezTo>
                        <a:pt x="210" y="104"/>
                        <a:pt x="210" y="104"/>
                        <a:pt x="210" y="104"/>
                      </a:cubicBezTo>
                      <a:cubicBezTo>
                        <a:pt x="321" y="104"/>
                        <a:pt x="397" y="132"/>
                        <a:pt x="397" y="229"/>
                      </a:cubicBezTo>
                      <a:cubicBezTo>
                        <a:pt x="397" y="326"/>
                        <a:pt x="302" y="365"/>
                        <a:pt x="191" y="365"/>
                      </a:cubicBezTo>
                      <a:close/>
                    </a:path>
                  </a:pathLst>
                </a:custGeom>
                <a:solidFill>
                  <a:srgbClr val="004E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4" name="Freeform 57"/>
                <p:cNvSpPr>
                  <a:spLocks noEditPoints="1"/>
                </p:cNvSpPr>
                <p:nvPr userDrawn="1"/>
              </p:nvSpPr>
              <p:spPr bwMode="auto">
                <a:xfrm>
                  <a:off x="8478405" y="4192435"/>
                  <a:ext cx="99709" cy="159237"/>
                </a:xfrm>
                <a:custGeom>
                  <a:avLst/>
                  <a:gdLst>
                    <a:gd name="T0" fmla="*/ 218 w 524"/>
                    <a:gd name="T1" fmla="*/ 0 h 822"/>
                    <a:gd name="T2" fmla="*/ 0 w 524"/>
                    <a:gd name="T3" fmla="*/ 0 h 822"/>
                    <a:gd name="T4" fmla="*/ 0 w 524"/>
                    <a:gd name="T5" fmla="*/ 822 h 822"/>
                    <a:gd name="T6" fmla="*/ 118 w 524"/>
                    <a:gd name="T7" fmla="*/ 822 h 822"/>
                    <a:gd name="T8" fmla="*/ 118 w 524"/>
                    <a:gd name="T9" fmla="*/ 494 h 822"/>
                    <a:gd name="T10" fmla="*/ 218 w 524"/>
                    <a:gd name="T11" fmla="*/ 494 h 822"/>
                    <a:gd name="T12" fmla="*/ 524 w 524"/>
                    <a:gd name="T13" fmla="*/ 242 h 822"/>
                    <a:gd name="T14" fmla="*/ 218 w 524"/>
                    <a:gd name="T15" fmla="*/ 0 h 822"/>
                    <a:gd name="T16" fmla="*/ 205 w 524"/>
                    <a:gd name="T17" fmla="*/ 390 h 822"/>
                    <a:gd name="T18" fmla="*/ 118 w 524"/>
                    <a:gd name="T19" fmla="*/ 390 h 822"/>
                    <a:gd name="T20" fmla="*/ 118 w 524"/>
                    <a:gd name="T21" fmla="*/ 104 h 822"/>
                    <a:gd name="T22" fmla="*/ 205 w 524"/>
                    <a:gd name="T23" fmla="*/ 104 h 822"/>
                    <a:gd name="T24" fmla="*/ 399 w 524"/>
                    <a:gd name="T25" fmla="*/ 242 h 822"/>
                    <a:gd name="T26" fmla="*/ 205 w 524"/>
                    <a:gd name="T27" fmla="*/ 390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24" h="822">
                      <a:moveTo>
                        <a:pt x="2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2"/>
                        <a:pt x="0" y="822"/>
                        <a:pt x="0" y="822"/>
                      </a:cubicBezTo>
                      <a:cubicBezTo>
                        <a:pt x="118" y="822"/>
                        <a:pt x="118" y="822"/>
                        <a:pt x="118" y="822"/>
                      </a:cubicBezTo>
                      <a:cubicBezTo>
                        <a:pt x="118" y="494"/>
                        <a:pt x="118" y="494"/>
                        <a:pt x="118" y="494"/>
                      </a:cubicBezTo>
                      <a:cubicBezTo>
                        <a:pt x="143" y="494"/>
                        <a:pt x="186" y="494"/>
                        <a:pt x="218" y="494"/>
                      </a:cubicBezTo>
                      <a:cubicBezTo>
                        <a:pt x="409" y="494"/>
                        <a:pt x="524" y="395"/>
                        <a:pt x="524" y="242"/>
                      </a:cubicBezTo>
                      <a:cubicBezTo>
                        <a:pt x="524" y="85"/>
                        <a:pt x="412" y="0"/>
                        <a:pt x="218" y="0"/>
                      </a:cubicBezTo>
                      <a:close/>
                      <a:moveTo>
                        <a:pt x="205" y="390"/>
                      </a:moveTo>
                      <a:cubicBezTo>
                        <a:pt x="174" y="390"/>
                        <a:pt x="139" y="390"/>
                        <a:pt x="118" y="390"/>
                      </a:cubicBezTo>
                      <a:cubicBezTo>
                        <a:pt x="118" y="104"/>
                        <a:pt x="118" y="104"/>
                        <a:pt x="118" y="104"/>
                      </a:cubicBezTo>
                      <a:cubicBezTo>
                        <a:pt x="205" y="104"/>
                        <a:pt x="205" y="104"/>
                        <a:pt x="205" y="104"/>
                      </a:cubicBezTo>
                      <a:cubicBezTo>
                        <a:pt x="325" y="104"/>
                        <a:pt x="399" y="147"/>
                        <a:pt x="399" y="242"/>
                      </a:cubicBezTo>
                      <a:cubicBezTo>
                        <a:pt x="399" y="338"/>
                        <a:pt x="322" y="390"/>
                        <a:pt x="205" y="390"/>
                      </a:cubicBezTo>
                      <a:close/>
                    </a:path>
                  </a:pathLst>
                </a:custGeom>
                <a:solidFill>
                  <a:srgbClr val="004E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5" name="Freeform 58"/>
                <p:cNvSpPr>
                  <a:spLocks/>
                </p:cNvSpPr>
                <p:nvPr userDrawn="1"/>
              </p:nvSpPr>
              <p:spPr bwMode="auto">
                <a:xfrm>
                  <a:off x="8313198" y="4192437"/>
                  <a:ext cx="122032" cy="160725"/>
                </a:xfrm>
                <a:custGeom>
                  <a:avLst/>
                  <a:gdLst>
                    <a:gd name="T0" fmla="*/ 320 w 639"/>
                    <a:gd name="T1" fmla="*/ 734 h 836"/>
                    <a:gd name="T2" fmla="*/ 518 w 639"/>
                    <a:gd name="T3" fmla="*/ 485 h 836"/>
                    <a:gd name="T4" fmla="*/ 518 w 639"/>
                    <a:gd name="T5" fmla="*/ 0 h 836"/>
                    <a:gd name="T6" fmla="*/ 639 w 639"/>
                    <a:gd name="T7" fmla="*/ 0 h 836"/>
                    <a:gd name="T8" fmla="*/ 639 w 639"/>
                    <a:gd name="T9" fmla="*/ 495 h 836"/>
                    <a:gd name="T10" fmla="*/ 320 w 639"/>
                    <a:gd name="T11" fmla="*/ 836 h 836"/>
                    <a:gd name="T12" fmla="*/ 0 w 639"/>
                    <a:gd name="T13" fmla="*/ 495 h 836"/>
                    <a:gd name="T14" fmla="*/ 0 w 639"/>
                    <a:gd name="T15" fmla="*/ 0 h 836"/>
                    <a:gd name="T16" fmla="*/ 122 w 639"/>
                    <a:gd name="T17" fmla="*/ 0 h 836"/>
                    <a:gd name="T18" fmla="*/ 122 w 639"/>
                    <a:gd name="T19" fmla="*/ 485 h 836"/>
                    <a:gd name="T20" fmla="*/ 320 w 639"/>
                    <a:gd name="T21" fmla="*/ 734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39" h="836">
                      <a:moveTo>
                        <a:pt x="320" y="734"/>
                      </a:moveTo>
                      <a:cubicBezTo>
                        <a:pt x="454" y="734"/>
                        <a:pt x="518" y="651"/>
                        <a:pt x="518" y="485"/>
                      </a:cubicBezTo>
                      <a:cubicBezTo>
                        <a:pt x="518" y="0"/>
                        <a:pt x="518" y="0"/>
                        <a:pt x="518" y="0"/>
                      </a:cubicBezTo>
                      <a:cubicBezTo>
                        <a:pt x="639" y="0"/>
                        <a:pt x="639" y="0"/>
                        <a:pt x="639" y="0"/>
                      </a:cubicBezTo>
                      <a:cubicBezTo>
                        <a:pt x="639" y="495"/>
                        <a:pt x="639" y="495"/>
                        <a:pt x="639" y="495"/>
                      </a:cubicBezTo>
                      <a:cubicBezTo>
                        <a:pt x="639" y="738"/>
                        <a:pt x="510" y="836"/>
                        <a:pt x="320" y="836"/>
                      </a:cubicBezTo>
                      <a:cubicBezTo>
                        <a:pt x="130" y="836"/>
                        <a:pt x="0" y="738"/>
                        <a:pt x="0" y="49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22" y="485"/>
                        <a:pt x="122" y="485"/>
                        <a:pt x="122" y="485"/>
                      </a:cubicBezTo>
                      <a:cubicBezTo>
                        <a:pt x="122" y="651"/>
                        <a:pt x="185" y="734"/>
                        <a:pt x="320" y="734"/>
                      </a:cubicBezTo>
                      <a:close/>
                    </a:path>
                  </a:pathLst>
                </a:custGeom>
                <a:solidFill>
                  <a:srgbClr val="004E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38" name="正方形/長方形 37"/>
            <p:cNvSpPr/>
            <p:nvPr userDrawn="1"/>
          </p:nvSpPr>
          <p:spPr>
            <a:xfrm>
              <a:off x="0" y="0"/>
              <a:ext cx="252000" cy="7380288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9649238" y="0"/>
              <a:ext cx="252000" cy="7380288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タイトル 1"/>
          <p:cNvSpPr>
            <a:spLocks noGrp="1"/>
          </p:cNvSpPr>
          <p:nvPr userDrawn="1">
            <p:ph type="ctrTitle"/>
          </p:nvPr>
        </p:nvSpPr>
        <p:spPr>
          <a:xfrm>
            <a:off x="558131" y="2955092"/>
            <a:ext cx="8784976" cy="48474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ctr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kumimoji="1" lang="ja-JP" altLang="en-US"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pic>
        <p:nvPicPr>
          <p:cNvPr id="24" name="Picture 2" descr="C:\Users\akuzawam\Desktop\2.meiseiロゴデータ\meiseiロゴ\明星英文ロゴ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26247" r="17489" b="67814"/>
          <a:stretch/>
        </p:blipFill>
        <p:spPr bwMode="auto">
          <a:xfrm>
            <a:off x="414115" y="5831332"/>
            <a:ext cx="2935045" cy="3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フッター プレースホルダ 4"/>
          <p:cNvSpPr txBox="1">
            <a:spLocks/>
          </p:cNvSpPr>
          <p:nvPr userDrawn="1"/>
        </p:nvSpPr>
        <p:spPr>
          <a:xfrm>
            <a:off x="486123" y="7062899"/>
            <a:ext cx="3312368" cy="21544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ja-JP"/>
            </a:defPPr>
            <a:lvl1pPr marL="0" algn="l" defTabSz="987461" rtl="0" eaLnBrk="1" latinLnBrk="0" hangingPunct="1">
              <a:defRPr kumimoji="1" sz="800" kern="1200" baseline="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874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Copyright © 2018 MEISEI ELECTRIC CO.,LTD.</a:t>
            </a:r>
            <a:r>
              <a:rPr lang="ja-JP" altLang="en-US" baseline="0" dirty="0" smtClean="0"/>
              <a:t> </a:t>
            </a:r>
            <a:r>
              <a:rPr lang="en-US" altLang="ja-JP" dirty="0" smtClean="0"/>
              <a:t>All Rights Reserved.</a:t>
            </a:r>
            <a:endParaRPr lang="ja-JP" altLang="en-US" dirty="0" smtClean="0"/>
          </a:p>
        </p:txBody>
      </p:sp>
      <p:pic>
        <p:nvPicPr>
          <p:cNvPr id="22" name="Picture 3" descr="C:\Users\akuzawam\Desktop\2.meiseiロゴデータ\明星ロゴ 阿久澤\明星ロゴ1s_透過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50" y="5850384"/>
            <a:ext cx="1649765" cy="4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 userDrawn="1"/>
        </p:nvGrpSpPr>
        <p:grpSpPr>
          <a:xfrm>
            <a:off x="0" y="0"/>
            <a:ext cx="9901238" cy="7380288"/>
            <a:chOff x="0" y="0"/>
            <a:chExt cx="9901238" cy="7380288"/>
          </a:xfrm>
        </p:grpSpPr>
        <p:sp>
          <p:nvSpPr>
            <p:cNvPr id="2" name="正方形/長方形 1"/>
            <p:cNvSpPr/>
            <p:nvPr userDrawn="1"/>
          </p:nvSpPr>
          <p:spPr>
            <a:xfrm>
              <a:off x="125999" y="0"/>
              <a:ext cx="9649240" cy="6786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4" name="グループ化 3"/>
            <p:cNvGrpSpPr/>
            <p:nvPr userDrawn="1"/>
          </p:nvGrpSpPr>
          <p:grpSpPr>
            <a:xfrm>
              <a:off x="0" y="0"/>
              <a:ext cx="9901238" cy="7380288"/>
              <a:chOff x="0" y="0"/>
              <a:chExt cx="9901238" cy="7380288"/>
            </a:xfrm>
          </p:grpSpPr>
          <p:grpSp>
            <p:nvGrpSpPr>
              <p:cNvPr id="17" name="グループ化 16"/>
              <p:cNvGrpSpPr/>
              <p:nvPr userDrawn="1"/>
            </p:nvGrpSpPr>
            <p:grpSpPr>
              <a:xfrm>
                <a:off x="126000" y="6456406"/>
                <a:ext cx="9649238" cy="252001"/>
                <a:chOff x="126000" y="3572300"/>
                <a:chExt cx="9649238" cy="252001"/>
              </a:xfrm>
            </p:grpSpPr>
            <p:sp>
              <p:nvSpPr>
                <p:cNvPr id="18" name="正方形/長方形 17"/>
                <p:cNvSpPr/>
                <p:nvPr userDrawn="1"/>
              </p:nvSpPr>
              <p:spPr>
                <a:xfrm rot="16200000">
                  <a:off x="3432518" y="265783"/>
                  <a:ext cx="252000" cy="6865036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正方形/長方形 21"/>
                <p:cNvSpPr/>
                <p:nvPr userDrawn="1"/>
              </p:nvSpPr>
              <p:spPr>
                <a:xfrm rot="16200000">
                  <a:off x="9178082" y="3227144"/>
                  <a:ext cx="252000" cy="942313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3" name="グループ化 22"/>
                <p:cNvGrpSpPr/>
                <p:nvPr userDrawn="1"/>
              </p:nvGrpSpPr>
              <p:grpSpPr>
                <a:xfrm>
                  <a:off x="7129194" y="3572300"/>
                  <a:ext cx="1565571" cy="252001"/>
                  <a:chOff x="7098825" y="4119513"/>
                  <a:chExt cx="1479289" cy="238112"/>
                </a:xfrm>
              </p:grpSpPr>
              <p:sp>
                <p:nvSpPr>
                  <p:cNvPr id="24" name="Freeform 51"/>
                  <p:cNvSpPr>
                    <a:spLocks/>
                  </p:cNvSpPr>
                  <p:nvPr userDrawn="1"/>
                </p:nvSpPr>
                <p:spPr bwMode="auto">
                  <a:xfrm>
                    <a:off x="7098825" y="4119513"/>
                    <a:ext cx="130961" cy="238111"/>
                  </a:xfrm>
                  <a:custGeom>
                    <a:avLst/>
                    <a:gdLst>
                      <a:gd name="T0" fmla="*/ 683 w 683"/>
                      <a:gd name="T1" fmla="*/ 1218 h 1233"/>
                      <a:gd name="T2" fmla="*/ 683 w 683"/>
                      <a:gd name="T3" fmla="*/ 1223 h 1233"/>
                      <a:gd name="T4" fmla="*/ 673 w 683"/>
                      <a:gd name="T5" fmla="*/ 1233 h 1233"/>
                      <a:gd name="T6" fmla="*/ 668 w 683"/>
                      <a:gd name="T7" fmla="*/ 1233 h 1233"/>
                      <a:gd name="T8" fmla="*/ 16 w 683"/>
                      <a:gd name="T9" fmla="*/ 1233 h 1233"/>
                      <a:gd name="T10" fmla="*/ 11 w 683"/>
                      <a:gd name="T11" fmla="*/ 1233 h 1233"/>
                      <a:gd name="T12" fmla="*/ 0 w 683"/>
                      <a:gd name="T13" fmla="*/ 1223 h 1233"/>
                      <a:gd name="T14" fmla="*/ 0 w 683"/>
                      <a:gd name="T15" fmla="*/ 1218 h 1233"/>
                      <a:gd name="T16" fmla="*/ 0 w 683"/>
                      <a:gd name="T17" fmla="*/ 1161 h 1233"/>
                      <a:gd name="T18" fmla="*/ 31 w 683"/>
                      <a:gd name="T19" fmla="*/ 1130 h 1233"/>
                      <a:gd name="T20" fmla="*/ 84 w 683"/>
                      <a:gd name="T21" fmla="*/ 1122 h 1233"/>
                      <a:gd name="T22" fmla="*/ 167 w 683"/>
                      <a:gd name="T23" fmla="*/ 1039 h 1233"/>
                      <a:gd name="T24" fmla="*/ 169 w 683"/>
                      <a:gd name="T25" fmla="*/ 1003 h 1233"/>
                      <a:gd name="T26" fmla="*/ 170 w 683"/>
                      <a:gd name="T27" fmla="*/ 956 h 1233"/>
                      <a:gd name="T28" fmla="*/ 170 w 683"/>
                      <a:gd name="T29" fmla="*/ 278 h 1233"/>
                      <a:gd name="T30" fmla="*/ 169 w 683"/>
                      <a:gd name="T31" fmla="*/ 230 h 1233"/>
                      <a:gd name="T32" fmla="*/ 167 w 683"/>
                      <a:gd name="T33" fmla="*/ 194 h 1233"/>
                      <a:gd name="T34" fmla="*/ 84 w 683"/>
                      <a:gd name="T35" fmla="*/ 111 h 1233"/>
                      <a:gd name="T36" fmla="*/ 31 w 683"/>
                      <a:gd name="T37" fmla="*/ 104 h 1233"/>
                      <a:gd name="T38" fmla="*/ 0 w 683"/>
                      <a:gd name="T39" fmla="*/ 72 h 1233"/>
                      <a:gd name="T40" fmla="*/ 0 w 683"/>
                      <a:gd name="T41" fmla="*/ 16 h 1233"/>
                      <a:gd name="T42" fmla="*/ 0 w 683"/>
                      <a:gd name="T43" fmla="*/ 11 h 1233"/>
                      <a:gd name="T44" fmla="*/ 11 w 683"/>
                      <a:gd name="T45" fmla="*/ 1 h 1233"/>
                      <a:gd name="T46" fmla="*/ 16 w 683"/>
                      <a:gd name="T47" fmla="*/ 0 h 1233"/>
                      <a:gd name="T48" fmla="*/ 668 w 683"/>
                      <a:gd name="T49" fmla="*/ 0 h 1233"/>
                      <a:gd name="T50" fmla="*/ 673 w 683"/>
                      <a:gd name="T51" fmla="*/ 1 h 1233"/>
                      <a:gd name="T52" fmla="*/ 683 w 683"/>
                      <a:gd name="T53" fmla="*/ 11 h 1233"/>
                      <a:gd name="T54" fmla="*/ 683 w 683"/>
                      <a:gd name="T55" fmla="*/ 16 h 1233"/>
                      <a:gd name="T56" fmla="*/ 683 w 683"/>
                      <a:gd name="T57" fmla="*/ 72 h 1233"/>
                      <a:gd name="T58" fmla="*/ 652 w 683"/>
                      <a:gd name="T59" fmla="*/ 104 h 1233"/>
                      <a:gd name="T60" fmla="*/ 599 w 683"/>
                      <a:gd name="T61" fmla="*/ 111 h 1233"/>
                      <a:gd name="T62" fmla="*/ 516 w 683"/>
                      <a:gd name="T63" fmla="*/ 194 h 1233"/>
                      <a:gd name="T64" fmla="*/ 514 w 683"/>
                      <a:gd name="T65" fmla="*/ 230 h 1233"/>
                      <a:gd name="T66" fmla="*/ 513 w 683"/>
                      <a:gd name="T67" fmla="*/ 278 h 1233"/>
                      <a:gd name="T68" fmla="*/ 513 w 683"/>
                      <a:gd name="T69" fmla="*/ 956 h 1233"/>
                      <a:gd name="T70" fmla="*/ 514 w 683"/>
                      <a:gd name="T71" fmla="*/ 1003 h 1233"/>
                      <a:gd name="T72" fmla="*/ 516 w 683"/>
                      <a:gd name="T73" fmla="*/ 1039 h 1233"/>
                      <a:gd name="T74" fmla="*/ 599 w 683"/>
                      <a:gd name="T75" fmla="*/ 1122 h 1233"/>
                      <a:gd name="T76" fmla="*/ 652 w 683"/>
                      <a:gd name="T77" fmla="*/ 1130 h 1233"/>
                      <a:gd name="T78" fmla="*/ 683 w 683"/>
                      <a:gd name="T79" fmla="*/ 1161 h 1233"/>
                      <a:gd name="T80" fmla="*/ 683 w 683"/>
                      <a:gd name="T81" fmla="*/ 1218 h 1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83" h="1233">
                        <a:moveTo>
                          <a:pt x="683" y="1218"/>
                        </a:moveTo>
                        <a:cubicBezTo>
                          <a:pt x="683" y="1219"/>
                          <a:pt x="683" y="1223"/>
                          <a:pt x="683" y="1223"/>
                        </a:cubicBezTo>
                        <a:cubicBezTo>
                          <a:pt x="683" y="1228"/>
                          <a:pt x="678" y="1233"/>
                          <a:pt x="673" y="1233"/>
                        </a:cubicBezTo>
                        <a:cubicBezTo>
                          <a:pt x="673" y="1233"/>
                          <a:pt x="669" y="1233"/>
                          <a:pt x="668" y="1233"/>
                        </a:cubicBezTo>
                        <a:cubicBezTo>
                          <a:pt x="668" y="1233"/>
                          <a:pt x="17" y="1233"/>
                          <a:pt x="16" y="1233"/>
                        </a:cubicBezTo>
                        <a:cubicBezTo>
                          <a:pt x="14" y="1233"/>
                          <a:pt x="11" y="1233"/>
                          <a:pt x="11" y="1233"/>
                        </a:cubicBezTo>
                        <a:cubicBezTo>
                          <a:pt x="5" y="1233"/>
                          <a:pt x="1" y="1228"/>
                          <a:pt x="0" y="1223"/>
                        </a:cubicBezTo>
                        <a:cubicBezTo>
                          <a:pt x="0" y="1223"/>
                          <a:pt x="0" y="1219"/>
                          <a:pt x="0" y="1218"/>
                        </a:cubicBezTo>
                        <a:cubicBezTo>
                          <a:pt x="0" y="1161"/>
                          <a:pt x="0" y="1161"/>
                          <a:pt x="0" y="1161"/>
                        </a:cubicBezTo>
                        <a:cubicBezTo>
                          <a:pt x="0" y="1145"/>
                          <a:pt x="12" y="1132"/>
                          <a:pt x="31" y="1130"/>
                        </a:cubicBezTo>
                        <a:cubicBezTo>
                          <a:pt x="45" y="1128"/>
                          <a:pt x="69" y="1125"/>
                          <a:pt x="84" y="1122"/>
                        </a:cubicBezTo>
                        <a:cubicBezTo>
                          <a:pt x="134" y="1114"/>
                          <a:pt x="162" y="1095"/>
                          <a:pt x="167" y="1039"/>
                        </a:cubicBezTo>
                        <a:cubicBezTo>
                          <a:pt x="168" y="1031"/>
                          <a:pt x="169" y="1003"/>
                          <a:pt x="169" y="1003"/>
                        </a:cubicBezTo>
                        <a:cubicBezTo>
                          <a:pt x="170" y="956"/>
                          <a:pt x="170" y="956"/>
                          <a:pt x="170" y="956"/>
                        </a:cubicBezTo>
                        <a:cubicBezTo>
                          <a:pt x="170" y="278"/>
                          <a:pt x="170" y="278"/>
                          <a:pt x="170" y="278"/>
                        </a:cubicBezTo>
                        <a:cubicBezTo>
                          <a:pt x="169" y="230"/>
                          <a:pt x="169" y="230"/>
                          <a:pt x="169" y="230"/>
                        </a:cubicBezTo>
                        <a:cubicBezTo>
                          <a:pt x="169" y="230"/>
                          <a:pt x="168" y="203"/>
                          <a:pt x="167" y="194"/>
                        </a:cubicBezTo>
                        <a:cubicBezTo>
                          <a:pt x="162" y="138"/>
                          <a:pt x="134" y="119"/>
                          <a:pt x="84" y="111"/>
                        </a:cubicBezTo>
                        <a:cubicBezTo>
                          <a:pt x="69" y="109"/>
                          <a:pt x="45" y="106"/>
                          <a:pt x="31" y="104"/>
                        </a:cubicBezTo>
                        <a:cubicBezTo>
                          <a:pt x="12" y="102"/>
                          <a:pt x="0" y="89"/>
                          <a:pt x="0" y="72"/>
                        </a:cubicBezTo>
                        <a:cubicBezTo>
                          <a:pt x="0" y="72"/>
                          <a:pt x="0" y="17"/>
                          <a:pt x="0" y="16"/>
                        </a:cubicBezTo>
                        <a:cubicBezTo>
                          <a:pt x="0" y="14"/>
                          <a:pt x="0" y="11"/>
                          <a:pt x="0" y="11"/>
                        </a:cubicBezTo>
                        <a:cubicBezTo>
                          <a:pt x="1" y="5"/>
                          <a:pt x="5" y="1"/>
                          <a:pt x="11" y="1"/>
                        </a:cubicBezTo>
                        <a:cubicBezTo>
                          <a:pt x="11" y="1"/>
                          <a:pt x="14" y="0"/>
                          <a:pt x="16" y="0"/>
                        </a:cubicBezTo>
                        <a:cubicBezTo>
                          <a:pt x="17" y="0"/>
                          <a:pt x="668" y="0"/>
                          <a:pt x="668" y="0"/>
                        </a:cubicBezTo>
                        <a:cubicBezTo>
                          <a:pt x="669" y="0"/>
                          <a:pt x="673" y="1"/>
                          <a:pt x="673" y="1"/>
                        </a:cubicBezTo>
                        <a:cubicBezTo>
                          <a:pt x="678" y="1"/>
                          <a:pt x="683" y="5"/>
                          <a:pt x="683" y="11"/>
                        </a:cubicBezTo>
                        <a:cubicBezTo>
                          <a:pt x="683" y="11"/>
                          <a:pt x="683" y="14"/>
                          <a:pt x="683" y="16"/>
                        </a:cubicBezTo>
                        <a:cubicBezTo>
                          <a:pt x="683" y="72"/>
                          <a:pt x="683" y="72"/>
                          <a:pt x="683" y="72"/>
                        </a:cubicBezTo>
                        <a:cubicBezTo>
                          <a:pt x="683" y="89"/>
                          <a:pt x="671" y="102"/>
                          <a:pt x="652" y="104"/>
                        </a:cubicBezTo>
                        <a:cubicBezTo>
                          <a:pt x="638" y="106"/>
                          <a:pt x="614" y="109"/>
                          <a:pt x="599" y="111"/>
                        </a:cubicBezTo>
                        <a:cubicBezTo>
                          <a:pt x="549" y="119"/>
                          <a:pt x="521" y="138"/>
                          <a:pt x="516" y="194"/>
                        </a:cubicBezTo>
                        <a:cubicBezTo>
                          <a:pt x="515" y="203"/>
                          <a:pt x="514" y="230"/>
                          <a:pt x="514" y="230"/>
                        </a:cubicBezTo>
                        <a:cubicBezTo>
                          <a:pt x="513" y="278"/>
                          <a:pt x="513" y="278"/>
                          <a:pt x="513" y="278"/>
                        </a:cubicBezTo>
                        <a:cubicBezTo>
                          <a:pt x="513" y="956"/>
                          <a:pt x="513" y="956"/>
                          <a:pt x="513" y="956"/>
                        </a:cubicBezTo>
                        <a:cubicBezTo>
                          <a:pt x="514" y="1003"/>
                          <a:pt x="514" y="1003"/>
                          <a:pt x="514" y="1003"/>
                        </a:cubicBezTo>
                        <a:cubicBezTo>
                          <a:pt x="514" y="1003"/>
                          <a:pt x="515" y="1031"/>
                          <a:pt x="516" y="1039"/>
                        </a:cubicBezTo>
                        <a:cubicBezTo>
                          <a:pt x="521" y="1095"/>
                          <a:pt x="549" y="1114"/>
                          <a:pt x="599" y="1122"/>
                        </a:cubicBezTo>
                        <a:cubicBezTo>
                          <a:pt x="614" y="1125"/>
                          <a:pt x="638" y="1128"/>
                          <a:pt x="652" y="1130"/>
                        </a:cubicBezTo>
                        <a:cubicBezTo>
                          <a:pt x="671" y="1132"/>
                          <a:pt x="683" y="1145"/>
                          <a:pt x="683" y="1161"/>
                        </a:cubicBezTo>
                        <a:lnTo>
                          <a:pt x="683" y="1218"/>
                        </a:ln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5" name="Freeform 52"/>
                  <p:cNvSpPr>
                    <a:spLocks/>
                  </p:cNvSpPr>
                  <p:nvPr userDrawn="1"/>
                </p:nvSpPr>
                <p:spPr bwMode="auto">
                  <a:xfrm>
                    <a:off x="7266991" y="4119513"/>
                    <a:ext cx="294663" cy="238111"/>
                  </a:xfrm>
                  <a:custGeom>
                    <a:avLst/>
                    <a:gdLst>
                      <a:gd name="T0" fmla="*/ 852 w 1535"/>
                      <a:gd name="T1" fmla="*/ 1223 h 1233"/>
                      <a:gd name="T2" fmla="*/ 868 w 1535"/>
                      <a:gd name="T3" fmla="*/ 1233 h 1233"/>
                      <a:gd name="T4" fmla="*/ 1524 w 1535"/>
                      <a:gd name="T5" fmla="*/ 1233 h 1233"/>
                      <a:gd name="T6" fmla="*/ 1535 w 1535"/>
                      <a:gd name="T7" fmla="*/ 1218 h 1233"/>
                      <a:gd name="T8" fmla="*/ 1504 w 1535"/>
                      <a:gd name="T9" fmla="*/ 1130 h 1233"/>
                      <a:gd name="T10" fmla="*/ 1368 w 1535"/>
                      <a:gd name="T11" fmla="*/ 1039 h 1233"/>
                      <a:gd name="T12" fmla="*/ 1365 w 1535"/>
                      <a:gd name="T13" fmla="*/ 956 h 1233"/>
                      <a:gd name="T14" fmla="*/ 1366 w 1535"/>
                      <a:gd name="T15" fmla="*/ 230 h 1233"/>
                      <a:gd name="T16" fmla="*/ 1451 w 1535"/>
                      <a:gd name="T17" fmla="*/ 111 h 1233"/>
                      <a:gd name="T18" fmla="*/ 1535 w 1535"/>
                      <a:gd name="T19" fmla="*/ 72 h 1233"/>
                      <a:gd name="T20" fmla="*/ 1535 w 1535"/>
                      <a:gd name="T21" fmla="*/ 11 h 1233"/>
                      <a:gd name="T22" fmla="*/ 1520 w 1535"/>
                      <a:gd name="T23" fmla="*/ 0 h 1233"/>
                      <a:gd name="T24" fmla="*/ 863 w 1535"/>
                      <a:gd name="T25" fmla="*/ 1 h 1233"/>
                      <a:gd name="T26" fmla="*/ 852 w 1535"/>
                      <a:gd name="T27" fmla="*/ 16 h 1233"/>
                      <a:gd name="T28" fmla="*/ 883 w 1535"/>
                      <a:gd name="T29" fmla="*/ 104 h 1233"/>
                      <a:gd name="T30" fmla="*/ 1019 w 1535"/>
                      <a:gd name="T31" fmla="*/ 194 h 1233"/>
                      <a:gd name="T32" fmla="*/ 1022 w 1535"/>
                      <a:gd name="T33" fmla="*/ 278 h 1233"/>
                      <a:gd name="T34" fmla="*/ 513 w 1535"/>
                      <a:gd name="T35" fmla="*/ 512 h 1233"/>
                      <a:gd name="T36" fmla="*/ 514 w 1535"/>
                      <a:gd name="T37" fmla="*/ 230 h 1233"/>
                      <a:gd name="T38" fmla="*/ 599 w 1535"/>
                      <a:gd name="T39" fmla="*/ 111 h 1233"/>
                      <a:gd name="T40" fmla="*/ 683 w 1535"/>
                      <a:gd name="T41" fmla="*/ 72 h 1233"/>
                      <a:gd name="T42" fmla="*/ 683 w 1535"/>
                      <a:gd name="T43" fmla="*/ 11 h 1233"/>
                      <a:gd name="T44" fmla="*/ 668 w 1535"/>
                      <a:gd name="T45" fmla="*/ 0 h 1233"/>
                      <a:gd name="T46" fmla="*/ 11 w 1535"/>
                      <a:gd name="T47" fmla="*/ 1 h 1233"/>
                      <a:gd name="T48" fmla="*/ 0 w 1535"/>
                      <a:gd name="T49" fmla="*/ 16 h 1233"/>
                      <a:gd name="T50" fmla="*/ 31 w 1535"/>
                      <a:gd name="T51" fmla="*/ 104 h 1233"/>
                      <a:gd name="T52" fmla="*/ 167 w 1535"/>
                      <a:gd name="T53" fmla="*/ 194 h 1233"/>
                      <a:gd name="T54" fmla="*/ 170 w 1535"/>
                      <a:gd name="T55" fmla="*/ 278 h 1233"/>
                      <a:gd name="T56" fmla="*/ 169 w 1535"/>
                      <a:gd name="T57" fmla="*/ 1003 h 1233"/>
                      <a:gd name="T58" fmla="*/ 84 w 1535"/>
                      <a:gd name="T59" fmla="*/ 1122 h 1233"/>
                      <a:gd name="T60" fmla="*/ 0 w 1535"/>
                      <a:gd name="T61" fmla="*/ 1161 h 1233"/>
                      <a:gd name="T62" fmla="*/ 0 w 1535"/>
                      <a:gd name="T63" fmla="*/ 1223 h 1233"/>
                      <a:gd name="T64" fmla="*/ 16 w 1535"/>
                      <a:gd name="T65" fmla="*/ 1233 h 1233"/>
                      <a:gd name="T66" fmla="*/ 672 w 1535"/>
                      <a:gd name="T67" fmla="*/ 1233 h 1233"/>
                      <a:gd name="T68" fmla="*/ 683 w 1535"/>
                      <a:gd name="T69" fmla="*/ 1218 h 1233"/>
                      <a:gd name="T70" fmla="*/ 652 w 1535"/>
                      <a:gd name="T71" fmla="*/ 1130 h 1233"/>
                      <a:gd name="T72" fmla="*/ 516 w 1535"/>
                      <a:gd name="T73" fmla="*/ 1039 h 1233"/>
                      <a:gd name="T74" fmla="*/ 513 w 1535"/>
                      <a:gd name="T75" fmla="*/ 956 h 1233"/>
                      <a:gd name="T76" fmla="*/ 1022 w 1535"/>
                      <a:gd name="T77" fmla="*/ 696 h 1233"/>
                      <a:gd name="T78" fmla="*/ 1021 w 1535"/>
                      <a:gd name="T79" fmla="*/ 1003 h 1233"/>
                      <a:gd name="T80" fmla="*/ 936 w 1535"/>
                      <a:gd name="T81" fmla="*/ 1122 h 1233"/>
                      <a:gd name="T82" fmla="*/ 852 w 1535"/>
                      <a:gd name="T83" fmla="*/ 1161 h 1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535" h="1233">
                        <a:moveTo>
                          <a:pt x="852" y="1218"/>
                        </a:moveTo>
                        <a:cubicBezTo>
                          <a:pt x="852" y="1219"/>
                          <a:pt x="852" y="1223"/>
                          <a:pt x="852" y="1223"/>
                        </a:cubicBezTo>
                        <a:cubicBezTo>
                          <a:pt x="853" y="1228"/>
                          <a:pt x="857" y="1233"/>
                          <a:pt x="863" y="1233"/>
                        </a:cubicBezTo>
                        <a:cubicBezTo>
                          <a:pt x="863" y="1233"/>
                          <a:pt x="866" y="1233"/>
                          <a:pt x="868" y="1233"/>
                        </a:cubicBezTo>
                        <a:cubicBezTo>
                          <a:pt x="869" y="1233"/>
                          <a:pt x="1520" y="1233"/>
                          <a:pt x="1520" y="1233"/>
                        </a:cubicBezTo>
                        <a:cubicBezTo>
                          <a:pt x="1521" y="1233"/>
                          <a:pt x="1524" y="1233"/>
                          <a:pt x="1524" y="1233"/>
                        </a:cubicBezTo>
                        <a:cubicBezTo>
                          <a:pt x="1530" y="1233"/>
                          <a:pt x="1534" y="1228"/>
                          <a:pt x="1535" y="1223"/>
                        </a:cubicBezTo>
                        <a:cubicBezTo>
                          <a:pt x="1535" y="1223"/>
                          <a:pt x="1535" y="1219"/>
                          <a:pt x="1535" y="1218"/>
                        </a:cubicBezTo>
                        <a:cubicBezTo>
                          <a:pt x="1535" y="1161"/>
                          <a:pt x="1535" y="1161"/>
                          <a:pt x="1535" y="1161"/>
                        </a:cubicBezTo>
                        <a:cubicBezTo>
                          <a:pt x="1535" y="1145"/>
                          <a:pt x="1523" y="1132"/>
                          <a:pt x="1504" y="1130"/>
                        </a:cubicBezTo>
                        <a:cubicBezTo>
                          <a:pt x="1490" y="1128"/>
                          <a:pt x="1466" y="1125"/>
                          <a:pt x="1451" y="1122"/>
                        </a:cubicBezTo>
                        <a:cubicBezTo>
                          <a:pt x="1401" y="1114"/>
                          <a:pt x="1373" y="1095"/>
                          <a:pt x="1368" y="1039"/>
                        </a:cubicBezTo>
                        <a:cubicBezTo>
                          <a:pt x="1367" y="1031"/>
                          <a:pt x="1366" y="1003"/>
                          <a:pt x="1366" y="1003"/>
                        </a:cubicBezTo>
                        <a:cubicBezTo>
                          <a:pt x="1365" y="956"/>
                          <a:pt x="1365" y="956"/>
                          <a:pt x="1365" y="956"/>
                        </a:cubicBezTo>
                        <a:cubicBezTo>
                          <a:pt x="1365" y="278"/>
                          <a:pt x="1365" y="278"/>
                          <a:pt x="1365" y="278"/>
                        </a:cubicBezTo>
                        <a:cubicBezTo>
                          <a:pt x="1366" y="230"/>
                          <a:pt x="1366" y="230"/>
                          <a:pt x="1366" y="230"/>
                        </a:cubicBezTo>
                        <a:cubicBezTo>
                          <a:pt x="1366" y="230"/>
                          <a:pt x="1367" y="203"/>
                          <a:pt x="1368" y="194"/>
                        </a:cubicBezTo>
                        <a:cubicBezTo>
                          <a:pt x="1373" y="138"/>
                          <a:pt x="1401" y="119"/>
                          <a:pt x="1451" y="111"/>
                        </a:cubicBezTo>
                        <a:cubicBezTo>
                          <a:pt x="1466" y="109"/>
                          <a:pt x="1490" y="106"/>
                          <a:pt x="1504" y="104"/>
                        </a:cubicBezTo>
                        <a:cubicBezTo>
                          <a:pt x="1523" y="102"/>
                          <a:pt x="1535" y="89"/>
                          <a:pt x="1535" y="72"/>
                        </a:cubicBezTo>
                        <a:cubicBezTo>
                          <a:pt x="1535" y="16"/>
                          <a:pt x="1535" y="16"/>
                          <a:pt x="1535" y="16"/>
                        </a:cubicBezTo>
                        <a:cubicBezTo>
                          <a:pt x="1535" y="14"/>
                          <a:pt x="1535" y="11"/>
                          <a:pt x="1535" y="11"/>
                        </a:cubicBezTo>
                        <a:cubicBezTo>
                          <a:pt x="1534" y="5"/>
                          <a:pt x="1530" y="1"/>
                          <a:pt x="1524" y="1"/>
                        </a:cubicBezTo>
                        <a:cubicBezTo>
                          <a:pt x="1524" y="1"/>
                          <a:pt x="1521" y="0"/>
                          <a:pt x="1520" y="0"/>
                        </a:cubicBezTo>
                        <a:cubicBezTo>
                          <a:pt x="1520" y="0"/>
                          <a:pt x="869" y="0"/>
                          <a:pt x="868" y="0"/>
                        </a:cubicBezTo>
                        <a:cubicBezTo>
                          <a:pt x="866" y="0"/>
                          <a:pt x="863" y="1"/>
                          <a:pt x="863" y="1"/>
                        </a:cubicBezTo>
                        <a:cubicBezTo>
                          <a:pt x="857" y="1"/>
                          <a:pt x="853" y="5"/>
                          <a:pt x="852" y="11"/>
                        </a:cubicBezTo>
                        <a:cubicBezTo>
                          <a:pt x="852" y="11"/>
                          <a:pt x="852" y="14"/>
                          <a:pt x="852" y="16"/>
                        </a:cubicBezTo>
                        <a:cubicBezTo>
                          <a:pt x="852" y="17"/>
                          <a:pt x="852" y="72"/>
                          <a:pt x="852" y="72"/>
                        </a:cubicBezTo>
                        <a:cubicBezTo>
                          <a:pt x="852" y="89"/>
                          <a:pt x="864" y="102"/>
                          <a:pt x="883" y="104"/>
                        </a:cubicBezTo>
                        <a:cubicBezTo>
                          <a:pt x="897" y="106"/>
                          <a:pt x="921" y="109"/>
                          <a:pt x="936" y="111"/>
                        </a:cubicBezTo>
                        <a:cubicBezTo>
                          <a:pt x="986" y="119"/>
                          <a:pt x="1014" y="138"/>
                          <a:pt x="1019" y="194"/>
                        </a:cubicBezTo>
                        <a:cubicBezTo>
                          <a:pt x="1020" y="203"/>
                          <a:pt x="1021" y="230"/>
                          <a:pt x="1021" y="230"/>
                        </a:cubicBezTo>
                        <a:cubicBezTo>
                          <a:pt x="1022" y="278"/>
                          <a:pt x="1022" y="278"/>
                          <a:pt x="1022" y="278"/>
                        </a:cubicBezTo>
                        <a:cubicBezTo>
                          <a:pt x="1022" y="512"/>
                          <a:pt x="1022" y="512"/>
                          <a:pt x="1022" y="512"/>
                        </a:cubicBezTo>
                        <a:cubicBezTo>
                          <a:pt x="513" y="512"/>
                          <a:pt x="513" y="512"/>
                          <a:pt x="513" y="512"/>
                        </a:cubicBezTo>
                        <a:cubicBezTo>
                          <a:pt x="513" y="278"/>
                          <a:pt x="513" y="278"/>
                          <a:pt x="513" y="278"/>
                        </a:cubicBezTo>
                        <a:cubicBezTo>
                          <a:pt x="514" y="230"/>
                          <a:pt x="514" y="230"/>
                          <a:pt x="514" y="230"/>
                        </a:cubicBezTo>
                        <a:cubicBezTo>
                          <a:pt x="514" y="230"/>
                          <a:pt x="515" y="203"/>
                          <a:pt x="516" y="194"/>
                        </a:cubicBezTo>
                        <a:cubicBezTo>
                          <a:pt x="521" y="138"/>
                          <a:pt x="549" y="119"/>
                          <a:pt x="599" y="111"/>
                        </a:cubicBezTo>
                        <a:cubicBezTo>
                          <a:pt x="614" y="109"/>
                          <a:pt x="638" y="106"/>
                          <a:pt x="652" y="104"/>
                        </a:cubicBezTo>
                        <a:cubicBezTo>
                          <a:pt x="671" y="102"/>
                          <a:pt x="683" y="89"/>
                          <a:pt x="683" y="72"/>
                        </a:cubicBezTo>
                        <a:cubicBezTo>
                          <a:pt x="683" y="16"/>
                          <a:pt x="683" y="16"/>
                          <a:pt x="683" y="16"/>
                        </a:cubicBezTo>
                        <a:cubicBezTo>
                          <a:pt x="683" y="14"/>
                          <a:pt x="683" y="11"/>
                          <a:pt x="683" y="11"/>
                        </a:cubicBezTo>
                        <a:cubicBezTo>
                          <a:pt x="682" y="5"/>
                          <a:pt x="678" y="1"/>
                          <a:pt x="672" y="1"/>
                        </a:cubicBezTo>
                        <a:cubicBezTo>
                          <a:pt x="672" y="1"/>
                          <a:pt x="669" y="0"/>
                          <a:pt x="668" y="0"/>
                        </a:cubicBezTo>
                        <a:cubicBezTo>
                          <a:pt x="668" y="0"/>
                          <a:pt x="17" y="0"/>
                          <a:pt x="16" y="0"/>
                        </a:cubicBezTo>
                        <a:cubicBezTo>
                          <a:pt x="14" y="0"/>
                          <a:pt x="11" y="1"/>
                          <a:pt x="11" y="1"/>
                        </a:cubicBezTo>
                        <a:cubicBezTo>
                          <a:pt x="5" y="1"/>
                          <a:pt x="1" y="5"/>
                          <a:pt x="0" y="11"/>
                        </a:cubicBezTo>
                        <a:cubicBezTo>
                          <a:pt x="0" y="11"/>
                          <a:pt x="0" y="14"/>
                          <a:pt x="0" y="16"/>
                        </a:cubicBezTo>
                        <a:cubicBezTo>
                          <a:pt x="0" y="17"/>
                          <a:pt x="0" y="72"/>
                          <a:pt x="0" y="72"/>
                        </a:cubicBezTo>
                        <a:cubicBezTo>
                          <a:pt x="0" y="89"/>
                          <a:pt x="12" y="102"/>
                          <a:pt x="31" y="104"/>
                        </a:cubicBezTo>
                        <a:cubicBezTo>
                          <a:pt x="45" y="106"/>
                          <a:pt x="69" y="109"/>
                          <a:pt x="84" y="111"/>
                        </a:cubicBezTo>
                        <a:cubicBezTo>
                          <a:pt x="134" y="119"/>
                          <a:pt x="162" y="138"/>
                          <a:pt x="167" y="194"/>
                        </a:cubicBezTo>
                        <a:cubicBezTo>
                          <a:pt x="168" y="203"/>
                          <a:pt x="169" y="230"/>
                          <a:pt x="169" y="230"/>
                        </a:cubicBezTo>
                        <a:cubicBezTo>
                          <a:pt x="170" y="278"/>
                          <a:pt x="170" y="278"/>
                          <a:pt x="170" y="278"/>
                        </a:cubicBezTo>
                        <a:cubicBezTo>
                          <a:pt x="170" y="956"/>
                          <a:pt x="170" y="956"/>
                          <a:pt x="170" y="956"/>
                        </a:cubicBezTo>
                        <a:cubicBezTo>
                          <a:pt x="169" y="1003"/>
                          <a:pt x="169" y="1003"/>
                          <a:pt x="169" y="1003"/>
                        </a:cubicBezTo>
                        <a:cubicBezTo>
                          <a:pt x="169" y="1003"/>
                          <a:pt x="168" y="1031"/>
                          <a:pt x="167" y="1039"/>
                        </a:cubicBezTo>
                        <a:cubicBezTo>
                          <a:pt x="162" y="1095"/>
                          <a:pt x="134" y="1114"/>
                          <a:pt x="84" y="1122"/>
                        </a:cubicBezTo>
                        <a:cubicBezTo>
                          <a:pt x="69" y="1125"/>
                          <a:pt x="45" y="1128"/>
                          <a:pt x="31" y="1130"/>
                        </a:cubicBezTo>
                        <a:cubicBezTo>
                          <a:pt x="12" y="1132"/>
                          <a:pt x="0" y="1145"/>
                          <a:pt x="0" y="1161"/>
                        </a:cubicBezTo>
                        <a:cubicBezTo>
                          <a:pt x="0" y="1161"/>
                          <a:pt x="0" y="1216"/>
                          <a:pt x="0" y="1218"/>
                        </a:cubicBezTo>
                        <a:cubicBezTo>
                          <a:pt x="0" y="1219"/>
                          <a:pt x="0" y="1223"/>
                          <a:pt x="0" y="1223"/>
                        </a:cubicBezTo>
                        <a:cubicBezTo>
                          <a:pt x="1" y="1228"/>
                          <a:pt x="5" y="1233"/>
                          <a:pt x="11" y="1233"/>
                        </a:cubicBezTo>
                        <a:cubicBezTo>
                          <a:pt x="11" y="1233"/>
                          <a:pt x="14" y="1233"/>
                          <a:pt x="16" y="1233"/>
                        </a:cubicBezTo>
                        <a:cubicBezTo>
                          <a:pt x="17" y="1233"/>
                          <a:pt x="668" y="1233"/>
                          <a:pt x="668" y="1233"/>
                        </a:cubicBezTo>
                        <a:cubicBezTo>
                          <a:pt x="669" y="1233"/>
                          <a:pt x="672" y="1233"/>
                          <a:pt x="672" y="1233"/>
                        </a:cubicBezTo>
                        <a:cubicBezTo>
                          <a:pt x="678" y="1233"/>
                          <a:pt x="682" y="1228"/>
                          <a:pt x="683" y="1223"/>
                        </a:cubicBezTo>
                        <a:cubicBezTo>
                          <a:pt x="683" y="1223"/>
                          <a:pt x="683" y="1219"/>
                          <a:pt x="683" y="1218"/>
                        </a:cubicBezTo>
                        <a:cubicBezTo>
                          <a:pt x="683" y="1161"/>
                          <a:pt x="683" y="1161"/>
                          <a:pt x="683" y="1161"/>
                        </a:cubicBezTo>
                        <a:cubicBezTo>
                          <a:pt x="683" y="1145"/>
                          <a:pt x="671" y="1132"/>
                          <a:pt x="652" y="1130"/>
                        </a:cubicBezTo>
                        <a:cubicBezTo>
                          <a:pt x="638" y="1128"/>
                          <a:pt x="614" y="1125"/>
                          <a:pt x="599" y="1122"/>
                        </a:cubicBezTo>
                        <a:cubicBezTo>
                          <a:pt x="549" y="1114"/>
                          <a:pt x="521" y="1095"/>
                          <a:pt x="516" y="1039"/>
                        </a:cubicBezTo>
                        <a:cubicBezTo>
                          <a:pt x="515" y="1031"/>
                          <a:pt x="514" y="1003"/>
                          <a:pt x="514" y="1003"/>
                        </a:cubicBezTo>
                        <a:cubicBezTo>
                          <a:pt x="513" y="956"/>
                          <a:pt x="513" y="956"/>
                          <a:pt x="513" y="956"/>
                        </a:cubicBezTo>
                        <a:cubicBezTo>
                          <a:pt x="513" y="696"/>
                          <a:pt x="513" y="696"/>
                          <a:pt x="513" y="696"/>
                        </a:cubicBezTo>
                        <a:cubicBezTo>
                          <a:pt x="1022" y="696"/>
                          <a:pt x="1022" y="696"/>
                          <a:pt x="1022" y="696"/>
                        </a:cubicBezTo>
                        <a:cubicBezTo>
                          <a:pt x="1022" y="956"/>
                          <a:pt x="1022" y="956"/>
                          <a:pt x="1022" y="956"/>
                        </a:cubicBezTo>
                        <a:cubicBezTo>
                          <a:pt x="1021" y="1003"/>
                          <a:pt x="1021" y="1003"/>
                          <a:pt x="1021" y="1003"/>
                        </a:cubicBezTo>
                        <a:cubicBezTo>
                          <a:pt x="1021" y="1003"/>
                          <a:pt x="1020" y="1031"/>
                          <a:pt x="1019" y="1039"/>
                        </a:cubicBezTo>
                        <a:cubicBezTo>
                          <a:pt x="1014" y="1095"/>
                          <a:pt x="986" y="1114"/>
                          <a:pt x="936" y="1122"/>
                        </a:cubicBezTo>
                        <a:cubicBezTo>
                          <a:pt x="921" y="1125"/>
                          <a:pt x="897" y="1128"/>
                          <a:pt x="883" y="1130"/>
                        </a:cubicBezTo>
                        <a:cubicBezTo>
                          <a:pt x="864" y="1132"/>
                          <a:pt x="852" y="1145"/>
                          <a:pt x="852" y="1161"/>
                        </a:cubicBezTo>
                        <a:cubicBezTo>
                          <a:pt x="852" y="1161"/>
                          <a:pt x="852" y="1216"/>
                          <a:pt x="852" y="1218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6" name="Freeform 53"/>
                  <p:cNvSpPr>
                    <a:spLocks/>
                  </p:cNvSpPr>
                  <p:nvPr userDrawn="1"/>
                </p:nvSpPr>
                <p:spPr bwMode="auto">
                  <a:xfrm>
                    <a:off x="7597375" y="4119514"/>
                    <a:ext cx="130961" cy="238111"/>
                  </a:xfrm>
                  <a:custGeom>
                    <a:avLst/>
                    <a:gdLst>
                      <a:gd name="T0" fmla="*/ 0 w 683"/>
                      <a:gd name="T1" fmla="*/ 1218 h 1233"/>
                      <a:gd name="T2" fmla="*/ 0 w 683"/>
                      <a:gd name="T3" fmla="*/ 1223 h 1233"/>
                      <a:gd name="T4" fmla="*/ 11 w 683"/>
                      <a:gd name="T5" fmla="*/ 1233 h 1233"/>
                      <a:gd name="T6" fmla="*/ 16 w 683"/>
                      <a:gd name="T7" fmla="*/ 1233 h 1233"/>
                      <a:gd name="T8" fmla="*/ 668 w 683"/>
                      <a:gd name="T9" fmla="*/ 1233 h 1233"/>
                      <a:gd name="T10" fmla="*/ 673 w 683"/>
                      <a:gd name="T11" fmla="*/ 1233 h 1233"/>
                      <a:gd name="T12" fmla="*/ 683 w 683"/>
                      <a:gd name="T13" fmla="*/ 1223 h 1233"/>
                      <a:gd name="T14" fmla="*/ 683 w 683"/>
                      <a:gd name="T15" fmla="*/ 1218 h 1233"/>
                      <a:gd name="T16" fmla="*/ 683 w 683"/>
                      <a:gd name="T17" fmla="*/ 1161 h 1233"/>
                      <a:gd name="T18" fmla="*/ 652 w 683"/>
                      <a:gd name="T19" fmla="*/ 1130 h 1233"/>
                      <a:gd name="T20" fmla="*/ 599 w 683"/>
                      <a:gd name="T21" fmla="*/ 1122 h 1233"/>
                      <a:gd name="T22" fmla="*/ 516 w 683"/>
                      <a:gd name="T23" fmla="*/ 1039 h 1233"/>
                      <a:gd name="T24" fmla="*/ 514 w 683"/>
                      <a:gd name="T25" fmla="*/ 1003 h 1233"/>
                      <a:gd name="T26" fmla="*/ 513 w 683"/>
                      <a:gd name="T27" fmla="*/ 956 h 1233"/>
                      <a:gd name="T28" fmla="*/ 513 w 683"/>
                      <a:gd name="T29" fmla="*/ 278 h 1233"/>
                      <a:gd name="T30" fmla="*/ 514 w 683"/>
                      <a:gd name="T31" fmla="*/ 230 h 1233"/>
                      <a:gd name="T32" fmla="*/ 516 w 683"/>
                      <a:gd name="T33" fmla="*/ 194 h 1233"/>
                      <a:gd name="T34" fmla="*/ 599 w 683"/>
                      <a:gd name="T35" fmla="*/ 111 h 1233"/>
                      <a:gd name="T36" fmla="*/ 652 w 683"/>
                      <a:gd name="T37" fmla="*/ 104 h 1233"/>
                      <a:gd name="T38" fmla="*/ 683 w 683"/>
                      <a:gd name="T39" fmla="*/ 72 h 1233"/>
                      <a:gd name="T40" fmla="*/ 683 w 683"/>
                      <a:gd name="T41" fmla="*/ 16 h 1233"/>
                      <a:gd name="T42" fmla="*/ 683 w 683"/>
                      <a:gd name="T43" fmla="*/ 11 h 1233"/>
                      <a:gd name="T44" fmla="*/ 673 w 683"/>
                      <a:gd name="T45" fmla="*/ 1 h 1233"/>
                      <a:gd name="T46" fmla="*/ 668 w 683"/>
                      <a:gd name="T47" fmla="*/ 0 h 1233"/>
                      <a:gd name="T48" fmla="*/ 16 w 683"/>
                      <a:gd name="T49" fmla="*/ 0 h 1233"/>
                      <a:gd name="T50" fmla="*/ 11 w 683"/>
                      <a:gd name="T51" fmla="*/ 1 h 1233"/>
                      <a:gd name="T52" fmla="*/ 0 w 683"/>
                      <a:gd name="T53" fmla="*/ 11 h 1233"/>
                      <a:gd name="T54" fmla="*/ 0 w 683"/>
                      <a:gd name="T55" fmla="*/ 16 h 1233"/>
                      <a:gd name="T56" fmla="*/ 0 w 683"/>
                      <a:gd name="T57" fmla="*/ 72 h 1233"/>
                      <a:gd name="T58" fmla="*/ 31 w 683"/>
                      <a:gd name="T59" fmla="*/ 104 h 1233"/>
                      <a:gd name="T60" fmla="*/ 84 w 683"/>
                      <a:gd name="T61" fmla="*/ 111 h 1233"/>
                      <a:gd name="T62" fmla="*/ 168 w 683"/>
                      <a:gd name="T63" fmla="*/ 194 h 1233"/>
                      <a:gd name="T64" fmla="*/ 169 w 683"/>
                      <a:gd name="T65" fmla="*/ 230 h 1233"/>
                      <a:gd name="T66" fmla="*/ 170 w 683"/>
                      <a:gd name="T67" fmla="*/ 278 h 1233"/>
                      <a:gd name="T68" fmla="*/ 170 w 683"/>
                      <a:gd name="T69" fmla="*/ 956 h 1233"/>
                      <a:gd name="T70" fmla="*/ 169 w 683"/>
                      <a:gd name="T71" fmla="*/ 1003 h 1233"/>
                      <a:gd name="T72" fmla="*/ 168 w 683"/>
                      <a:gd name="T73" fmla="*/ 1039 h 1233"/>
                      <a:gd name="T74" fmla="*/ 84 w 683"/>
                      <a:gd name="T75" fmla="*/ 1122 h 1233"/>
                      <a:gd name="T76" fmla="*/ 31 w 683"/>
                      <a:gd name="T77" fmla="*/ 1130 h 1233"/>
                      <a:gd name="T78" fmla="*/ 0 w 683"/>
                      <a:gd name="T79" fmla="*/ 1161 h 1233"/>
                      <a:gd name="T80" fmla="*/ 0 w 683"/>
                      <a:gd name="T81" fmla="*/ 1218 h 1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83" h="1233">
                        <a:moveTo>
                          <a:pt x="0" y="1218"/>
                        </a:moveTo>
                        <a:cubicBezTo>
                          <a:pt x="0" y="1219"/>
                          <a:pt x="0" y="1223"/>
                          <a:pt x="0" y="1223"/>
                        </a:cubicBezTo>
                        <a:cubicBezTo>
                          <a:pt x="1" y="1228"/>
                          <a:pt x="5" y="1233"/>
                          <a:pt x="11" y="1233"/>
                        </a:cubicBezTo>
                        <a:cubicBezTo>
                          <a:pt x="11" y="1233"/>
                          <a:pt x="14" y="1233"/>
                          <a:pt x="16" y="1233"/>
                        </a:cubicBezTo>
                        <a:cubicBezTo>
                          <a:pt x="17" y="1233"/>
                          <a:pt x="668" y="1233"/>
                          <a:pt x="668" y="1233"/>
                        </a:cubicBezTo>
                        <a:cubicBezTo>
                          <a:pt x="669" y="1233"/>
                          <a:pt x="673" y="1233"/>
                          <a:pt x="673" y="1233"/>
                        </a:cubicBezTo>
                        <a:cubicBezTo>
                          <a:pt x="678" y="1233"/>
                          <a:pt x="683" y="1228"/>
                          <a:pt x="683" y="1223"/>
                        </a:cubicBezTo>
                        <a:cubicBezTo>
                          <a:pt x="683" y="1223"/>
                          <a:pt x="683" y="1219"/>
                          <a:pt x="683" y="1218"/>
                        </a:cubicBezTo>
                        <a:cubicBezTo>
                          <a:pt x="683" y="1161"/>
                          <a:pt x="683" y="1161"/>
                          <a:pt x="683" y="1161"/>
                        </a:cubicBezTo>
                        <a:cubicBezTo>
                          <a:pt x="683" y="1145"/>
                          <a:pt x="671" y="1132"/>
                          <a:pt x="652" y="1130"/>
                        </a:cubicBezTo>
                        <a:cubicBezTo>
                          <a:pt x="638" y="1128"/>
                          <a:pt x="615" y="1125"/>
                          <a:pt x="599" y="1122"/>
                        </a:cubicBezTo>
                        <a:cubicBezTo>
                          <a:pt x="549" y="1114"/>
                          <a:pt x="521" y="1095"/>
                          <a:pt x="516" y="1039"/>
                        </a:cubicBezTo>
                        <a:cubicBezTo>
                          <a:pt x="515" y="1031"/>
                          <a:pt x="514" y="1003"/>
                          <a:pt x="514" y="1003"/>
                        </a:cubicBezTo>
                        <a:cubicBezTo>
                          <a:pt x="513" y="956"/>
                          <a:pt x="513" y="956"/>
                          <a:pt x="513" y="956"/>
                        </a:cubicBezTo>
                        <a:cubicBezTo>
                          <a:pt x="513" y="278"/>
                          <a:pt x="513" y="278"/>
                          <a:pt x="513" y="278"/>
                        </a:cubicBezTo>
                        <a:cubicBezTo>
                          <a:pt x="514" y="230"/>
                          <a:pt x="514" y="230"/>
                          <a:pt x="514" y="230"/>
                        </a:cubicBezTo>
                        <a:cubicBezTo>
                          <a:pt x="514" y="230"/>
                          <a:pt x="515" y="203"/>
                          <a:pt x="516" y="194"/>
                        </a:cubicBezTo>
                        <a:cubicBezTo>
                          <a:pt x="521" y="138"/>
                          <a:pt x="549" y="119"/>
                          <a:pt x="599" y="111"/>
                        </a:cubicBezTo>
                        <a:cubicBezTo>
                          <a:pt x="615" y="109"/>
                          <a:pt x="638" y="106"/>
                          <a:pt x="652" y="104"/>
                        </a:cubicBezTo>
                        <a:cubicBezTo>
                          <a:pt x="671" y="102"/>
                          <a:pt x="683" y="89"/>
                          <a:pt x="683" y="72"/>
                        </a:cubicBezTo>
                        <a:cubicBezTo>
                          <a:pt x="683" y="16"/>
                          <a:pt x="683" y="16"/>
                          <a:pt x="683" y="16"/>
                        </a:cubicBezTo>
                        <a:cubicBezTo>
                          <a:pt x="683" y="14"/>
                          <a:pt x="683" y="11"/>
                          <a:pt x="683" y="11"/>
                        </a:cubicBezTo>
                        <a:cubicBezTo>
                          <a:pt x="683" y="5"/>
                          <a:pt x="678" y="1"/>
                          <a:pt x="673" y="1"/>
                        </a:cubicBezTo>
                        <a:cubicBezTo>
                          <a:pt x="673" y="1"/>
                          <a:pt x="669" y="0"/>
                          <a:pt x="668" y="0"/>
                        </a:cubicBezTo>
                        <a:cubicBezTo>
                          <a:pt x="668" y="0"/>
                          <a:pt x="17" y="0"/>
                          <a:pt x="16" y="0"/>
                        </a:cubicBezTo>
                        <a:cubicBezTo>
                          <a:pt x="14" y="0"/>
                          <a:pt x="11" y="1"/>
                          <a:pt x="11" y="1"/>
                        </a:cubicBezTo>
                        <a:cubicBezTo>
                          <a:pt x="5" y="1"/>
                          <a:pt x="1" y="5"/>
                          <a:pt x="0" y="11"/>
                        </a:cubicBezTo>
                        <a:cubicBezTo>
                          <a:pt x="0" y="11"/>
                          <a:pt x="0" y="14"/>
                          <a:pt x="0" y="16"/>
                        </a:cubicBezTo>
                        <a:cubicBezTo>
                          <a:pt x="0" y="17"/>
                          <a:pt x="0" y="72"/>
                          <a:pt x="0" y="72"/>
                        </a:cubicBezTo>
                        <a:cubicBezTo>
                          <a:pt x="0" y="89"/>
                          <a:pt x="12" y="102"/>
                          <a:pt x="31" y="104"/>
                        </a:cubicBezTo>
                        <a:cubicBezTo>
                          <a:pt x="45" y="106"/>
                          <a:pt x="69" y="109"/>
                          <a:pt x="84" y="111"/>
                        </a:cubicBezTo>
                        <a:cubicBezTo>
                          <a:pt x="134" y="119"/>
                          <a:pt x="162" y="138"/>
                          <a:pt x="168" y="194"/>
                        </a:cubicBezTo>
                        <a:cubicBezTo>
                          <a:pt x="168" y="203"/>
                          <a:pt x="169" y="230"/>
                          <a:pt x="169" y="230"/>
                        </a:cubicBezTo>
                        <a:cubicBezTo>
                          <a:pt x="170" y="278"/>
                          <a:pt x="170" y="278"/>
                          <a:pt x="170" y="278"/>
                        </a:cubicBezTo>
                        <a:cubicBezTo>
                          <a:pt x="170" y="956"/>
                          <a:pt x="170" y="956"/>
                          <a:pt x="170" y="956"/>
                        </a:cubicBezTo>
                        <a:cubicBezTo>
                          <a:pt x="169" y="1003"/>
                          <a:pt x="169" y="1003"/>
                          <a:pt x="169" y="1003"/>
                        </a:cubicBezTo>
                        <a:cubicBezTo>
                          <a:pt x="169" y="1003"/>
                          <a:pt x="168" y="1031"/>
                          <a:pt x="168" y="1039"/>
                        </a:cubicBezTo>
                        <a:cubicBezTo>
                          <a:pt x="162" y="1095"/>
                          <a:pt x="134" y="1114"/>
                          <a:pt x="84" y="1122"/>
                        </a:cubicBezTo>
                        <a:cubicBezTo>
                          <a:pt x="69" y="1125"/>
                          <a:pt x="45" y="1128"/>
                          <a:pt x="31" y="1130"/>
                        </a:cubicBezTo>
                        <a:cubicBezTo>
                          <a:pt x="12" y="1132"/>
                          <a:pt x="0" y="1145"/>
                          <a:pt x="0" y="1161"/>
                        </a:cubicBezTo>
                        <a:cubicBezTo>
                          <a:pt x="0" y="1161"/>
                          <a:pt x="0" y="1216"/>
                          <a:pt x="0" y="1218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7" name="Freeform 54"/>
                  <p:cNvSpPr>
                    <a:spLocks/>
                  </p:cNvSpPr>
                  <p:nvPr userDrawn="1"/>
                </p:nvSpPr>
                <p:spPr bwMode="auto">
                  <a:xfrm>
                    <a:off x="7826554" y="4189459"/>
                    <a:ext cx="132449" cy="163701"/>
                  </a:xfrm>
                  <a:custGeom>
                    <a:avLst/>
                    <a:gdLst>
                      <a:gd name="T0" fmla="*/ 670 w 686"/>
                      <a:gd name="T1" fmla="*/ 172 h 850"/>
                      <a:gd name="T2" fmla="*/ 434 w 686"/>
                      <a:gd name="T3" fmla="*/ 99 h 850"/>
                      <a:gd name="T4" fmla="*/ 126 w 686"/>
                      <a:gd name="T5" fmla="*/ 423 h 850"/>
                      <a:gd name="T6" fmla="*/ 436 w 686"/>
                      <a:gd name="T7" fmla="*/ 752 h 850"/>
                      <a:gd name="T8" fmla="*/ 569 w 686"/>
                      <a:gd name="T9" fmla="*/ 732 h 850"/>
                      <a:gd name="T10" fmla="*/ 569 w 686"/>
                      <a:gd name="T11" fmla="*/ 483 h 850"/>
                      <a:gd name="T12" fmla="*/ 395 w 686"/>
                      <a:gd name="T13" fmla="*/ 483 h 850"/>
                      <a:gd name="T14" fmla="*/ 395 w 686"/>
                      <a:gd name="T15" fmla="*/ 386 h 850"/>
                      <a:gd name="T16" fmla="*/ 686 w 686"/>
                      <a:gd name="T17" fmla="*/ 386 h 850"/>
                      <a:gd name="T18" fmla="*/ 686 w 686"/>
                      <a:gd name="T19" fmla="*/ 809 h 850"/>
                      <a:gd name="T20" fmla="*/ 435 w 686"/>
                      <a:gd name="T21" fmla="*/ 850 h 850"/>
                      <a:gd name="T22" fmla="*/ 0 w 686"/>
                      <a:gd name="T23" fmla="*/ 423 h 850"/>
                      <a:gd name="T24" fmla="*/ 434 w 686"/>
                      <a:gd name="T25" fmla="*/ 0 h 850"/>
                      <a:gd name="T26" fmla="*/ 670 w 686"/>
                      <a:gd name="T27" fmla="*/ 48 h 850"/>
                      <a:gd name="T28" fmla="*/ 670 w 686"/>
                      <a:gd name="T29" fmla="*/ 172 h 8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86" h="850">
                        <a:moveTo>
                          <a:pt x="670" y="172"/>
                        </a:moveTo>
                        <a:cubicBezTo>
                          <a:pt x="612" y="130"/>
                          <a:pt x="540" y="99"/>
                          <a:pt x="434" y="99"/>
                        </a:cubicBezTo>
                        <a:cubicBezTo>
                          <a:pt x="252" y="99"/>
                          <a:pt x="126" y="235"/>
                          <a:pt x="126" y="423"/>
                        </a:cubicBezTo>
                        <a:cubicBezTo>
                          <a:pt x="126" y="618"/>
                          <a:pt x="261" y="752"/>
                          <a:pt x="436" y="752"/>
                        </a:cubicBezTo>
                        <a:cubicBezTo>
                          <a:pt x="507" y="752"/>
                          <a:pt x="536" y="744"/>
                          <a:pt x="569" y="732"/>
                        </a:cubicBezTo>
                        <a:cubicBezTo>
                          <a:pt x="569" y="483"/>
                          <a:pt x="569" y="483"/>
                          <a:pt x="569" y="483"/>
                        </a:cubicBezTo>
                        <a:cubicBezTo>
                          <a:pt x="395" y="483"/>
                          <a:pt x="395" y="483"/>
                          <a:pt x="395" y="483"/>
                        </a:cubicBezTo>
                        <a:cubicBezTo>
                          <a:pt x="395" y="386"/>
                          <a:pt x="395" y="386"/>
                          <a:pt x="395" y="386"/>
                        </a:cubicBezTo>
                        <a:cubicBezTo>
                          <a:pt x="686" y="386"/>
                          <a:pt x="686" y="386"/>
                          <a:pt x="686" y="386"/>
                        </a:cubicBezTo>
                        <a:cubicBezTo>
                          <a:pt x="686" y="809"/>
                          <a:pt x="686" y="809"/>
                          <a:pt x="686" y="809"/>
                        </a:cubicBezTo>
                        <a:cubicBezTo>
                          <a:pt x="622" y="834"/>
                          <a:pt x="546" y="850"/>
                          <a:pt x="435" y="850"/>
                        </a:cubicBezTo>
                        <a:cubicBezTo>
                          <a:pt x="175" y="850"/>
                          <a:pt x="0" y="685"/>
                          <a:pt x="0" y="423"/>
                        </a:cubicBezTo>
                        <a:cubicBezTo>
                          <a:pt x="0" y="169"/>
                          <a:pt x="197" y="0"/>
                          <a:pt x="434" y="0"/>
                        </a:cubicBezTo>
                        <a:cubicBezTo>
                          <a:pt x="526" y="0"/>
                          <a:pt x="601" y="17"/>
                          <a:pt x="670" y="48"/>
                        </a:cubicBezTo>
                        <a:lnTo>
                          <a:pt x="670" y="172"/>
                        </a:ln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3" name="Freeform 55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8128657" y="4189455"/>
                    <a:ext cx="151796" cy="163699"/>
                  </a:xfrm>
                  <a:custGeom>
                    <a:avLst/>
                    <a:gdLst>
                      <a:gd name="T0" fmla="*/ 396 w 791"/>
                      <a:gd name="T1" fmla="*/ 0 h 850"/>
                      <a:gd name="T2" fmla="*/ 0 w 791"/>
                      <a:gd name="T3" fmla="*/ 425 h 850"/>
                      <a:gd name="T4" fmla="*/ 396 w 791"/>
                      <a:gd name="T5" fmla="*/ 850 h 850"/>
                      <a:gd name="T6" fmla="*/ 791 w 791"/>
                      <a:gd name="T7" fmla="*/ 425 h 850"/>
                      <a:gd name="T8" fmla="*/ 396 w 791"/>
                      <a:gd name="T9" fmla="*/ 0 h 850"/>
                      <a:gd name="T10" fmla="*/ 396 w 791"/>
                      <a:gd name="T11" fmla="*/ 752 h 850"/>
                      <a:gd name="T12" fmla="*/ 125 w 791"/>
                      <a:gd name="T13" fmla="*/ 425 h 850"/>
                      <a:gd name="T14" fmla="*/ 396 w 791"/>
                      <a:gd name="T15" fmla="*/ 99 h 850"/>
                      <a:gd name="T16" fmla="*/ 666 w 791"/>
                      <a:gd name="T17" fmla="*/ 425 h 850"/>
                      <a:gd name="T18" fmla="*/ 396 w 791"/>
                      <a:gd name="T19" fmla="*/ 752 h 8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91" h="850">
                        <a:moveTo>
                          <a:pt x="396" y="0"/>
                        </a:moveTo>
                        <a:cubicBezTo>
                          <a:pt x="146" y="0"/>
                          <a:pt x="0" y="182"/>
                          <a:pt x="0" y="425"/>
                        </a:cubicBezTo>
                        <a:cubicBezTo>
                          <a:pt x="0" y="669"/>
                          <a:pt x="146" y="850"/>
                          <a:pt x="396" y="850"/>
                        </a:cubicBezTo>
                        <a:cubicBezTo>
                          <a:pt x="645" y="850"/>
                          <a:pt x="791" y="669"/>
                          <a:pt x="791" y="425"/>
                        </a:cubicBezTo>
                        <a:cubicBezTo>
                          <a:pt x="791" y="182"/>
                          <a:pt x="645" y="0"/>
                          <a:pt x="396" y="0"/>
                        </a:cubicBezTo>
                        <a:close/>
                        <a:moveTo>
                          <a:pt x="396" y="752"/>
                        </a:moveTo>
                        <a:cubicBezTo>
                          <a:pt x="214" y="753"/>
                          <a:pt x="125" y="595"/>
                          <a:pt x="125" y="425"/>
                        </a:cubicBezTo>
                        <a:cubicBezTo>
                          <a:pt x="125" y="256"/>
                          <a:pt x="214" y="98"/>
                          <a:pt x="396" y="99"/>
                        </a:cubicBezTo>
                        <a:cubicBezTo>
                          <a:pt x="577" y="98"/>
                          <a:pt x="666" y="256"/>
                          <a:pt x="666" y="425"/>
                        </a:cubicBezTo>
                        <a:cubicBezTo>
                          <a:pt x="666" y="595"/>
                          <a:pt x="577" y="753"/>
                          <a:pt x="396" y="752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" name="Freeform 56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7999183" y="4192433"/>
                    <a:ext cx="113103" cy="159237"/>
                  </a:xfrm>
                  <a:custGeom>
                    <a:avLst/>
                    <a:gdLst>
                      <a:gd name="T0" fmla="*/ 432 w 590"/>
                      <a:gd name="T1" fmla="*/ 505 h 822"/>
                      <a:gd name="T2" fmla="*/ 338 w 590"/>
                      <a:gd name="T3" fmla="*/ 424 h 822"/>
                      <a:gd name="T4" fmla="*/ 338 w 590"/>
                      <a:gd name="T5" fmla="*/ 423 h 822"/>
                      <a:gd name="T6" fmla="*/ 489 w 590"/>
                      <a:gd name="T7" fmla="*/ 343 h 822"/>
                      <a:gd name="T8" fmla="*/ 526 w 590"/>
                      <a:gd name="T9" fmla="*/ 229 h 822"/>
                      <a:gd name="T10" fmla="*/ 230 w 590"/>
                      <a:gd name="T11" fmla="*/ 0 h 822"/>
                      <a:gd name="T12" fmla="*/ 0 w 590"/>
                      <a:gd name="T13" fmla="*/ 0 h 822"/>
                      <a:gd name="T14" fmla="*/ 0 w 590"/>
                      <a:gd name="T15" fmla="*/ 822 h 822"/>
                      <a:gd name="T16" fmla="*/ 118 w 590"/>
                      <a:gd name="T17" fmla="*/ 822 h 822"/>
                      <a:gd name="T18" fmla="*/ 118 w 590"/>
                      <a:gd name="T19" fmla="*/ 468 h 822"/>
                      <a:gd name="T20" fmla="*/ 182 w 590"/>
                      <a:gd name="T21" fmla="*/ 468 h 822"/>
                      <a:gd name="T22" fmla="*/ 320 w 590"/>
                      <a:gd name="T23" fmla="*/ 546 h 822"/>
                      <a:gd name="T24" fmla="*/ 445 w 590"/>
                      <a:gd name="T25" fmla="*/ 822 h 822"/>
                      <a:gd name="T26" fmla="*/ 590 w 590"/>
                      <a:gd name="T27" fmla="*/ 822 h 822"/>
                      <a:gd name="T28" fmla="*/ 432 w 590"/>
                      <a:gd name="T29" fmla="*/ 505 h 822"/>
                      <a:gd name="T30" fmla="*/ 191 w 590"/>
                      <a:gd name="T31" fmla="*/ 365 h 822"/>
                      <a:gd name="T32" fmla="*/ 118 w 590"/>
                      <a:gd name="T33" fmla="*/ 365 h 822"/>
                      <a:gd name="T34" fmla="*/ 118 w 590"/>
                      <a:gd name="T35" fmla="*/ 104 h 822"/>
                      <a:gd name="T36" fmla="*/ 210 w 590"/>
                      <a:gd name="T37" fmla="*/ 104 h 822"/>
                      <a:gd name="T38" fmla="*/ 397 w 590"/>
                      <a:gd name="T39" fmla="*/ 229 h 822"/>
                      <a:gd name="T40" fmla="*/ 191 w 590"/>
                      <a:gd name="T41" fmla="*/ 365 h 8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90" h="822">
                        <a:moveTo>
                          <a:pt x="432" y="505"/>
                        </a:moveTo>
                        <a:cubicBezTo>
                          <a:pt x="407" y="456"/>
                          <a:pt x="375" y="433"/>
                          <a:pt x="338" y="424"/>
                        </a:cubicBezTo>
                        <a:cubicBezTo>
                          <a:pt x="338" y="423"/>
                          <a:pt x="338" y="423"/>
                          <a:pt x="338" y="423"/>
                        </a:cubicBezTo>
                        <a:cubicBezTo>
                          <a:pt x="399" y="414"/>
                          <a:pt x="457" y="384"/>
                          <a:pt x="489" y="343"/>
                        </a:cubicBezTo>
                        <a:cubicBezTo>
                          <a:pt x="511" y="314"/>
                          <a:pt x="526" y="276"/>
                          <a:pt x="526" y="229"/>
                        </a:cubicBezTo>
                        <a:cubicBezTo>
                          <a:pt x="526" y="76"/>
                          <a:pt x="424" y="0"/>
                          <a:pt x="23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822"/>
                          <a:pt x="0" y="822"/>
                          <a:pt x="0" y="822"/>
                        </a:cubicBezTo>
                        <a:cubicBezTo>
                          <a:pt x="118" y="822"/>
                          <a:pt x="118" y="822"/>
                          <a:pt x="118" y="822"/>
                        </a:cubicBezTo>
                        <a:cubicBezTo>
                          <a:pt x="118" y="468"/>
                          <a:pt x="118" y="468"/>
                          <a:pt x="118" y="468"/>
                        </a:cubicBezTo>
                        <a:cubicBezTo>
                          <a:pt x="140" y="468"/>
                          <a:pt x="173" y="468"/>
                          <a:pt x="182" y="468"/>
                        </a:cubicBezTo>
                        <a:cubicBezTo>
                          <a:pt x="244" y="468"/>
                          <a:pt x="284" y="468"/>
                          <a:pt x="320" y="546"/>
                        </a:cubicBezTo>
                        <a:cubicBezTo>
                          <a:pt x="445" y="822"/>
                          <a:pt x="445" y="822"/>
                          <a:pt x="445" y="822"/>
                        </a:cubicBezTo>
                        <a:cubicBezTo>
                          <a:pt x="590" y="822"/>
                          <a:pt x="590" y="822"/>
                          <a:pt x="590" y="822"/>
                        </a:cubicBezTo>
                        <a:lnTo>
                          <a:pt x="432" y="505"/>
                        </a:lnTo>
                        <a:close/>
                        <a:moveTo>
                          <a:pt x="191" y="365"/>
                        </a:moveTo>
                        <a:cubicBezTo>
                          <a:pt x="183" y="365"/>
                          <a:pt x="143" y="365"/>
                          <a:pt x="118" y="365"/>
                        </a:cubicBezTo>
                        <a:cubicBezTo>
                          <a:pt x="118" y="104"/>
                          <a:pt x="118" y="104"/>
                          <a:pt x="118" y="104"/>
                        </a:cubicBezTo>
                        <a:cubicBezTo>
                          <a:pt x="210" y="104"/>
                          <a:pt x="210" y="104"/>
                          <a:pt x="210" y="104"/>
                        </a:cubicBezTo>
                        <a:cubicBezTo>
                          <a:pt x="321" y="104"/>
                          <a:pt x="397" y="132"/>
                          <a:pt x="397" y="229"/>
                        </a:cubicBezTo>
                        <a:cubicBezTo>
                          <a:pt x="397" y="326"/>
                          <a:pt x="302" y="365"/>
                          <a:pt x="191" y="365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" name="Freeform 57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8478405" y="4192435"/>
                    <a:ext cx="99709" cy="159237"/>
                  </a:xfrm>
                  <a:custGeom>
                    <a:avLst/>
                    <a:gdLst>
                      <a:gd name="T0" fmla="*/ 218 w 524"/>
                      <a:gd name="T1" fmla="*/ 0 h 822"/>
                      <a:gd name="T2" fmla="*/ 0 w 524"/>
                      <a:gd name="T3" fmla="*/ 0 h 822"/>
                      <a:gd name="T4" fmla="*/ 0 w 524"/>
                      <a:gd name="T5" fmla="*/ 822 h 822"/>
                      <a:gd name="T6" fmla="*/ 118 w 524"/>
                      <a:gd name="T7" fmla="*/ 822 h 822"/>
                      <a:gd name="T8" fmla="*/ 118 w 524"/>
                      <a:gd name="T9" fmla="*/ 494 h 822"/>
                      <a:gd name="T10" fmla="*/ 218 w 524"/>
                      <a:gd name="T11" fmla="*/ 494 h 822"/>
                      <a:gd name="T12" fmla="*/ 524 w 524"/>
                      <a:gd name="T13" fmla="*/ 242 h 822"/>
                      <a:gd name="T14" fmla="*/ 218 w 524"/>
                      <a:gd name="T15" fmla="*/ 0 h 822"/>
                      <a:gd name="T16" fmla="*/ 205 w 524"/>
                      <a:gd name="T17" fmla="*/ 390 h 822"/>
                      <a:gd name="T18" fmla="*/ 118 w 524"/>
                      <a:gd name="T19" fmla="*/ 390 h 822"/>
                      <a:gd name="T20" fmla="*/ 118 w 524"/>
                      <a:gd name="T21" fmla="*/ 104 h 822"/>
                      <a:gd name="T22" fmla="*/ 205 w 524"/>
                      <a:gd name="T23" fmla="*/ 104 h 822"/>
                      <a:gd name="T24" fmla="*/ 399 w 524"/>
                      <a:gd name="T25" fmla="*/ 242 h 822"/>
                      <a:gd name="T26" fmla="*/ 205 w 524"/>
                      <a:gd name="T27" fmla="*/ 390 h 8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24" h="822">
                        <a:moveTo>
                          <a:pt x="21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822"/>
                          <a:pt x="0" y="822"/>
                          <a:pt x="0" y="822"/>
                        </a:cubicBezTo>
                        <a:cubicBezTo>
                          <a:pt x="118" y="822"/>
                          <a:pt x="118" y="822"/>
                          <a:pt x="118" y="822"/>
                        </a:cubicBezTo>
                        <a:cubicBezTo>
                          <a:pt x="118" y="494"/>
                          <a:pt x="118" y="494"/>
                          <a:pt x="118" y="494"/>
                        </a:cubicBezTo>
                        <a:cubicBezTo>
                          <a:pt x="143" y="494"/>
                          <a:pt x="186" y="494"/>
                          <a:pt x="218" y="494"/>
                        </a:cubicBezTo>
                        <a:cubicBezTo>
                          <a:pt x="409" y="494"/>
                          <a:pt x="524" y="395"/>
                          <a:pt x="524" y="242"/>
                        </a:cubicBezTo>
                        <a:cubicBezTo>
                          <a:pt x="524" y="85"/>
                          <a:pt x="412" y="0"/>
                          <a:pt x="218" y="0"/>
                        </a:cubicBezTo>
                        <a:close/>
                        <a:moveTo>
                          <a:pt x="205" y="390"/>
                        </a:moveTo>
                        <a:cubicBezTo>
                          <a:pt x="174" y="390"/>
                          <a:pt x="139" y="390"/>
                          <a:pt x="118" y="390"/>
                        </a:cubicBezTo>
                        <a:cubicBezTo>
                          <a:pt x="118" y="104"/>
                          <a:pt x="118" y="104"/>
                          <a:pt x="118" y="104"/>
                        </a:cubicBezTo>
                        <a:cubicBezTo>
                          <a:pt x="205" y="104"/>
                          <a:pt x="205" y="104"/>
                          <a:pt x="205" y="104"/>
                        </a:cubicBezTo>
                        <a:cubicBezTo>
                          <a:pt x="325" y="104"/>
                          <a:pt x="399" y="147"/>
                          <a:pt x="399" y="242"/>
                        </a:cubicBezTo>
                        <a:cubicBezTo>
                          <a:pt x="399" y="338"/>
                          <a:pt x="322" y="390"/>
                          <a:pt x="205" y="390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6" name="Freeform 58"/>
                  <p:cNvSpPr>
                    <a:spLocks/>
                  </p:cNvSpPr>
                  <p:nvPr userDrawn="1"/>
                </p:nvSpPr>
                <p:spPr bwMode="auto">
                  <a:xfrm>
                    <a:off x="8313198" y="4192437"/>
                    <a:ext cx="122032" cy="160725"/>
                  </a:xfrm>
                  <a:custGeom>
                    <a:avLst/>
                    <a:gdLst>
                      <a:gd name="T0" fmla="*/ 320 w 639"/>
                      <a:gd name="T1" fmla="*/ 734 h 836"/>
                      <a:gd name="T2" fmla="*/ 518 w 639"/>
                      <a:gd name="T3" fmla="*/ 485 h 836"/>
                      <a:gd name="T4" fmla="*/ 518 w 639"/>
                      <a:gd name="T5" fmla="*/ 0 h 836"/>
                      <a:gd name="T6" fmla="*/ 639 w 639"/>
                      <a:gd name="T7" fmla="*/ 0 h 836"/>
                      <a:gd name="T8" fmla="*/ 639 w 639"/>
                      <a:gd name="T9" fmla="*/ 495 h 836"/>
                      <a:gd name="T10" fmla="*/ 320 w 639"/>
                      <a:gd name="T11" fmla="*/ 836 h 836"/>
                      <a:gd name="T12" fmla="*/ 0 w 639"/>
                      <a:gd name="T13" fmla="*/ 495 h 836"/>
                      <a:gd name="T14" fmla="*/ 0 w 639"/>
                      <a:gd name="T15" fmla="*/ 0 h 836"/>
                      <a:gd name="T16" fmla="*/ 122 w 639"/>
                      <a:gd name="T17" fmla="*/ 0 h 836"/>
                      <a:gd name="T18" fmla="*/ 122 w 639"/>
                      <a:gd name="T19" fmla="*/ 485 h 836"/>
                      <a:gd name="T20" fmla="*/ 320 w 639"/>
                      <a:gd name="T21" fmla="*/ 734 h 8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39" h="836">
                        <a:moveTo>
                          <a:pt x="320" y="734"/>
                        </a:moveTo>
                        <a:cubicBezTo>
                          <a:pt x="454" y="734"/>
                          <a:pt x="518" y="651"/>
                          <a:pt x="518" y="485"/>
                        </a:cubicBezTo>
                        <a:cubicBezTo>
                          <a:pt x="518" y="0"/>
                          <a:pt x="518" y="0"/>
                          <a:pt x="518" y="0"/>
                        </a:cubicBezTo>
                        <a:cubicBezTo>
                          <a:pt x="639" y="0"/>
                          <a:pt x="639" y="0"/>
                          <a:pt x="639" y="0"/>
                        </a:cubicBezTo>
                        <a:cubicBezTo>
                          <a:pt x="639" y="495"/>
                          <a:pt x="639" y="495"/>
                          <a:pt x="639" y="495"/>
                        </a:cubicBezTo>
                        <a:cubicBezTo>
                          <a:pt x="639" y="738"/>
                          <a:pt x="510" y="836"/>
                          <a:pt x="320" y="836"/>
                        </a:cubicBezTo>
                        <a:cubicBezTo>
                          <a:pt x="130" y="836"/>
                          <a:pt x="0" y="738"/>
                          <a:pt x="0" y="49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2" y="0"/>
                          <a:pt x="122" y="0"/>
                          <a:pt x="122" y="0"/>
                        </a:cubicBezTo>
                        <a:cubicBezTo>
                          <a:pt x="122" y="485"/>
                          <a:pt x="122" y="485"/>
                          <a:pt x="122" y="485"/>
                        </a:cubicBezTo>
                        <a:cubicBezTo>
                          <a:pt x="122" y="651"/>
                          <a:pt x="185" y="734"/>
                          <a:pt x="320" y="734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9" name="正方形/長方形 18"/>
              <p:cNvSpPr/>
              <p:nvPr userDrawn="1"/>
            </p:nvSpPr>
            <p:spPr>
              <a:xfrm>
                <a:off x="0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正方形/長方形 19"/>
              <p:cNvSpPr/>
              <p:nvPr userDrawn="1"/>
            </p:nvSpPr>
            <p:spPr>
              <a:xfrm>
                <a:off x="9649238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5" name="タイトル プレースホルダ 1"/>
          <p:cNvSpPr>
            <a:spLocks noGrp="1"/>
          </p:cNvSpPr>
          <p:nvPr userDrawn="1">
            <p:ph type="title"/>
          </p:nvPr>
        </p:nvSpPr>
        <p:spPr>
          <a:xfrm>
            <a:off x="559368" y="334054"/>
            <a:ext cx="8075461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422227" y="1756102"/>
            <a:ext cx="7056784" cy="3751027"/>
          </a:xfrm>
          <a:prstGeom prst="rect">
            <a:avLst/>
          </a:prstGeom>
        </p:spPr>
        <p:txBody>
          <a:bodyPr lIns="90000" rIns="90000" bIns="0" anchor="t" anchorCtr="0">
            <a:noAutofit/>
          </a:bodyPr>
          <a:lstStyle>
            <a:lvl1pPr marL="0" marR="0" indent="0" algn="just" defTabSz="987461" rtl="0" eaLnBrk="1" fontAlgn="ctr" latinLnBrk="0" hangingPunct="0">
              <a:lnSpc>
                <a:spcPct val="12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0" i="0" baseline="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pPr marL="0" marR="0" lvl="0" indent="0" algn="just" defTabSz="987461" rtl="0" eaLnBrk="1" fontAlgn="ctr" latinLnBrk="0" hangingPunct="0">
              <a:lnSpc>
                <a:spcPct val="12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 userDrawn="1"/>
        </p:nvGrpSpPr>
        <p:grpSpPr>
          <a:xfrm>
            <a:off x="0" y="0"/>
            <a:ext cx="9901238" cy="7380288"/>
            <a:chOff x="0" y="0"/>
            <a:chExt cx="9901238" cy="7380288"/>
          </a:xfrm>
        </p:grpSpPr>
        <p:sp>
          <p:nvSpPr>
            <p:cNvPr id="29" name="正方形/長方形 28"/>
            <p:cNvSpPr/>
            <p:nvPr userDrawn="1"/>
          </p:nvSpPr>
          <p:spPr>
            <a:xfrm>
              <a:off x="125999" y="0"/>
              <a:ext cx="9649240" cy="6786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30" name="グループ化 29"/>
            <p:cNvGrpSpPr/>
            <p:nvPr userDrawn="1"/>
          </p:nvGrpSpPr>
          <p:grpSpPr>
            <a:xfrm>
              <a:off x="0" y="0"/>
              <a:ext cx="9901238" cy="7380288"/>
              <a:chOff x="0" y="0"/>
              <a:chExt cx="9901238" cy="7380288"/>
            </a:xfrm>
          </p:grpSpPr>
          <p:grpSp>
            <p:nvGrpSpPr>
              <p:cNvPr id="33" name="グループ化 32"/>
              <p:cNvGrpSpPr/>
              <p:nvPr userDrawn="1"/>
            </p:nvGrpSpPr>
            <p:grpSpPr>
              <a:xfrm>
                <a:off x="126000" y="6456406"/>
                <a:ext cx="9649238" cy="252001"/>
                <a:chOff x="126000" y="3572300"/>
                <a:chExt cx="9649238" cy="252001"/>
              </a:xfrm>
            </p:grpSpPr>
            <p:sp>
              <p:nvSpPr>
                <p:cNvPr id="40" name="正方形/長方形 39"/>
                <p:cNvSpPr/>
                <p:nvPr userDrawn="1"/>
              </p:nvSpPr>
              <p:spPr>
                <a:xfrm rot="16200000">
                  <a:off x="3432518" y="265783"/>
                  <a:ext cx="252000" cy="6865036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正方形/長方形 40"/>
                <p:cNvSpPr/>
                <p:nvPr userDrawn="1"/>
              </p:nvSpPr>
              <p:spPr>
                <a:xfrm rot="16200000">
                  <a:off x="9178082" y="3227144"/>
                  <a:ext cx="252000" cy="942313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2" name="グループ化 41"/>
                <p:cNvGrpSpPr/>
                <p:nvPr userDrawn="1"/>
              </p:nvGrpSpPr>
              <p:grpSpPr>
                <a:xfrm>
                  <a:off x="7129194" y="3572300"/>
                  <a:ext cx="1565571" cy="252001"/>
                  <a:chOff x="7098825" y="4119513"/>
                  <a:chExt cx="1479289" cy="238112"/>
                </a:xfrm>
              </p:grpSpPr>
              <p:sp>
                <p:nvSpPr>
                  <p:cNvPr id="43" name="Freeform 51"/>
                  <p:cNvSpPr>
                    <a:spLocks/>
                  </p:cNvSpPr>
                  <p:nvPr userDrawn="1"/>
                </p:nvSpPr>
                <p:spPr bwMode="auto">
                  <a:xfrm>
                    <a:off x="7098825" y="4119513"/>
                    <a:ext cx="130961" cy="238111"/>
                  </a:xfrm>
                  <a:custGeom>
                    <a:avLst/>
                    <a:gdLst>
                      <a:gd name="T0" fmla="*/ 683 w 683"/>
                      <a:gd name="T1" fmla="*/ 1218 h 1233"/>
                      <a:gd name="T2" fmla="*/ 683 w 683"/>
                      <a:gd name="T3" fmla="*/ 1223 h 1233"/>
                      <a:gd name="T4" fmla="*/ 673 w 683"/>
                      <a:gd name="T5" fmla="*/ 1233 h 1233"/>
                      <a:gd name="T6" fmla="*/ 668 w 683"/>
                      <a:gd name="T7" fmla="*/ 1233 h 1233"/>
                      <a:gd name="T8" fmla="*/ 16 w 683"/>
                      <a:gd name="T9" fmla="*/ 1233 h 1233"/>
                      <a:gd name="T10" fmla="*/ 11 w 683"/>
                      <a:gd name="T11" fmla="*/ 1233 h 1233"/>
                      <a:gd name="T12" fmla="*/ 0 w 683"/>
                      <a:gd name="T13" fmla="*/ 1223 h 1233"/>
                      <a:gd name="T14" fmla="*/ 0 w 683"/>
                      <a:gd name="T15" fmla="*/ 1218 h 1233"/>
                      <a:gd name="T16" fmla="*/ 0 w 683"/>
                      <a:gd name="T17" fmla="*/ 1161 h 1233"/>
                      <a:gd name="T18" fmla="*/ 31 w 683"/>
                      <a:gd name="T19" fmla="*/ 1130 h 1233"/>
                      <a:gd name="T20" fmla="*/ 84 w 683"/>
                      <a:gd name="T21" fmla="*/ 1122 h 1233"/>
                      <a:gd name="T22" fmla="*/ 167 w 683"/>
                      <a:gd name="T23" fmla="*/ 1039 h 1233"/>
                      <a:gd name="T24" fmla="*/ 169 w 683"/>
                      <a:gd name="T25" fmla="*/ 1003 h 1233"/>
                      <a:gd name="T26" fmla="*/ 170 w 683"/>
                      <a:gd name="T27" fmla="*/ 956 h 1233"/>
                      <a:gd name="T28" fmla="*/ 170 w 683"/>
                      <a:gd name="T29" fmla="*/ 278 h 1233"/>
                      <a:gd name="T30" fmla="*/ 169 w 683"/>
                      <a:gd name="T31" fmla="*/ 230 h 1233"/>
                      <a:gd name="T32" fmla="*/ 167 w 683"/>
                      <a:gd name="T33" fmla="*/ 194 h 1233"/>
                      <a:gd name="T34" fmla="*/ 84 w 683"/>
                      <a:gd name="T35" fmla="*/ 111 h 1233"/>
                      <a:gd name="T36" fmla="*/ 31 w 683"/>
                      <a:gd name="T37" fmla="*/ 104 h 1233"/>
                      <a:gd name="T38" fmla="*/ 0 w 683"/>
                      <a:gd name="T39" fmla="*/ 72 h 1233"/>
                      <a:gd name="T40" fmla="*/ 0 w 683"/>
                      <a:gd name="T41" fmla="*/ 16 h 1233"/>
                      <a:gd name="T42" fmla="*/ 0 w 683"/>
                      <a:gd name="T43" fmla="*/ 11 h 1233"/>
                      <a:gd name="T44" fmla="*/ 11 w 683"/>
                      <a:gd name="T45" fmla="*/ 1 h 1233"/>
                      <a:gd name="T46" fmla="*/ 16 w 683"/>
                      <a:gd name="T47" fmla="*/ 0 h 1233"/>
                      <a:gd name="T48" fmla="*/ 668 w 683"/>
                      <a:gd name="T49" fmla="*/ 0 h 1233"/>
                      <a:gd name="T50" fmla="*/ 673 w 683"/>
                      <a:gd name="T51" fmla="*/ 1 h 1233"/>
                      <a:gd name="T52" fmla="*/ 683 w 683"/>
                      <a:gd name="T53" fmla="*/ 11 h 1233"/>
                      <a:gd name="T54" fmla="*/ 683 w 683"/>
                      <a:gd name="T55" fmla="*/ 16 h 1233"/>
                      <a:gd name="T56" fmla="*/ 683 w 683"/>
                      <a:gd name="T57" fmla="*/ 72 h 1233"/>
                      <a:gd name="T58" fmla="*/ 652 w 683"/>
                      <a:gd name="T59" fmla="*/ 104 h 1233"/>
                      <a:gd name="T60" fmla="*/ 599 w 683"/>
                      <a:gd name="T61" fmla="*/ 111 h 1233"/>
                      <a:gd name="T62" fmla="*/ 516 w 683"/>
                      <a:gd name="T63" fmla="*/ 194 h 1233"/>
                      <a:gd name="T64" fmla="*/ 514 w 683"/>
                      <a:gd name="T65" fmla="*/ 230 h 1233"/>
                      <a:gd name="T66" fmla="*/ 513 w 683"/>
                      <a:gd name="T67" fmla="*/ 278 h 1233"/>
                      <a:gd name="T68" fmla="*/ 513 w 683"/>
                      <a:gd name="T69" fmla="*/ 956 h 1233"/>
                      <a:gd name="T70" fmla="*/ 514 w 683"/>
                      <a:gd name="T71" fmla="*/ 1003 h 1233"/>
                      <a:gd name="T72" fmla="*/ 516 w 683"/>
                      <a:gd name="T73" fmla="*/ 1039 h 1233"/>
                      <a:gd name="T74" fmla="*/ 599 w 683"/>
                      <a:gd name="T75" fmla="*/ 1122 h 1233"/>
                      <a:gd name="T76" fmla="*/ 652 w 683"/>
                      <a:gd name="T77" fmla="*/ 1130 h 1233"/>
                      <a:gd name="T78" fmla="*/ 683 w 683"/>
                      <a:gd name="T79" fmla="*/ 1161 h 1233"/>
                      <a:gd name="T80" fmla="*/ 683 w 683"/>
                      <a:gd name="T81" fmla="*/ 1218 h 1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83" h="1233">
                        <a:moveTo>
                          <a:pt x="683" y="1218"/>
                        </a:moveTo>
                        <a:cubicBezTo>
                          <a:pt x="683" y="1219"/>
                          <a:pt x="683" y="1223"/>
                          <a:pt x="683" y="1223"/>
                        </a:cubicBezTo>
                        <a:cubicBezTo>
                          <a:pt x="683" y="1228"/>
                          <a:pt x="678" y="1233"/>
                          <a:pt x="673" y="1233"/>
                        </a:cubicBezTo>
                        <a:cubicBezTo>
                          <a:pt x="673" y="1233"/>
                          <a:pt x="669" y="1233"/>
                          <a:pt x="668" y="1233"/>
                        </a:cubicBezTo>
                        <a:cubicBezTo>
                          <a:pt x="668" y="1233"/>
                          <a:pt x="17" y="1233"/>
                          <a:pt x="16" y="1233"/>
                        </a:cubicBezTo>
                        <a:cubicBezTo>
                          <a:pt x="14" y="1233"/>
                          <a:pt x="11" y="1233"/>
                          <a:pt x="11" y="1233"/>
                        </a:cubicBezTo>
                        <a:cubicBezTo>
                          <a:pt x="5" y="1233"/>
                          <a:pt x="1" y="1228"/>
                          <a:pt x="0" y="1223"/>
                        </a:cubicBezTo>
                        <a:cubicBezTo>
                          <a:pt x="0" y="1223"/>
                          <a:pt x="0" y="1219"/>
                          <a:pt x="0" y="1218"/>
                        </a:cubicBezTo>
                        <a:cubicBezTo>
                          <a:pt x="0" y="1161"/>
                          <a:pt x="0" y="1161"/>
                          <a:pt x="0" y="1161"/>
                        </a:cubicBezTo>
                        <a:cubicBezTo>
                          <a:pt x="0" y="1145"/>
                          <a:pt x="12" y="1132"/>
                          <a:pt x="31" y="1130"/>
                        </a:cubicBezTo>
                        <a:cubicBezTo>
                          <a:pt x="45" y="1128"/>
                          <a:pt x="69" y="1125"/>
                          <a:pt x="84" y="1122"/>
                        </a:cubicBezTo>
                        <a:cubicBezTo>
                          <a:pt x="134" y="1114"/>
                          <a:pt x="162" y="1095"/>
                          <a:pt x="167" y="1039"/>
                        </a:cubicBezTo>
                        <a:cubicBezTo>
                          <a:pt x="168" y="1031"/>
                          <a:pt x="169" y="1003"/>
                          <a:pt x="169" y="1003"/>
                        </a:cubicBezTo>
                        <a:cubicBezTo>
                          <a:pt x="170" y="956"/>
                          <a:pt x="170" y="956"/>
                          <a:pt x="170" y="956"/>
                        </a:cubicBezTo>
                        <a:cubicBezTo>
                          <a:pt x="170" y="278"/>
                          <a:pt x="170" y="278"/>
                          <a:pt x="170" y="278"/>
                        </a:cubicBezTo>
                        <a:cubicBezTo>
                          <a:pt x="169" y="230"/>
                          <a:pt x="169" y="230"/>
                          <a:pt x="169" y="230"/>
                        </a:cubicBezTo>
                        <a:cubicBezTo>
                          <a:pt x="169" y="230"/>
                          <a:pt x="168" y="203"/>
                          <a:pt x="167" y="194"/>
                        </a:cubicBezTo>
                        <a:cubicBezTo>
                          <a:pt x="162" y="138"/>
                          <a:pt x="134" y="119"/>
                          <a:pt x="84" y="111"/>
                        </a:cubicBezTo>
                        <a:cubicBezTo>
                          <a:pt x="69" y="109"/>
                          <a:pt x="45" y="106"/>
                          <a:pt x="31" y="104"/>
                        </a:cubicBezTo>
                        <a:cubicBezTo>
                          <a:pt x="12" y="102"/>
                          <a:pt x="0" y="89"/>
                          <a:pt x="0" y="72"/>
                        </a:cubicBezTo>
                        <a:cubicBezTo>
                          <a:pt x="0" y="72"/>
                          <a:pt x="0" y="17"/>
                          <a:pt x="0" y="16"/>
                        </a:cubicBezTo>
                        <a:cubicBezTo>
                          <a:pt x="0" y="14"/>
                          <a:pt x="0" y="11"/>
                          <a:pt x="0" y="11"/>
                        </a:cubicBezTo>
                        <a:cubicBezTo>
                          <a:pt x="1" y="5"/>
                          <a:pt x="5" y="1"/>
                          <a:pt x="11" y="1"/>
                        </a:cubicBezTo>
                        <a:cubicBezTo>
                          <a:pt x="11" y="1"/>
                          <a:pt x="14" y="0"/>
                          <a:pt x="16" y="0"/>
                        </a:cubicBezTo>
                        <a:cubicBezTo>
                          <a:pt x="17" y="0"/>
                          <a:pt x="668" y="0"/>
                          <a:pt x="668" y="0"/>
                        </a:cubicBezTo>
                        <a:cubicBezTo>
                          <a:pt x="669" y="0"/>
                          <a:pt x="673" y="1"/>
                          <a:pt x="673" y="1"/>
                        </a:cubicBezTo>
                        <a:cubicBezTo>
                          <a:pt x="678" y="1"/>
                          <a:pt x="683" y="5"/>
                          <a:pt x="683" y="11"/>
                        </a:cubicBezTo>
                        <a:cubicBezTo>
                          <a:pt x="683" y="11"/>
                          <a:pt x="683" y="14"/>
                          <a:pt x="683" y="16"/>
                        </a:cubicBezTo>
                        <a:cubicBezTo>
                          <a:pt x="683" y="72"/>
                          <a:pt x="683" y="72"/>
                          <a:pt x="683" y="72"/>
                        </a:cubicBezTo>
                        <a:cubicBezTo>
                          <a:pt x="683" y="89"/>
                          <a:pt x="671" y="102"/>
                          <a:pt x="652" y="104"/>
                        </a:cubicBezTo>
                        <a:cubicBezTo>
                          <a:pt x="638" y="106"/>
                          <a:pt x="614" y="109"/>
                          <a:pt x="599" y="111"/>
                        </a:cubicBezTo>
                        <a:cubicBezTo>
                          <a:pt x="549" y="119"/>
                          <a:pt x="521" y="138"/>
                          <a:pt x="516" y="194"/>
                        </a:cubicBezTo>
                        <a:cubicBezTo>
                          <a:pt x="515" y="203"/>
                          <a:pt x="514" y="230"/>
                          <a:pt x="514" y="230"/>
                        </a:cubicBezTo>
                        <a:cubicBezTo>
                          <a:pt x="513" y="278"/>
                          <a:pt x="513" y="278"/>
                          <a:pt x="513" y="278"/>
                        </a:cubicBezTo>
                        <a:cubicBezTo>
                          <a:pt x="513" y="956"/>
                          <a:pt x="513" y="956"/>
                          <a:pt x="513" y="956"/>
                        </a:cubicBezTo>
                        <a:cubicBezTo>
                          <a:pt x="514" y="1003"/>
                          <a:pt x="514" y="1003"/>
                          <a:pt x="514" y="1003"/>
                        </a:cubicBezTo>
                        <a:cubicBezTo>
                          <a:pt x="514" y="1003"/>
                          <a:pt x="515" y="1031"/>
                          <a:pt x="516" y="1039"/>
                        </a:cubicBezTo>
                        <a:cubicBezTo>
                          <a:pt x="521" y="1095"/>
                          <a:pt x="549" y="1114"/>
                          <a:pt x="599" y="1122"/>
                        </a:cubicBezTo>
                        <a:cubicBezTo>
                          <a:pt x="614" y="1125"/>
                          <a:pt x="638" y="1128"/>
                          <a:pt x="652" y="1130"/>
                        </a:cubicBezTo>
                        <a:cubicBezTo>
                          <a:pt x="671" y="1132"/>
                          <a:pt x="683" y="1145"/>
                          <a:pt x="683" y="1161"/>
                        </a:cubicBezTo>
                        <a:lnTo>
                          <a:pt x="683" y="1218"/>
                        </a:ln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4" name="Freeform 52"/>
                  <p:cNvSpPr>
                    <a:spLocks/>
                  </p:cNvSpPr>
                  <p:nvPr userDrawn="1"/>
                </p:nvSpPr>
                <p:spPr bwMode="auto">
                  <a:xfrm>
                    <a:off x="7266991" y="4119513"/>
                    <a:ext cx="294663" cy="238111"/>
                  </a:xfrm>
                  <a:custGeom>
                    <a:avLst/>
                    <a:gdLst>
                      <a:gd name="T0" fmla="*/ 852 w 1535"/>
                      <a:gd name="T1" fmla="*/ 1223 h 1233"/>
                      <a:gd name="T2" fmla="*/ 868 w 1535"/>
                      <a:gd name="T3" fmla="*/ 1233 h 1233"/>
                      <a:gd name="T4" fmla="*/ 1524 w 1535"/>
                      <a:gd name="T5" fmla="*/ 1233 h 1233"/>
                      <a:gd name="T6" fmla="*/ 1535 w 1535"/>
                      <a:gd name="T7" fmla="*/ 1218 h 1233"/>
                      <a:gd name="T8" fmla="*/ 1504 w 1535"/>
                      <a:gd name="T9" fmla="*/ 1130 h 1233"/>
                      <a:gd name="T10" fmla="*/ 1368 w 1535"/>
                      <a:gd name="T11" fmla="*/ 1039 h 1233"/>
                      <a:gd name="T12" fmla="*/ 1365 w 1535"/>
                      <a:gd name="T13" fmla="*/ 956 h 1233"/>
                      <a:gd name="T14" fmla="*/ 1366 w 1535"/>
                      <a:gd name="T15" fmla="*/ 230 h 1233"/>
                      <a:gd name="T16" fmla="*/ 1451 w 1535"/>
                      <a:gd name="T17" fmla="*/ 111 h 1233"/>
                      <a:gd name="T18" fmla="*/ 1535 w 1535"/>
                      <a:gd name="T19" fmla="*/ 72 h 1233"/>
                      <a:gd name="T20" fmla="*/ 1535 w 1535"/>
                      <a:gd name="T21" fmla="*/ 11 h 1233"/>
                      <a:gd name="T22" fmla="*/ 1520 w 1535"/>
                      <a:gd name="T23" fmla="*/ 0 h 1233"/>
                      <a:gd name="T24" fmla="*/ 863 w 1535"/>
                      <a:gd name="T25" fmla="*/ 1 h 1233"/>
                      <a:gd name="T26" fmla="*/ 852 w 1535"/>
                      <a:gd name="T27" fmla="*/ 16 h 1233"/>
                      <a:gd name="T28" fmla="*/ 883 w 1535"/>
                      <a:gd name="T29" fmla="*/ 104 h 1233"/>
                      <a:gd name="T30" fmla="*/ 1019 w 1535"/>
                      <a:gd name="T31" fmla="*/ 194 h 1233"/>
                      <a:gd name="T32" fmla="*/ 1022 w 1535"/>
                      <a:gd name="T33" fmla="*/ 278 h 1233"/>
                      <a:gd name="T34" fmla="*/ 513 w 1535"/>
                      <a:gd name="T35" fmla="*/ 512 h 1233"/>
                      <a:gd name="T36" fmla="*/ 514 w 1535"/>
                      <a:gd name="T37" fmla="*/ 230 h 1233"/>
                      <a:gd name="T38" fmla="*/ 599 w 1535"/>
                      <a:gd name="T39" fmla="*/ 111 h 1233"/>
                      <a:gd name="T40" fmla="*/ 683 w 1535"/>
                      <a:gd name="T41" fmla="*/ 72 h 1233"/>
                      <a:gd name="T42" fmla="*/ 683 w 1535"/>
                      <a:gd name="T43" fmla="*/ 11 h 1233"/>
                      <a:gd name="T44" fmla="*/ 668 w 1535"/>
                      <a:gd name="T45" fmla="*/ 0 h 1233"/>
                      <a:gd name="T46" fmla="*/ 11 w 1535"/>
                      <a:gd name="T47" fmla="*/ 1 h 1233"/>
                      <a:gd name="T48" fmla="*/ 0 w 1535"/>
                      <a:gd name="T49" fmla="*/ 16 h 1233"/>
                      <a:gd name="T50" fmla="*/ 31 w 1535"/>
                      <a:gd name="T51" fmla="*/ 104 h 1233"/>
                      <a:gd name="T52" fmla="*/ 167 w 1535"/>
                      <a:gd name="T53" fmla="*/ 194 h 1233"/>
                      <a:gd name="T54" fmla="*/ 170 w 1535"/>
                      <a:gd name="T55" fmla="*/ 278 h 1233"/>
                      <a:gd name="T56" fmla="*/ 169 w 1535"/>
                      <a:gd name="T57" fmla="*/ 1003 h 1233"/>
                      <a:gd name="T58" fmla="*/ 84 w 1535"/>
                      <a:gd name="T59" fmla="*/ 1122 h 1233"/>
                      <a:gd name="T60" fmla="*/ 0 w 1535"/>
                      <a:gd name="T61" fmla="*/ 1161 h 1233"/>
                      <a:gd name="T62" fmla="*/ 0 w 1535"/>
                      <a:gd name="T63" fmla="*/ 1223 h 1233"/>
                      <a:gd name="T64" fmla="*/ 16 w 1535"/>
                      <a:gd name="T65" fmla="*/ 1233 h 1233"/>
                      <a:gd name="T66" fmla="*/ 672 w 1535"/>
                      <a:gd name="T67" fmla="*/ 1233 h 1233"/>
                      <a:gd name="T68" fmla="*/ 683 w 1535"/>
                      <a:gd name="T69" fmla="*/ 1218 h 1233"/>
                      <a:gd name="T70" fmla="*/ 652 w 1535"/>
                      <a:gd name="T71" fmla="*/ 1130 h 1233"/>
                      <a:gd name="T72" fmla="*/ 516 w 1535"/>
                      <a:gd name="T73" fmla="*/ 1039 h 1233"/>
                      <a:gd name="T74" fmla="*/ 513 w 1535"/>
                      <a:gd name="T75" fmla="*/ 956 h 1233"/>
                      <a:gd name="T76" fmla="*/ 1022 w 1535"/>
                      <a:gd name="T77" fmla="*/ 696 h 1233"/>
                      <a:gd name="T78" fmla="*/ 1021 w 1535"/>
                      <a:gd name="T79" fmla="*/ 1003 h 1233"/>
                      <a:gd name="T80" fmla="*/ 936 w 1535"/>
                      <a:gd name="T81" fmla="*/ 1122 h 1233"/>
                      <a:gd name="T82" fmla="*/ 852 w 1535"/>
                      <a:gd name="T83" fmla="*/ 1161 h 1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535" h="1233">
                        <a:moveTo>
                          <a:pt x="852" y="1218"/>
                        </a:moveTo>
                        <a:cubicBezTo>
                          <a:pt x="852" y="1219"/>
                          <a:pt x="852" y="1223"/>
                          <a:pt x="852" y="1223"/>
                        </a:cubicBezTo>
                        <a:cubicBezTo>
                          <a:pt x="853" y="1228"/>
                          <a:pt x="857" y="1233"/>
                          <a:pt x="863" y="1233"/>
                        </a:cubicBezTo>
                        <a:cubicBezTo>
                          <a:pt x="863" y="1233"/>
                          <a:pt x="866" y="1233"/>
                          <a:pt x="868" y="1233"/>
                        </a:cubicBezTo>
                        <a:cubicBezTo>
                          <a:pt x="869" y="1233"/>
                          <a:pt x="1520" y="1233"/>
                          <a:pt x="1520" y="1233"/>
                        </a:cubicBezTo>
                        <a:cubicBezTo>
                          <a:pt x="1521" y="1233"/>
                          <a:pt x="1524" y="1233"/>
                          <a:pt x="1524" y="1233"/>
                        </a:cubicBezTo>
                        <a:cubicBezTo>
                          <a:pt x="1530" y="1233"/>
                          <a:pt x="1534" y="1228"/>
                          <a:pt x="1535" y="1223"/>
                        </a:cubicBezTo>
                        <a:cubicBezTo>
                          <a:pt x="1535" y="1223"/>
                          <a:pt x="1535" y="1219"/>
                          <a:pt x="1535" y="1218"/>
                        </a:cubicBezTo>
                        <a:cubicBezTo>
                          <a:pt x="1535" y="1161"/>
                          <a:pt x="1535" y="1161"/>
                          <a:pt x="1535" y="1161"/>
                        </a:cubicBezTo>
                        <a:cubicBezTo>
                          <a:pt x="1535" y="1145"/>
                          <a:pt x="1523" y="1132"/>
                          <a:pt x="1504" y="1130"/>
                        </a:cubicBezTo>
                        <a:cubicBezTo>
                          <a:pt x="1490" y="1128"/>
                          <a:pt x="1466" y="1125"/>
                          <a:pt x="1451" y="1122"/>
                        </a:cubicBezTo>
                        <a:cubicBezTo>
                          <a:pt x="1401" y="1114"/>
                          <a:pt x="1373" y="1095"/>
                          <a:pt x="1368" y="1039"/>
                        </a:cubicBezTo>
                        <a:cubicBezTo>
                          <a:pt x="1367" y="1031"/>
                          <a:pt x="1366" y="1003"/>
                          <a:pt x="1366" y="1003"/>
                        </a:cubicBezTo>
                        <a:cubicBezTo>
                          <a:pt x="1365" y="956"/>
                          <a:pt x="1365" y="956"/>
                          <a:pt x="1365" y="956"/>
                        </a:cubicBezTo>
                        <a:cubicBezTo>
                          <a:pt x="1365" y="278"/>
                          <a:pt x="1365" y="278"/>
                          <a:pt x="1365" y="278"/>
                        </a:cubicBezTo>
                        <a:cubicBezTo>
                          <a:pt x="1366" y="230"/>
                          <a:pt x="1366" y="230"/>
                          <a:pt x="1366" y="230"/>
                        </a:cubicBezTo>
                        <a:cubicBezTo>
                          <a:pt x="1366" y="230"/>
                          <a:pt x="1367" y="203"/>
                          <a:pt x="1368" y="194"/>
                        </a:cubicBezTo>
                        <a:cubicBezTo>
                          <a:pt x="1373" y="138"/>
                          <a:pt x="1401" y="119"/>
                          <a:pt x="1451" y="111"/>
                        </a:cubicBezTo>
                        <a:cubicBezTo>
                          <a:pt x="1466" y="109"/>
                          <a:pt x="1490" y="106"/>
                          <a:pt x="1504" y="104"/>
                        </a:cubicBezTo>
                        <a:cubicBezTo>
                          <a:pt x="1523" y="102"/>
                          <a:pt x="1535" y="89"/>
                          <a:pt x="1535" y="72"/>
                        </a:cubicBezTo>
                        <a:cubicBezTo>
                          <a:pt x="1535" y="16"/>
                          <a:pt x="1535" y="16"/>
                          <a:pt x="1535" y="16"/>
                        </a:cubicBezTo>
                        <a:cubicBezTo>
                          <a:pt x="1535" y="14"/>
                          <a:pt x="1535" y="11"/>
                          <a:pt x="1535" y="11"/>
                        </a:cubicBezTo>
                        <a:cubicBezTo>
                          <a:pt x="1534" y="5"/>
                          <a:pt x="1530" y="1"/>
                          <a:pt x="1524" y="1"/>
                        </a:cubicBezTo>
                        <a:cubicBezTo>
                          <a:pt x="1524" y="1"/>
                          <a:pt x="1521" y="0"/>
                          <a:pt x="1520" y="0"/>
                        </a:cubicBezTo>
                        <a:cubicBezTo>
                          <a:pt x="1520" y="0"/>
                          <a:pt x="869" y="0"/>
                          <a:pt x="868" y="0"/>
                        </a:cubicBezTo>
                        <a:cubicBezTo>
                          <a:pt x="866" y="0"/>
                          <a:pt x="863" y="1"/>
                          <a:pt x="863" y="1"/>
                        </a:cubicBezTo>
                        <a:cubicBezTo>
                          <a:pt x="857" y="1"/>
                          <a:pt x="853" y="5"/>
                          <a:pt x="852" y="11"/>
                        </a:cubicBezTo>
                        <a:cubicBezTo>
                          <a:pt x="852" y="11"/>
                          <a:pt x="852" y="14"/>
                          <a:pt x="852" y="16"/>
                        </a:cubicBezTo>
                        <a:cubicBezTo>
                          <a:pt x="852" y="17"/>
                          <a:pt x="852" y="72"/>
                          <a:pt x="852" y="72"/>
                        </a:cubicBezTo>
                        <a:cubicBezTo>
                          <a:pt x="852" y="89"/>
                          <a:pt x="864" y="102"/>
                          <a:pt x="883" y="104"/>
                        </a:cubicBezTo>
                        <a:cubicBezTo>
                          <a:pt x="897" y="106"/>
                          <a:pt x="921" y="109"/>
                          <a:pt x="936" y="111"/>
                        </a:cubicBezTo>
                        <a:cubicBezTo>
                          <a:pt x="986" y="119"/>
                          <a:pt x="1014" y="138"/>
                          <a:pt x="1019" y="194"/>
                        </a:cubicBezTo>
                        <a:cubicBezTo>
                          <a:pt x="1020" y="203"/>
                          <a:pt x="1021" y="230"/>
                          <a:pt x="1021" y="230"/>
                        </a:cubicBezTo>
                        <a:cubicBezTo>
                          <a:pt x="1022" y="278"/>
                          <a:pt x="1022" y="278"/>
                          <a:pt x="1022" y="278"/>
                        </a:cubicBezTo>
                        <a:cubicBezTo>
                          <a:pt x="1022" y="512"/>
                          <a:pt x="1022" y="512"/>
                          <a:pt x="1022" y="512"/>
                        </a:cubicBezTo>
                        <a:cubicBezTo>
                          <a:pt x="513" y="512"/>
                          <a:pt x="513" y="512"/>
                          <a:pt x="513" y="512"/>
                        </a:cubicBezTo>
                        <a:cubicBezTo>
                          <a:pt x="513" y="278"/>
                          <a:pt x="513" y="278"/>
                          <a:pt x="513" y="278"/>
                        </a:cubicBezTo>
                        <a:cubicBezTo>
                          <a:pt x="514" y="230"/>
                          <a:pt x="514" y="230"/>
                          <a:pt x="514" y="230"/>
                        </a:cubicBezTo>
                        <a:cubicBezTo>
                          <a:pt x="514" y="230"/>
                          <a:pt x="515" y="203"/>
                          <a:pt x="516" y="194"/>
                        </a:cubicBezTo>
                        <a:cubicBezTo>
                          <a:pt x="521" y="138"/>
                          <a:pt x="549" y="119"/>
                          <a:pt x="599" y="111"/>
                        </a:cubicBezTo>
                        <a:cubicBezTo>
                          <a:pt x="614" y="109"/>
                          <a:pt x="638" y="106"/>
                          <a:pt x="652" y="104"/>
                        </a:cubicBezTo>
                        <a:cubicBezTo>
                          <a:pt x="671" y="102"/>
                          <a:pt x="683" y="89"/>
                          <a:pt x="683" y="72"/>
                        </a:cubicBezTo>
                        <a:cubicBezTo>
                          <a:pt x="683" y="16"/>
                          <a:pt x="683" y="16"/>
                          <a:pt x="683" y="16"/>
                        </a:cubicBezTo>
                        <a:cubicBezTo>
                          <a:pt x="683" y="14"/>
                          <a:pt x="683" y="11"/>
                          <a:pt x="683" y="11"/>
                        </a:cubicBezTo>
                        <a:cubicBezTo>
                          <a:pt x="682" y="5"/>
                          <a:pt x="678" y="1"/>
                          <a:pt x="672" y="1"/>
                        </a:cubicBezTo>
                        <a:cubicBezTo>
                          <a:pt x="672" y="1"/>
                          <a:pt x="669" y="0"/>
                          <a:pt x="668" y="0"/>
                        </a:cubicBezTo>
                        <a:cubicBezTo>
                          <a:pt x="668" y="0"/>
                          <a:pt x="17" y="0"/>
                          <a:pt x="16" y="0"/>
                        </a:cubicBezTo>
                        <a:cubicBezTo>
                          <a:pt x="14" y="0"/>
                          <a:pt x="11" y="1"/>
                          <a:pt x="11" y="1"/>
                        </a:cubicBezTo>
                        <a:cubicBezTo>
                          <a:pt x="5" y="1"/>
                          <a:pt x="1" y="5"/>
                          <a:pt x="0" y="11"/>
                        </a:cubicBezTo>
                        <a:cubicBezTo>
                          <a:pt x="0" y="11"/>
                          <a:pt x="0" y="14"/>
                          <a:pt x="0" y="16"/>
                        </a:cubicBezTo>
                        <a:cubicBezTo>
                          <a:pt x="0" y="17"/>
                          <a:pt x="0" y="72"/>
                          <a:pt x="0" y="72"/>
                        </a:cubicBezTo>
                        <a:cubicBezTo>
                          <a:pt x="0" y="89"/>
                          <a:pt x="12" y="102"/>
                          <a:pt x="31" y="104"/>
                        </a:cubicBezTo>
                        <a:cubicBezTo>
                          <a:pt x="45" y="106"/>
                          <a:pt x="69" y="109"/>
                          <a:pt x="84" y="111"/>
                        </a:cubicBezTo>
                        <a:cubicBezTo>
                          <a:pt x="134" y="119"/>
                          <a:pt x="162" y="138"/>
                          <a:pt x="167" y="194"/>
                        </a:cubicBezTo>
                        <a:cubicBezTo>
                          <a:pt x="168" y="203"/>
                          <a:pt x="169" y="230"/>
                          <a:pt x="169" y="230"/>
                        </a:cubicBezTo>
                        <a:cubicBezTo>
                          <a:pt x="170" y="278"/>
                          <a:pt x="170" y="278"/>
                          <a:pt x="170" y="278"/>
                        </a:cubicBezTo>
                        <a:cubicBezTo>
                          <a:pt x="170" y="956"/>
                          <a:pt x="170" y="956"/>
                          <a:pt x="170" y="956"/>
                        </a:cubicBezTo>
                        <a:cubicBezTo>
                          <a:pt x="169" y="1003"/>
                          <a:pt x="169" y="1003"/>
                          <a:pt x="169" y="1003"/>
                        </a:cubicBezTo>
                        <a:cubicBezTo>
                          <a:pt x="169" y="1003"/>
                          <a:pt x="168" y="1031"/>
                          <a:pt x="167" y="1039"/>
                        </a:cubicBezTo>
                        <a:cubicBezTo>
                          <a:pt x="162" y="1095"/>
                          <a:pt x="134" y="1114"/>
                          <a:pt x="84" y="1122"/>
                        </a:cubicBezTo>
                        <a:cubicBezTo>
                          <a:pt x="69" y="1125"/>
                          <a:pt x="45" y="1128"/>
                          <a:pt x="31" y="1130"/>
                        </a:cubicBezTo>
                        <a:cubicBezTo>
                          <a:pt x="12" y="1132"/>
                          <a:pt x="0" y="1145"/>
                          <a:pt x="0" y="1161"/>
                        </a:cubicBezTo>
                        <a:cubicBezTo>
                          <a:pt x="0" y="1161"/>
                          <a:pt x="0" y="1216"/>
                          <a:pt x="0" y="1218"/>
                        </a:cubicBezTo>
                        <a:cubicBezTo>
                          <a:pt x="0" y="1219"/>
                          <a:pt x="0" y="1223"/>
                          <a:pt x="0" y="1223"/>
                        </a:cubicBezTo>
                        <a:cubicBezTo>
                          <a:pt x="1" y="1228"/>
                          <a:pt x="5" y="1233"/>
                          <a:pt x="11" y="1233"/>
                        </a:cubicBezTo>
                        <a:cubicBezTo>
                          <a:pt x="11" y="1233"/>
                          <a:pt x="14" y="1233"/>
                          <a:pt x="16" y="1233"/>
                        </a:cubicBezTo>
                        <a:cubicBezTo>
                          <a:pt x="17" y="1233"/>
                          <a:pt x="668" y="1233"/>
                          <a:pt x="668" y="1233"/>
                        </a:cubicBezTo>
                        <a:cubicBezTo>
                          <a:pt x="669" y="1233"/>
                          <a:pt x="672" y="1233"/>
                          <a:pt x="672" y="1233"/>
                        </a:cubicBezTo>
                        <a:cubicBezTo>
                          <a:pt x="678" y="1233"/>
                          <a:pt x="682" y="1228"/>
                          <a:pt x="683" y="1223"/>
                        </a:cubicBezTo>
                        <a:cubicBezTo>
                          <a:pt x="683" y="1223"/>
                          <a:pt x="683" y="1219"/>
                          <a:pt x="683" y="1218"/>
                        </a:cubicBezTo>
                        <a:cubicBezTo>
                          <a:pt x="683" y="1161"/>
                          <a:pt x="683" y="1161"/>
                          <a:pt x="683" y="1161"/>
                        </a:cubicBezTo>
                        <a:cubicBezTo>
                          <a:pt x="683" y="1145"/>
                          <a:pt x="671" y="1132"/>
                          <a:pt x="652" y="1130"/>
                        </a:cubicBezTo>
                        <a:cubicBezTo>
                          <a:pt x="638" y="1128"/>
                          <a:pt x="614" y="1125"/>
                          <a:pt x="599" y="1122"/>
                        </a:cubicBezTo>
                        <a:cubicBezTo>
                          <a:pt x="549" y="1114"/>
                          <a:pt x="521" y="1095"/>
                          <a:pt x="516" y="1039"/>
                        </a:cubicBezTo>
                        <a:cubicBezTo>
                          <a:pt x="515" y="1031"/>
                          <a:pt x="514" y="1003"/>
                          <a:pt x="514" y="1003"/>
                        </a:cubicBezTo>
                        <a:cubicBezTo>
                          <a:pt x="513" y="956"/>
                          <a:pt x="513" y="956"/>
                          <a:pt x="513" y="956"/>
                        </a:cubicBezTo>
                        <a:cubicBezTo>
                          <a:pt x="513" y="696"/>
                          <a:pt x="513" y="696"/>
                          <a:pt x="513" y="696"/>
                        </a:cubicBezTo>
                        <a:cubicBezTo>
                          <a:pt x="1022" y="696"/>
                          <a:pt x="1022" y="696"/>
                          <a:pt x="1022" y="696"/>
                        </a:cubicBezTo>
                        <a:cubicBezTo>
                          <a:pt x="1022" y="956"/>
                          <a:pt x="1022" y="956"/>
                          <a:pt x="1022" y="956"/>
                        </a:cubicBezTo>
                        <a:cubicBezTo>
                          <a:pt x="1021" y="1003"/>
                          <a:pt x="1021" y="1003"/>
                          <a:pt x="1021" y="1003"/>
                        </a:cubicBezTo>
                        <a:cubicBezTo>
                          <a:pt x="1021" y="1003"/>
                          <a:pt x="1020" y="1031"/>
                          <a:pt x="1019" y="1039"/>
                        </a:cubicBezTo>
                        <a:cubicBezTo>
                          <a:pt x="1014" y="1095"/>
                          <a:pt x="986" y="1114"/>
                          <a:pt x="936" y="1122"/>
                        </a:cubicBezTo>
                        <a:cubicBezTo>
                          <a:pt x="921" y="1125"/>
                          <a:pt x="897" y="1128"/>
                          <a:pt x="883" y="1130"/>
                        </a:cubicBezTo>
                        <a:cubicBezTo>
                          <a:pt x="864" y="1132"/>
                          <a:pt x="852" y="1145"/>
                          <a:pt x="852" y="1161"/>
                        </a:cubicBezTo>
                        <a:cubicBezTo>
                          <a:pt x="852" y="1161"/>
                          <a:pt x="852" y="1216"/>
                          <a:pt x="852" y="1218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5" name="Freeform 53"/>
                  <p:cNvSpPr>
                    <a:spLocks/>
                  </p:cNvSpPr>
                  <p:nvPr userDrawn="1"/>
                </p:nvSpPr>
                <p:spPr bwMode="auto">
                  <a:xfrm>
                    <a:off x="7597375" y="4119514"/>
                    <a:ext cx="130961" cy="238111"/>
                  </a:xfrm>
                  <a:custGeom>
                    <a:avLst/>
                    <a:gdLst>
                      <a:gd name="T0" fmla="*/ 0 w 683"/>
                      <a:gd name="T1" fmla="*/ 1218 h 1233"/>
                      <a:gd name="T2" fmla="*/ 0 w 683"/>
                      <a:gd name="T3" fmla="*/ 1223 h 1233"/>
                      <a:gd name="T4" fmla="*/ 11 w 683"/>
                      <a:gd name="T5" fmla="*/ 1233 h 1233"/>
                      <a:gd name="T6" fmla="*/ 16 w 683"/>
                      <a:gd name="T7" fmla="*/ 1233 h 1233"/>
                      <a:gd name="T8" fmla="*/ 668 w 683"/>
                      <a:gd name="T9" fmla="*/ 1233 h 1233"/>
                      <a:gd name="T10" fmla="*/ 673 w 683"/>
                      <a:gd name="T11" fmla="*/ 1233 h 1233"/>
                      <a:gd name="T12" fmla="*/ 683 w 683"/>
                      <a:gd name="T13" fmla="*/ 1223 h 1233"/>
                      <a:gd name="T14" fmla="*/ 683 w 683"/>
                      <a:gd name="T15" fmla="*/ 1218 h 1233"/>
                      <a:gd name="T16" fmla="*/ 683 w 683"/>
                      <a:gd name="T17" fmla="*/ 1161 h 1233"/>
                      <a:gd name="T18" fmla="*/ 652 w 683"/>
                      <a:gd name="T19" fmla="*/ 1130 h 1233"/>
                      <a:gd name="T20" fmla="*/ 599 w 683"/>
                      <a:gd name="T21" fmla="*/ 1122 h 1233"/>
                      <a:gd name="T22" fmla="*/ 516 w 683"/>
                      <a:gd name="T23" fmla="*/ 1039 h 1233"/>
                      <a:gd name="T24" fmla="*/ 514 w 683"/>
                      <a:gd name="T25" fmla="*/ 1003 h 1233"/>
                      <a:gd name="T26" fmla="*/ 513 w 683"/>
                      <a:gd name="T27" fmla="*/ 956 h 1233"/>
                      <a:gd name="T28" fmla="*/ 513 w 683"/>
                      <a:gd name="T29" fmla="*/ 278 h 1233"/>
                      <a:gd name="T30" fmla="*/ 514 w 683"/>
                      <a:gd name="T31" fmla="*/ 230 h 1233"/>
                      <a:gd name="T32" fmla="*/ 516 w 683"/>
                      <a:gd name="T33" fmla="*/ 194 h 1233"/>
                      <a:gd name="T34" fmla="*/ 599 w 683"/>
                      <a:gd name="T35" fmla="*/ 111 h 1233"/>
                      <a:gd name="T36" fmla="*/ 652 w 683"/>
                      <a:gd name="T37" fmla="*/ 104 h 1233"/>
                      <a:gd name="T38" fmla="*/ 683 w 683"/>
                      <a:gd name="T39" fmla="*/ 72 h 1233"/>
                      <a:gd name="T40" fmla="*/ 683 w 683"/>
                      <a:gd name="T41" fmla="*/ 16 h 1233"/>
                      <a:gd name="T42" fmla="*/ 683 w 683"/>
                      <a:gd name="T43" fmla="*/ 11 h 1233"/>
                      <a:gd name="T44" fmla="*/ 673 w 683"/>
                      <a:gd name="T45" fmla="*/ 1 h 1233"/>
                      <a:gd name="T46" fmla="*/ 668 w 683"/>
                      <a:gd name="T47" fmla="*/ 0 h 1233"/>
                      <a:gd name="T48" fmla="*/ 16 w 683"/>
                      <a:gd name="T49" fmla="*/ 0 h 1233"/>
                      <a:gd name="T50" fmla="*/ 11 w 683"/>
                      <a:gd name="T51" fmla="*/ 1 h 1233"/>
                      <a:gd name="T52" fmla="*/ 0 w 683"/>
                      <a:gd name="T53" fmla="*/ 11 h 1233"/>
                      <a:gd name="T54" fmla="*/ 0 w 683"/>
                      <a:gd name="T55" fmla="*/ 16 h 1233"/>
                      <a:gd name="T56" fmla="*/ 0 w 683"/>
                      <a:gd name="T57" fmla="*/ 72 h 1233"/>
                      <a:gd name="T58" fmla="*/ 31 w 683"/>
                      <a:gd name="T59" fmla="*/ 104 h 1233"/>
                      <a:gd name="T60" fmla="*/ 84 w 683"/>
                      <a:gd name="T61" fmla="*/ 111 h 1233"/>
                      <a:gd name="T62" fmla="*/ 168 w 683"/>
                      <a:gd name="T63" fmla="*/ 194 h 1233"/>
                      <a:gd name="T64" fmla="*/ 169 w 683"/>
                      <a:gd name="T65" fmla="*/ 230 h 1233"/>
                      <a:gd name="T66" fmla="*/ 170 w 683"/>
                      <a:gd name="T67" fmla="*/ 278 h 1233"/>
                      <a:gd name="T68" fmla="*/ 170 w 683"/>
                      <a:gd name="T69" fmla="*/ 956 h 1233"/>
                      <a:gd name="T70" fmla="*/ 169 w 683"/>
                      <a:gd name="T71" fmla="*/ 1003 h 1233"/>
                      <a:gd name="T72" fmla="*/ 168 w 683"/>
                      <a:gd name="T73" fmla="*/ 1039 h 1233"/>
                      <a:gd name="T74" fmla="*/ 84 w 683"/>
                      <a:gd name="T75" fmla="*/ 1122 h 1233"/>
                      <a:gd name="T76" fmla="*/ 31 w 683"/>
                      <a:gd name="T77" fmla="*/ 1130 h 1233"/>
                      <a:gd name="T78" fmla="*/ 0 w 683"/>
                      <a:gd name="T79" fmla="*/ 1161 h 1233"/>
                      <a:gd name="T80" fmla="*/ 0 w 683"/>
                      <a:gd name="T81" fmla="*/ 1218 h 1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83" h="1233">
                        <a:moveTo>
                          <a:pt x="0" y="1218"/>
                        </a:moveTo>
                        <a:cubicBezTo>
                          <a:pt x="0" y="1219"/>
                          <a:pt x="0" y="1223"/>
                          <a:pt x="0" y="1223"/>
                        </a:cubicBezTo>
                        <a:cubicBezTo>
                          <a:pt x="1" y="1228"/>
                          <a:pt x="5" y="1233"/>
                          <a:pt x="11" y="1233"/>
                        </a:cubicBezTo>
                        <a:cubicBezTo>
                          <a:pt x="11" y="1233"/>
                          <a:pt x="14" y="1233"/>
                          <a:pt x="16" y="1233"/>
                        </a:cubicBezTo>
                        <a:cubicBezTo>
                          <a:pt x="17" y="1233"/>
                          <a:pt x="668" y="1233"/>
                          <a:pt x="668" y="1233"/>
                        </a:cubicBezTo>
                        <a:cubicBezTo>
                          <a:pt x="669" y="1233"/>
                          <a:pt x="673" y="1233"/>
                          <a:pt x="673" y="1233"/>
                        </a:cubicBezTo>
                        <a:cubicBezTo>
                          <a:pt x="678" y="1233"/>
                          <a:pt x="683" y="1228"/>
                          <a:pt x="683" y="1223"/>
                        </a:cubicBezTo>
                        <a:cubicBezTo>
                          <a:pt x="683" y="1223"/>
                          <a:pt x="683" y="1219"/>
                          <a:pt x="683" y="1218"/>
                        </a:cubicBezTo>
                        <a:cubicBezTo>
                          <a:pt x="683" y="1161"/>
                          <a:pt x="683" y="1161"/>
                          <a:pt x="683" y="1161"/>
                        </a:cubicBezTo>
                        <a:cubicBezTo>
                          <a:pt x="683" y="1145"/>
                          <a:pt x="671" y="1132"/>
                          <a:pt x="652" y="1130"/>
                        </a:cubicBezTo>
                        <a:cubicBezTo>
                          <a:pt x="638" y="1128"/>
                          <a:pt x="615" y="1125"/>
                          <a:pt x="599" y="1122"/>
                        </a:cubicBezTo>
                        <a:cubicBezTo>
                          <a:pt x="549" y="1114"/>
                          <a:pt x="521" y="1095"/>
                          <a:pt x="516" y="1039"/>
                        </a:cubicBezTo>
                        <a:cubicBezTo>
                          <a:pt x="515" y="1031"/>
                          <a:pt x="514" y="1003"/>
                          <a:pt x="514" y="1003"/>
                        </a:cubicBezTo>
                        <a:cubicBezTo>
                          <a:pt x="513" y="956"/>
                          <a:pt x="513" y="956"/>
                          <a:pt x="513" y="956"/>
                        </a:cubicBezTo>
                        <a:cubicBezTo>
                          <a:pt x="513" y="278"/>
                          <a:pt x="513" y="278"/>
                          <a:pt x="513" y="278"/>
                        </a:cubicBezTo>
                        <a:cubicBezTo>
                          <a:pt x="514" y="230"/>
                          <a:pt x="514" y="230"/>
                          <a:pt x="514" y="230"/>
                        </a:cubicBezTo>
                        <a:cubicBezTo>
                          <a:pt x="514" y="230"/>
                          <a:pt x="515" y="203"/>
                          <a:pt x="516" y="194"/>
                        </a:cubicBezTo>
                        <a:cubicBezTo>
                          <a:pt x="521" y="138"/>
                          <a:pt x="549" y="119"/>
                          <a:pt x="599" y="111"/>
                        </a:cubicBezTo>
                        <a:cubicBezTo>
                          <a:pt x="615" y="109"/>
                          <a:pt x="638" y="106"/>
                          <a:pt x="652" y="104"/>
                        </a:cubicBezTo>
                        <a:cubicBezTo>
                          <a:pt x="671" y="102"/>
                          <a:pt x="683" y="89"/>
                          <a:pt x="683" y="72"/>
                        </a:cubicBezTo>
                        <a:cubicBezTo>
                          <a:pt x="683" y="16"/>
                          <a:pt x="683" y="16"/>
                          <a:pt x="683" y="16"/>
                        </a:cubicBezTo>
                        <a:cubicBezTo>
                          <a:pt x="683" y="14"/>
                          <a:pt x="683" y="11"/>
                          <a:pt x="683" y="11"/>
                        </a:cubicBezTo>
                        <a:cubicBezTo>
                          <a:pt x="683" y="5"/>
                          <a:pt x="678" y="1"/>
                          <a:pt x="673" y="1"/>
                        </a:cubicBezTo>
                        <a:cubicBezTo>
                          <a:pt x="673" y="1"/>
                          <a:pt x="669" y="0"/>
                          <a:pt x="668" y="0"/>
                        </a:cubicBezTo>
                        <a:cubicBezTo>
                          <a:pt x="668" y="0"/>
                          <a:pt x="17" y="0"/>
                          <a:pt x="16" y="0"/>
                        </a:cubicBezTo>
                        <a:cubicBezTo>
                          <a:pt x="14" y="0"/>
                          <a:pt x="11" y="1"/>
                          <a:pt x="11" y="1"/>
                        </a:cubicBezTo>
                        <a:cubicBezTo>
                          <a:pt x="5" y="1"/>
                          <a:pt x="1" y="5"/>
                          <a:pt x="0" y="11"/>
                        </a:cubicBezTo>
                        <a:cubicBezTo>
                          <a:pt x="0" y="11"/>
                          <a:pt x="0" y="14"/>
                          <a:pt x="0" y="16"/>
                        </a:cubicBezTo>
                        <a:cubicBezTo>
                          <a:pt x="0" y="17"/>
                          <a:pt x="0" y="72"/>
                          <a:pt x="0" y="72"/>
                        </a:cubicBezTo>
                        <a:cubicBezTo>
                          <a:pt x="0" y="89"/>
                          <a:pt x="12" y="102"/>
                          <a:pt x="31" y="104"/>
                        </a:cubicBezTo>
                        <a:cubicBezTo>
                          <a:pt x="45" y="106"/>
                          <a:pt x="69" y="109"/>
                          <a:pt x="84" y="111"/>
                        </a:cubicBezTo>
                        <a:cubicBezTo>
                          <a:pt x="134" y="119"/>
                          <a:pt x="162" y="138"/>
                          <a:pt x="168" y="194"/>
                        </a:cubicBezTo>
                        <a:cubicBezTo>
                          <a:pt x="168" y="203"/>
                          <a:pt x="169" y="230"/>
                          <a:pt x="169" y="230"/>
                        </a:cubicBezTo>
                        <a:cubicBezTo>
                          <a:pt x="170" y="278"/>
                          <a:pt x="170" y="278"/>
                          <a:pt x="170" y="278"/>
                        </a:cubicBezTo>
                        <a:cubicBezTo>
                          <a:pt x="170" y="956"/>
                          <a:pt x="170" y="956"/>
                          <a:pt x="170" y="956"/>
                        </a:cubicBezTo>
                        <a:cubicBezTo>
                          <a:pt x="169" y="1003"/>
                          <a:pt x="169" y="1003"/>
                          <a:pt x="169" y="1003"/>
                        </a:cubicBezTo>
                        <a:cubicBezTo>
                          <a:pt x="169" y="1003"/>
                          <a:pt x="168" y="1031"/>
                          <a:pt x="168" y="1039"/>
                        </a:cubicBezTo>
                        <a:cubicBezTo>
                          <a:pt x="162" y="1095"/>
                          <a:pt x="134" y="1114"/>
                          <a:pt x="84" y="1122"/>
                        </a:cubicBezTo>
                        <a:cubicBezTo>
                          <a:pt x="69" y="1125"/>
                          <a:pt x="45" y="1128"/>
                          <a:pt x="31" y="1130"/>
                        </a:cubicBezTo>
                        <a:cubicBezTo>
                          <a:pt x="12" y="1132"/>
                          <a:pt x="0" y="1145"/>
                          <a:pt x="0" y="1161"/>
                        </a:cubicBezTo>
                        <a:cubicBezTo>
                          <a:pt x="0" y="1161"/>
                          <a:pt x="0" y="1216"/>
                          <a:pt x="0" y="1218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6" name="Freeform 54"/>
                  <p:cNvSpPr>
                    <a:spLocks/>
                  </p:cNvSpPr>
                  <p:nvPr userDrawn="1"/>
                </p:nvSpPr>
                <p:spPr bwMode="auto">
                  <a:xfrm>
                    <a:off x="7826554" y="4189459"/>
                    <a:ext cx="132449" cy="163701"/>
                  </a:xfrm>
                  <a:custGeom>
                    <a:avLst/>
                    <a:gdLst>
                      <a:gd name="T0" fmla="*/ 670 w 686"/>
                      <a:gd name="T1" fmla="*/ 172 h 850"/>
                      <a:gd name="T2" fmla="*/ 434 w 686"/>
                      <a:gd name="T3" fmla="*/ 99 h 850"/>
                      <a:gd name="T4" fmla="*/ 126 w 686"/>
                      <a:gd name="T5" fmla="*/ 423 h 850"/>
                      <a:gd name="T6" fmla="*/ 436 w 686"/>
                      <a:gd name="T7" fmla="*/ 752 h 850"/>
                      <a:gd name="T8" fmla="*/ 569 w 686"/>
                      <a:gd name="T9" fmla="*/ 732 h 850"/>
                      <a:gd name="T10" fmla="*/ 569 w 686"/>
                      <a:gd name="T11" fmla="*/ 483 h 850"/>
                      <a:gd name="T12" fmla="*/ 395 w 686"/>
                      <a:gd name="T13" fmla="*/ 483 h 850"/>
                      <a:gd name="T14" fmla="*/ 395 w 686"/>
                      <a:gd name="T15" fmla="*/ 386 h 850"/>
                      <a:gd name="T16" fmla="*/ 686 w 686"/>
                      <a:gd name="T17" fmla="*/ 386 h 850"/>
                      <a:gd name="T18" fmla="*/ 686 w 686"/>
                      <a:gd name="T19" fmla="*/ 809 h 850"/>
                      <a:gd name="T20" fmla="*/ 435 w 686"/>
                      <a:gd name="T21" fmla="*/ 850 h 850"/>
                      <a:gd name="T22" fmla="*/ 0 w 686"/>
                      <a:gd name="T23" fmla="*/ 423 h 850"/>
                      <a:gd name="T24" fmla="*/ 434 w 686"/>
                      <a:gd name="T25" fmla="*/ 0 h 850"/>
                      <a:gd name="T26" fmla="*/ 670 w 686"/>
                      <a:gd name="T27" fmla="*/ 48 h 850"/>
                      <a:gd name="T28" fmla="*/ 670 w 686"/>
                      <a:gd name="T29" fmla="*/ 172 h 8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86" h="850">
                        <a:moveTo>
                          <a:pt x="670" y="172"/>
                        </a:moveTo>
                        <a:cubicBezTo>
                          <a:pt x="612" y="130"/>
                          <a:pt x="540" y="99"/>
                          <a:pt x="434" y="99"/>
                        </a:cubicBezTo>
                        <a:cubicBezTo>
                          <a:pt x="252" y="99"/>
                          <a:pt x="126" y="235"/>
                          <a:pt x="126" y="423"/>
                        </a:cubicBezTo>
                        <a:cubicBezTo>
                          <a:pt x="126" y="618"/>
                          <a:pt x="261" y="752"/>
                          <a:pt x="436" y="752"/>
                        </a:cubicBezTo>
                        <a:cubicBezTo>
                          <a:pt x="507" y="752"/>
                          <a:pt x="536" y="744"/>
                          <a:pt x="569" y="732"/>
                        </a:cubicBezTo>
                        <a:cubicBezTo>
                          <a:pt x="569" y="483"/>
                          <a:pt x="569" y="483"/>
                          <a:pt x="569" y="483"/>
                        </a:cubicBezTo>
                        <a:cubicBezTo>
                          <a:pt x="395" y="483"/>
                          <a:pt x="395" y="483"/>
                          <a:pt x="395" y="483"/>
                        </a:cubicBezTo>
                        <a:cubicBezTo>
                          <a:pt x="395" y="386"/>
                          <a:pt x="395" y="386"/>
                          <a:pt x="395" y="386"/>
                        </a:cubicBezTo>
                        <a:cubicBezTo>
                          <a:pt x="686" y="386"/>
                          <a:pt x="686" y="386"/>
                          <a:pt x="686" y="386"/>
                        </a:cubicBezTo>
                        <a:cubicBezTo>
                          <a:pt x="686" y="809"/>
                          <a:pt x="686" y="809"/>
                          <a:pt x="686" y="809"/>
                        </a:cubicBezTo>
                        <a:cubicBezTo>
                          <a:pt x="622" y="834"/>
                          <a:pt x="546" y="850"/>
                          <a:pt x="435" y="850"/>
                        </a:cubicBezTo>
                        <a:cubicBezTo>
                          <a:pt x="175" y="850"/>
                          <a:pt x="0" y="685"/>
                          <a:pt x="0" y="423"/>
                        </a:cubicBezTo>
                        <a:cubicBezTo>
                          <a:pt x="0" y="169"/>
                          <a:pt x="197" y="0"/>
                          <a:pt x="434" y="0"/>
                        </a:cubicBezTo>
                        <a:cubicBezTo>
                          <a:pt x="526" y="0"/>
                          <a:pt x="601" y="17"/>
                          <a:pt x="670" y="48"/>
                        </a:cubicBezTo>
                        <a:lnTo>
                          <a:pt x="670" y="172"/>
                        </a:ln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7" name="Freeform 55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8128657" y="4189455"/>
                    <a:ext cx="151796" cy="163699"/>
                  </a:xfrm>
                  <a:custGeom>
                    <a:avLst/>
                    <a:gdLst>
                      <a:gd name="T0" fmla="*/ 396 w 791"/>
                      <a:gd name="T1" fmla="*/ 0 h 850"/>
                      <a:gd name="T2" fmla="*/ 0 w 791"/>
                      <a:gd name="T3" fmla="*/ 425 h 850"/>
                      <a:gd name="T4" fmla="*/ 396 w 791"/>
                      <a:gd name="T5" fmla="*/ 850 h 850"/>
                      <a:gd name="T6" fmla="*/ 791 w 791"/>
                      <a:gd name="T7" fmla="*/ 425 h 850"/>
                      <a:gd name="T8" fmla="*/ 396 w 791"/>
                      <a:gd name="T9" fmla="*/ 0 h 850"/>
                      <a:gd name="T10" fmla="*/ 396 w 791"/>
                      <a:gd name="T11" fmla="*/ 752 h 850"/>
                      <a:gd name="T12" fmla="*/ 125 w 791"/>
                      <a:gd name="T13" fmla="*/ 425 h 850"/>
                      <a:gd name="T14" fmla="*/ 396 w 791"/>
                      <a:gd name="T15" fmla="*/ 99 h 850"/>
                      <a:gd name="T16" fmla="*/ 666 w 791"/>
                      <a:gd name="T17" fmla="*/ 425 h 850"/>
                      <a:gd name="T18" fmla="*/ 396 w 791"/>
                      <a:gd name="T19" fmla="*/ 752 h 8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91" h="850">
                        <a:moveTo>
                          <a:pt x="396" y="0"/>
                        </a:moveTo>
                        <a:cubicBezTo>
                          <a:pt x="146" y="0"/>
                          <a:pt x="0" y="182"/>
                          <a:pt x="0" y="425"/>
                        </a:cubicBezTo>
                        <a:cubicBezTo>
                          <a:pt x="0" y="669"/>
                          <a:pt x="146" y="850"/>
                          <a:pt x="396" y="850"/>
                        </a:cubicBezTo>
                        <a:cubicBezTo>
                          <a:pt x="645" y="850"/>
                          <a:pt x="791" y="669"/>
                          <a:pt x="791" y="425"/>
                        </a:cubicBezTo>
                        <a:cubicBezTo>
                          <a:pt x="791" y="182"/>
                          <a:pt x="645" y="0"/>
                          <a:pt x="396" y="0"/>
                        </a:cubicBezTo>
                        <a:close/>
                        <a:moveTo>
                          <a:pt x="396" y="752"/>
                        </a:moveTo>
                        <a:cubicBezTo>
                          <a:pt x="214" y="753"/>
                          <a:pt x="125" y="595"/>
                          <a:pt x="125" y="425"/>
                        </a:cubicBezTo>
                        <a:cubicBezTo>
                          <a:pt x="125" y="256"/>
                          <a:pt x="214" y="98"/>
                          <a:pt x="396" y="99"/>
                        </a:cubicBezTo>
                        <a:cubicBezTo>
                          <a:pt x="577" y="98"/>
                          <a:pt x="666" y="256"/>
                          <a:pt x="666" y="425"/>
                        </a:cubicBezTo>
                        <a:cubicBezTo>
                          <a:pt x="666" y="595"/>
                          <a:pt x="577" y="753"/>
                          <a:pt x="396" y="752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8" name="Freeform 56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7999183" y="4192433"/>
                    <a:ext cx="113103" cy="159237"/>
                  </a:xfrm>
                  <a:custGeom>
                    <a:avLst/>
                    <a:gdLst>
                      <a:gd name="T0" fmla="*/ 432 w 590"/>
                      <a:gd name="T1" fmla="*/ 505 h 822"/>
                      <a:gd name="T2" fmla="*/ 338 w 590"/>
                      <a:gd name="T3" fmla="*/ 424 h 822"/>
                      <a:gd name="T4" fmla="*/ 338 w 590"/>
                      <a:gd name="T5" fmla="*/ 423 h 822"/>
                      <a:gd name="T6" fmla="*/ 489 w 590"/>
                      <a:gd name="T7" fmla="*/ 343 h 822"/>
                      <a:gd name="T8" fmla="*/ 526 w 590"/>
                      <a:gd name="T9" fmla="*/ 229 h 822"/>
                      <a:gd name="T10" fmla="*/ 230 w 590"/>
                      <a:gd name="T11" fmla="*/ 0 h 822"/>
                      <a:gd name="T12" fmla="*/ 0 w 590"/>
                      <a:gd name="T13" fmla="*/ 0 h 822"/>
                      <a:gd name="T14" fmla="*/ 0 w 590"/>
                      <a:gd name="T15" fmla="*/ 822 h 822"/>
                      <a:gd name="T16" fmla="*/ 118 w 590"/>
                      <a:gd name="T17" fmla="*/ 822 h 822"/>
                      <a:gd name="T18" fmla="*/ 118 w 590"/>
                      <a:gd name="T19" fmla="*/ 468 h 822"/>
                      <a:gd name="T20" fmla="*/ 182 w 590"/>
                      <a:gd name="T21" fmla="*/ 468 h 822"/>
                      <a:gd name="T22" fmla="*/ 320 w 590"/>
                      <a:gd name="T23" fmla="*/ 546 h 822"/>
                      <a:gd name="T24" fmla="*/ 445 w 590"/>
                      <a:gd name="T25" fmla="*/ 822 h 822"/>
                      <a:gd name="T26" fmla="*/ 590 w 590"/>
                      <a:gd name="T27" fmla="*/ 822 h 822"/>
                      <a:gd name="T28" fmla="*/ 432 w 590"/>
                      <a:gd name="T29" fmla="*/ 505 h 822"/>
                      <a:gd name="T30" fmla="*/ 191 w 590"/>
                      <a:gd name="T31" fmla="*/ 365 h 822"/>
                      <a:gd name="T32" fmla="*/ 118 w 590"/>
                      <a:gd name="T33" fmla="*/ 365 h 822"/>
                      <a:gd name="T34" fmla="*/ 118 w 590"/>
                      <a:gd name="T35" fmla="*/ 104 h 822"/>
                      <a:gd name="T36" fmla="*/ 210 w 590"/>
                      <a:gd name="T37" fmla="*/ 104 h 822"/>
                      <a:gd name="T38" fmla="*/ 397 w 590"/>
                      <a:gd name="T39" fmla="*/ 229 h 822"/>
                      <a:gd name="T40" fmla="*/ 191 w 590"/>
                      <a:gd name="T41" fmla="*/ 365 h 8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90" h="822">
                        <a:moveTo>
                          <a:pt x="432" y="505"/>
                        </a:moveTo>
                        <a:cubicBezTo>
                          <a:pt x="407" y="456"/>
                          <a:pt x="375" y="433"/>
                          <a:pt x="338" y="424"/>
                        </a:cubicBezTo>
                        <a:cubicBezTo>
                          <a:pt x="338" y="423"/>
                          <a:pt x="338" y="423"/>
                          <a:pt x="338" y="423"/>
                        </a:cubicBezTo>
                        <a:cubicBezTo>
                          <a:pt x="399" y="414"/>
                          <a:pt x="457" y="384"/>
                          <a:pt x="489" y="343"/>
                        </a:cubicBezTo>
                        <a:cubicBezTo>
                          <a:pt x="511" y="314"/>
                          <a:pt x="526" y="276"/>
                          <a:pt x="526" y="229"/>
                        </a:cubicBezTo>
                        <a:cubicBezTo>
                          <a:pt x="526" y="76"/>
                          <a:pt x="424" y="0"/>
                          <a:pt x="23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822"/>
                          <a:pt x="0" y="822"/>
                          <a:pt x="0" y="822"/>
                        </a:cubicBezTo>
                        <a:cubicBezTo>
                          <a:pt x="118" y="822"/>
                          <a:pt x="118" y="822"/>
                          <a:pt x="118" y="822"/>
                        </a:cubicBezTo>
                        <a:cubicBezTo>
                          <a:pt x="118" y="468"/>
                          <a:pt x="118" y="468"/>
                          <a:pt x="118" y="468"/>
                        </a:cubicBezTo>
                        <a:cubicBezTo>
                          <a:pt x="140" y="468"/>
                          <a:pt x="173" y="468"/>
                          <a:pt x="182" y="468"/>
                        </a:cubicBezTo>
                        <a:cubicBezTo>
                          <a:pt x="244" y="468"/>
                          <a:pt x="284" y="468"/>
                          <a:pt x="320" y="546"/>
                        </a:cubicBezTo>
                        <a:cubicBezTo>
                          <a:pt x="445" y="822"/>
                          <a:pt x="445" y="822"/>
                          <a:pt x="445" y="822"/>
                        </a:cubicBezTo>
                        <a:cubicBezTo>
                          <a:pt x="590" y="822"/>
                          <a:pt x="590" y="822"/>
                          <a:pt x="590" y="822"/>
                        </a:cubicBezTo>
                        <a:lnTo>
                          <a:pt x="432" y="505"/>
                        </a:lnTo>
                        <a:close/>
                        <a:moveTo>
                          <a:pt x="191" y="365"/>
                        </a:moveTo>
                        <a:cubicBezTo>
                          <a:pt x="183" y="365"/>
                          <a:pt x="143" y="365"/>
                          <a:pt x="118" y="365"/>
                        </a:cubicBezTo>
                        <a:cubicBezTo>
                          <a:pt x="118" y="104"/>
                          <a:pt x="118" y="104"/>
                          <a:pt x="118" y="104"/>
                        </a:cubicBezTo>
                        <a:cubicBezTo>
                          <a:pt x="210" y="104"/>
                          <a:pt x="210" y="104"/>
                          <a:pt x="210" y="104"/>
                        </a:cubicBezTo>
                        <a:cubicBezTo>
                          <a:pt x="321" y="104"/>
                          <a:pt x="397" y="132"/>
                          <a:pt x="397" y="229"/>
                        </a:cubicBezTo>
                        <a:cubicBezTo>
                          <a:pt x="397" y="326"/>
                          <a:pt x="302" y="365"/>
                          <a:pt x="191" y="365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9" name="Freeform 57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8478405" y="4192435"/>
                    <a:ext cx="99709" cy="159237"/>
                  </a:xfrm>
                  <a:custGeom>
                    <a:avLst/>
                    <a:gdLst>
                      <a:gd name="T0" fmla="*/ 218 w 524"/>
                      <a:gd name="T1" fmla="*/ 0 h 822"/>
                      <a:gd name="T2" fmla="*/ 0 w 524"/>
                      <a:gd name="T3" fmla="*/ 0 h 822"/>
                      <a:gd name="T4" fmla="*/ 0 w 524"/>
                      <a:gd name="T5" fmla="*/ 822 h 822"/>
                      <a:gd name="T6" fmla="*/ 118 w 524"/>
                      <a:gd name="T7" fmla="*/ 822 h 822"/>
                      <a:gd name="T8" fmla="*/ 118 w 524"/>
                      <a:gd name="T9" fmla="*/ 494 h 822"/>
                      <a:gd name="T10" fmla="*/ 218 w 524"/>
                      <a:gd name="T11" fmla="*/ 494 h 822"/>
                      <a:gd name="T12" fmla="*/ 524 w 524"/>
                      <a:gd name="T13" fmla="*/ 242 h 822"/>
                      <a:gd name="T14" fmla="*/ 218 w 524"/>
                      <a:gd name="T15" fmla="*/ 0 h 822"/>
                      <a:gd name="T16" fmla="*/ 205 w 524"/>
                      <a:gd name="T17" fmla="*/ 390 h 822"/>
                      <a:gd name="T18" fmla="*/ 118 w 524"/>
                      <a:gd name="T19" fmla="*/ 390 h 822"/>
                      <a:gd name="T20" fmla="*/ 118 w 524"/>
                      <a:gd name="T21" fmla="*/ 104 h 822"/>
                      <a:gd name="T22" fmla="*/ 205 w 524"/>
                      <a:gd name="T23" fmla="*/ 104 h 822"/>
                      <a:gd name="T24" fmla="*/ 399 w 524"/>
                      <a:gd name="T25" fmla="*/ 242 h 822"/>
                      <a:gd name="T26" fmla="*/ 205 w 524"/>
                      <a:gd name="T27" fmla="*/ 390 h 8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24" h="822">
                        <a:moveTo>
                          <a:pt x="21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822"/>
                          <a:pt x="0" y="822"/>
                          <a:pt x="0" y="822"/>
                        </a:cubicBezTo>
                        <a:cubicBezTo>
                          <a:pt x="118" y="822"/>
                          <a:pt x="118" y="822"/>
                          <a:pt x="118" y="822"/>
                        </a:cubicBezTo>
                        <a:cubicBezTo>
                          <a:pt x="118" y="494"/>
                          <a:pt x="118" y="494"/>
                          <a:pt x="118" y="494"/>
                        </a:cubicBezTo>
                        <a:cubicBezTo>
                          <a:pt x="143" y="494"/>
                          <a:pt x="186" y="494"/>
                          <a:pt x="218" y="494"/>
                        </a:cubicBezTo>
                        <a:cubicBezTo>
                          <a:pt x="409" y="494"/>
                          <a:pt x="524" y="395"/>
                          <a:pt x="524" y="242"/>
                        </a:cubicBezTo>
                        <a:cubicBezTo>
                          <a:pt x="524" y="85"/>
                          <a:pt x="412" y="0"/>
                          <a:pt x="218" y="0"/>
                        </a:cubicBezTo>
                        <a:close/>
                        <a:moveTo>
                          <a:pt x="205" y="390"/>
                        </a:moveTo>
                        <a:cubicBezTo>
                          <a:pt x="174" y="390"/>
                          <a:pt x="139" y="390"/>
                          <a:pt x="118" y="390"/>
                        </a:cubicBezTo>
                        <a:cubicBezTo>
                          <a:pt x="118" y="104"/>
                          <a:pt x="118" y="104"/>
                          <a:pt x="118" y="104"/>
                        </a:cubicBezTo>
                        <a:cubicBezTo>
                          <a:pt x="205" y="104"/>
                          <a:pt x="205" y="104"/>
                          <a:pt x="205" y="104"/>
                        </a:cubicBezTo>
                        <a:cubicBezTo>
                          <a:pt x="325" y="104"/>
                          <a:pt x="399" y="147"/>
                          <a:pt x="399" y="242"/>
                        </a:cubicBezTo>
                        <a:cubicBezTo>
                          <a:pt x="399" y="338"/>
                          <a:pt x="322" y="390"/>
                          <a:pt x="205" y="390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0" name="Freeform 58"/>
                  <p:cNvSpPr>
                    <a:spLocks/>
                  </p:cNvSpPr>
                  <p:nvPr userDrawn="1"/>
                </p:nvSpPr>
                <p:spPr bwMode="auto">
                  <a:xfrm>
                    <a:off x="8313198" y="4192437"/>
                    <a:ext cx="122032" cy="160725"/>
                  </a:xfrm>
                  <a:custGeom>
                    <a:avLst/>
                    <a:gdLst>
                      <a:gd name="T0" fmla="*/ 320 w 639"/>
                      <a:gd name="T1" fmla="*/ 734 h 836"/>
                      <a:gd name="T2" fmla="*/ 518 w 639"/>
                      <a:gd name="T3" fmla="*/ 485 h 836"/>
                      <a:gd name="T4" fmla="*/ 518 w 639"/>
                      <a:gd name="T5" fmla="*/ 0 h 836"/>
                      <a:gd name="T6" fmla="*/ 639 w 639"/>
                      <a:gd name="T7" fmla="*/ 0 h 836"/>
                      <a:gd name="T8" fmla="*/ 639 w 639"/>
                      <a:gd name="T9" fmla="*/ 495 h 836"/>
                      <a:gd name="T10" fmla="*/ 320 w 639"/>
                      <a:gd name="T11" fmla="*/ 836 h 836"/>
                      <a:gd name="T12" fmla="*/ 0 w 639"/>
                      <a:gd name="T13" fmla="*/ 495 h 836"/>
                      <a:gd name="T14" fmla="*/ 0 w 639"/>
                      <a:gd name="T15" fmla="*/ 0 h 836"/>
                      <a:gd name="T16" fmla="*/ 122 w 639"/>
                      <a:gd name="T17" fmla="*/ 0 h 836"/>
                      <a:gd name="T18" fmla="*/ 122 w 639"/>
                      <a:gd name="T19" fmla="*/ 485 h 836"/>
                      <a:gd name="T20" fmla="*/ 320 w 639"/>
                      <a:gd name="T21" fmla="*/ 734 h 8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39" h="836">
                        <a:moveTo>
                          <a:pt x="320" y="734"/>
                        </a:moveTo>
                        <a:cubicBezTo>
                          <a:pt x="454" y="734"/>
                          <a:pt x="518" y="651"/>
                          <a:pt x="518" y="485"/>
                        </a:cubicBezTo>
                        <a:cubicBezTo>
                          <a:pt x="518" y="0"/>
                          <a:pt x="518" y="0"/>
                          <a:pt x="518" y="0"/>
                        </a:cubicBezTo>
                        <a:cubicBezTo>
                          <a:pt x="639" y="0"/>
                          <a:pt x="639" y="0"/>
                          <a:pt x="639" y="0"/>
                        </a:cubicBezTo>
                        <a:cubicBezTo>
                          <a:pt x="639" y="495"/>
                          <a:pt x="639" y="495"/>
                          <a:pt x="639" y="495"/>
                        </a:cubicBezTo>
                        <a:cubicBezTo>
                          <a:pt x="639" y="738"/>
                          <a:pt x="510" y="836"/>
                          <a:pt x="320" y="836"/>
                        </a:cubicBezTo>
                        <a:cubicBezTo>
                          <a:pt x="130" y="836"/>
                          <a:pt x="0" y="738"/>
                          <a:pt x="0" y="49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2" y="0"/>
                          <a:pt x="122" y="0"/>
                          <a:pt x="122" y="0"/>
                        </a:cubicBezTo>
                        <a:cubicBezTo>
                          <a:pt x="122" y="485"/>
                          <a:pt x="122" y="485"/>
                          <a:pt x="122" y="485"/>
                        </a:cubicBezTo>
                        <a:cubicBezTo>
                          <a:pt x="122" y="651"/>
                          <a:pt x="185" y="734"/>
                          <a:pt x="320" y="734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34" name="正方形/長方形 33"/>
              <p:cNvSpPr/>
              <p:nvPr userDrawn="1"/>
            </p:nvSpPr>
            <p:spPr>
              <a:xfrm>
                <a:off x="0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9649238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998291" y="1241872"/>
            <a:ext cx="7056090" cy="4968552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fontAlgn="ctr" hangingPunct="0">
              <a:lnSpc>
                <a:spcPct val="120000"/>
              </a:lnSpc>
              <a:spcBef>
                <a:spcPts val="800"/>
              </a:spcBef>
              <a:spcAft>
                <a:spcPts val="300"/>
              </a:spcAft>
              <a:tabLst>
                <a:tab pos="6543675" algn="r"/>
                <a:tab pos="6905625" algn="r"/>
              </a:tabLst>
              <a:defRPr b="0">
                <a:latin typeface="Arial" pitchFamily="34" charset="0"/>
                <a:cs typeface="Arial" pitchFamily="34" charset="0"/>
              </a:defRPr>
            </a:lvl1pPr>
            <a:lvl2pPr marL="663575" indent="-396875" fontAlgn="ctr" hangingPunc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545263" algn="r"/>
                <a:tab pos="6900863" algn="r"/>
              </a:tabLst>
              <a:defRPr b="0">
                <a:latin typeface="Arial" pitchFamily="34" charset="0"/>
                <a:cs typeface="Arial" pitchFamily="34" charset="0"/>
              </a:defRPr>
            </a:lvl2pPr>
            <a:lvl3pPr marL="539750" indent="-274638">
              <a:spcBef>
                <a:spcPts val="0"/>
              </a:spcBef>
              <a:spcAft>
                <a:spcPts val="300"/>
              </a:spcAft>
              <a:tabLst>
                <a:tab pos="6545263" algn="r"/>
                <a:tab pos="6900863" algn="r"/>
              </a:tabLst>
              <a:defRPr/>
            </a:lvl3pPr>
            <a:lvl4pPr marL="539750" indent="-274638">
              <a:spcBef>
                <a:spcPts val="0"/>
              </a:spcBef>
              <a:spcAft>
                <a:spcPts val="300"/>
              </a:spcAft>
              <a:tabLst>
                <a:tab pos="6545263" algn="r"/>
                <a:tab pos="6900863" algn="r"/>
              </a:tabLst>
              <a:defRPr sz="1200"/>
            </a:lvl4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31" name="タイトル プレースホルダ 1"/>
          <p:cNvSpPr>
            <a:spLocks noGrp="1"/>
          </p:cNvSpPr>
          <p:nvPr>
            <p:ph type="title"/>
          </p:nvPr>
        </p:nvSpPr>
        <p:spPr>
          <a:xfrm>
            <a:off x="559368" y="334054"/>
            <a:ext cx="8075461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31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 userDrawn="1"/>
        </p:nvGrpSpPr>
        <p:grpSpPr>
          <a:xfrm>
            <a:off x="0" y="0"/>
            <a:ext cx="9901238" cy="7380288"/>
            <a:chOff x="0" y="0"/>
            <a:chExt cx="9901238" cy="7380288"/>
          </a:xfrm>
        </p:grpSpPr>
        <p:sp>
          <p:nvSpPr>
            <p:cNvPr id="29" name="正方形/長方形 28"/>
            <p:cNvSpPr/>
            <p:nvPr userDrawn="1"/>
          </p:nvSpPr>
          <p:spPr>
            <a:xfrm>
              <a:off x="125999" y="0"/>
              <a:ext cx="9649240" cy="6786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30" name="グループ化 29"/>
            <p:cNvGrpSpPr/>
            <p:nvPr userDrawn="1"/>
          </p:nvGrpSpPr>
          <p:grpSpPr>
            <a:xfrm>
              <a:off x="0" y="0"/>
              <a:ext cx="9901238" cy="7380288"/>
              <a:chOff x="0" y="0"/>
              <a:chExt cx="9901238" cy="7380288"/>
            </a:xfrm>
          </p:grpSpPr>
          <p:grpSp>
            <p:nvGrpSpPr>
              <p:cNvPr id="33" name="グループ化 32"/>
              <p:cNvGrpSpPr/>
              <p:nvPr userDrawn="1"/>
            </p:nvGrpSpPr>
            <p:grpSpPr>
              <a:xfrm>
                <a:off x="126000" y="6456406"/>
                <a:ext cx="9649238" cy="252001"/>
                <a:chOff x="126000" y="3572300"/>
                <a:chExt cx="9649238" cy="252001"/>
              </a:xfrm>
            </p:grpSpPr>
            <p:sp>
              <p:nvSpPr>
                <p:cNvPr id="41" name="正方形/長方形 40"/>
                <p:cNvSpPr/>
                <p:nvPr userDrawn="1"/>
              </p:nvSpPr>
              <p:spPr>
                <a:xfrm rot="16200000">
                  <a:off x="3432518" y="265783"/>
                  <a:ext cx="252000" cy="6865036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正方形/長方形 41"/>
                <p:cNvSpPr/>
                <p:nvPr userDrawn="1"/>
              </p:nvSpPr>
              <p:spPr>
                <a:xfrm rot="16200000">
                  <a:off x="9178082" y="3227144"/>
                  <a:ext cx="252000" cy="942313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3" name="グループ化 42"/>
                <p:cNvGrpSpPr/>
                <p:nvPr userDrawn="1"/>
              </p:nvGrpSpPr>
              <p:grpSpPr>
                <a:xfrm>
                  <a:off x="7129194" y="3572300"/>
                  <a:ext cx="1565571" cy="252001"/>
                  <a:chOff x="7098825" y="4119513"/>
                  <a:chExt cx="1479289" cy="238112"/>
                </a:xfrm>
              </p:grpSpPr>
              <p:sp>
                <p:nvSpPr>
                  <p:cNvPr id="44" name="Freeform 51"/>
                  <p:cNvSpPr>
                    <a:spLocks/>
                  </p:cNvSpPr>
                  <p:nvPr userDrawn="1"/>
                </p:nvSpPr>
                <p:spPr bwMode="auto">
                  <a:xfrm>
                    <a:off x="7098825" y="4119513"/>
                    <a:ext cx="130961" cy="238111"/>
                  </a:xfrm>
                  <a:custGeom>
                    <a:avLst/>
                    <a:gdLst>
                      <a:gd name="T0" fmla="*/ 683 w 683"/>
                      <a:gd name="T1" fmla="*/ 1218 h 1233"/>
                      <a:gd name="T2" fmla="*/ 683 w 683"/>
                      <a:gd name="T3" fmla="*/ 1223 h 1233"/>
                      <a:gd name="T4" fmla="*/ 673 w 683"/>
                      <a:gd name="T5" fmla="*/ 1233 h 1233"/>
                      <a:gd name="T6" fmla="*/ 668 w 683"/>
                      <a:gd name="T7" fmla="*/ 1233 h 1233"/>
                      <a:gd name="T8" fmla="*/ 16 w 683"/>
                      <a:gd name="T9" fmla="*/ 1233 h 1233"/>
                      <a:gd name="T10" fmla="*/ 11 w 683"/>
                      <a:gd name="T11" fmla="*/ 1233 h 1233"/>
                      <a:gd name="T12" fmla="*/ 0 w 683"/>
                      <a:gd name="T13" fmla="*/ 1223 h 1233"/>
                      <a:gd name="T14" fmla="*/ 0 w 683"/>
                      <a:gd name="T15" fmla="*/ 1218 h 1233"/>
                      <a:gd name="T16" fmla="*/ 0 w 683"/>
                      <a:gd name="T17" fmla="*/ 1161 h 1233"/>
                      <a:gd name="T18" fmla="*/ 31 w 683"/>
                      <a:gd name="T19" fmla="*/ 1130 h 1233"/>
                      <a:gd name="T20" fmla="*/ 84 w 683"/>
                      <a:gd name="T21" fmla="*/ 1122 h 1233"/>
                      <a:gd name="T22" fmla="*/ 167 w 683"/>
                      <a:gd name="T23" fmla="*/ 1039 h 1233"/>
                      <a:gd name="T24" fmla="*/ 169 w 683"/>
                      <a:gd name="T25" fmla="*/ 1003 h 1233"/>
                      <a:gd name="T26" fmla="*/ 170 w 683"/>
                      <a:gd name="T27" fmla="*/ 956 h 1233"/>
                      <a:gd name="T28" fmla="*/ 170 w 683"/>
                      <a:gd name="T29" fmla="*/ 278 h 1233"/>
                      <a:gd name="T30" fmla="*/ 169 w 683"/>
                      <a:gd name="T31" fmla="*/ 230 h 1233"/>
                      <a:gd name="T32" fmla="*/ 167 w 683"/>
                      <a:gd name="T33" fmla="*/ 194 h 1233"/>
                      <a:gd name="T34" fmla="*/ 84 w 683"/>
                      <a:gd name="T35" fmla="*/ 111 h 1233"/>
                      <a:gd name="T36" fmla="*/ 31 w 683"/>
                      <a:gd name="T37" fmla="*/ 104 h 1233"/>
                      <a:gd name="T38" fmla="*/ 0 w 683"/>
                      <a:gd name="T39" fmla="*/ 72 h 1233"/>
                      <a:gd name="T40" fmla="*/ 0 w 683"/>
                      <a:gd name="T41" fmla="*/ 16 h 1233"/>
                      <a:gd name="T42" fmla="*/ 0 w 683"/>
                      <a:gd name="T43" fmla="*/ 11 h 1233"/>
                      <a:gd name="T44" fmla="*/ 11 w 683"/>
                      <a:gd name="T45" fmla="*/ 1 h 1233"/>
                      <a:gd name="T46" fmla="*/ 16 w 683"/>
                      <a:gd name="T47" fmla="*/ 0 h 1233"/>
                      <a:gd name="T48" fmla="*/ 668 w 683"/>
                      <a:gd name="T49" fmla="*/ 0 h 1233"/>
                      <a:gd name="T50" fmla="*/ 673 w 683"/>
                      <a:gd name="T51" fmla="*/ 1 h 1233"/>
                      <a:gd name="T52" fmla="*/ 683 w 683"/>
                      <a:gd name="T53" fmla="*/ 11 h 1233"/>
                      <a:gd name="T54" fmla="*/ 683 w 683"/>
                      <a:gd name="T55" fmla="*/ 16 h 1233"/>
                      <a:gd name="T56" fmla="*/ 683 w 683"/>
                      <a:gd name="T57" fmla="*/ 72 h 1233"/>
                      <a:gd name="T58" fmla="*/ 652 w 683"/>
                      <a:gd name="T59" fmla="*/ 104 h 1233"/>
                      <a:gd name="T60" fmla="*/ 599 w 683"/>
                      <a:gd name="T61" fmla="*/ 111 h 1233"/>
                      <a:gd name="T62" fmla="*/ 516 w 683"/>
                      <a:gd name="T63" fmla="*/ 194 h 1233"/>
                      <a:gd name="T64" fmla="*/ 514 w 683"/>
                      <a:gd name="T65" fmla="*/ 230 h 1233"/>
                      <a:gd name="T66" fmla="*/ 513 w 683"/>
                      <a:gd name="T67" fmla="*/ 278 h 1233"/>
                      <a:gd name="T68" fmla="*/ 513 w 683"/>
                      <a:gd name="T69" fmla="*/ 956 h 1233"/>
                      <a:gd name="T70" fmla="*/ 514 w 683"/>
                      <a:gd name="T71" fmla="*/ 1003 h 1233"/>
                      <a:gd name="T72" fmla="*/ 516 w 683"/>
                      <a:gd name="T73" fmla="*/ 1039 h 1233"/>
                      <a:gd name="T74" fmla="*/ 599 w 683"/>
                      <a:gd name="T75" fmla="*/ 1122 h 1233"/>
                      <a:gd name="T76" fmla="*/ 652 w 683"/>
                      <a:gd name="T77" fmla="*/ 1130 h 1233"/>
                      <a:gd name="T78" fmla="*/ 683 w 683"/>
                      <a:gd name="T79" fmla="*/ 1161 h 1233"/>
                      <a:gd name="T80" fmla="*/ 683 w 683"/>
                      <a:gd name="T81" fmla="*/ 1218 h 1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83" h="1233">
                        <a:moveTo>
                          <a:pt x="683" y="1218"/>
                        </a:moveTo>
                        <a:cubicBezTo>
                          <a:pt x="683" y="1219"/>
                          <a:pt x="683" y="1223"/>
                          <a:pt x="683" y="1223"/>
                        </a:cubicBezTo>
                        <a:cubicBezTo>
                          <a:pt x="683" y="1228"/>
                          <a:pt x="678" y="1233"/>
                          <a:pt x="673" y="1233"/>
                        </a:cubicBezTo>
                        <a:cubicBezTo>
                          <a:pt x="673" y="1233"/>
                          <a:pt x="669" y="1233"/>
                          <a:pt x="668" y="1233"/>
                        </a:cubicBezTo>
                        <a:cubicBezTo>
                          <a:pt x="668" y="1233"/>
                          <a:pt x="17" y="1233"/>
                          <a:pt x="16" y="1233"/>
                        </a:cubicBezTo>
                        <a:cubicBezTo>
                          <a:pt x="14" y="1233"/>
                          <a:pt x="11" y="1233"/>
                          <a:pt x="11" y="1233"/>
                        </a:cubicBezTo>
                        <a:cubicBezTo>
                          <a:pt x="5" y="1233"/>
                          <a:pt x="1" y="1228"/>
                          <a:pt x="0" y="1223"/>
                        </a:cubicBezTo>
                        <a:cubicBezTo>
                          <a:pt x="0" y="1223"/>
                          <a:pt x="0" y="1219"/>
                          <a:pt x="0" y="1218"/>
                        </a:cubicBezTo>
                        <a:cubicBezTo>
                          <a:pt x="0" y="1161"/>
                          <a:pt x="0" y="1161"/>
                          <a:pt x="0" y="1161"/>
                        </a:cubicBezTo>
                        <a:cubicBezTo>
                          <a:pt x="0" y="1145"/>
                          <a:pt x="12" y="1132"/>
                          <a:pt x="31" y="1130"/>
                        </a:cubicBezTo>
                        <a:cubicBezTo>
                          <a:pt x="45" y="1128"/>
                          <a:pt x="69" y="1125"/>
                          <a:pt x="84" y="1122"/>
                        </a:cubicBezTo>
                        <a:cubicBezTo>
                          <a:pt x="134" y="1114"/>
                          <a:pt x="162" y="1095"/>
                          <a:pt x="167" y="1039"/>
                        </a:cubicBezTo>
                        <a:cubicBezTo>
                          <a:pt x="168" y="1031"/>
                          <a:pt x="169" y="1003"/>
                          <a:pt x="169" y="1003"/>
                        </a:cubicBezTo>
                        <a:cubicBezTo>
                          <a:pt x="170" y="956"/>
                          <a:pt x="170" y="956"/>
                          <a:pt x="170" y="956"/>
                        </a:cubicBezTo>
                        <a:cubicBezTo>
                          <a:pt x="170" y="278"/>
                          <a:pt x="170" y="278"/>
                          <a:pt x="170" y="278"/>
                        </a:cubicBezTo>
                        <a:cubicBezTo>
                          <a:pt x="169" y="230"/>
                          <a:pt x="169" y="230"/>
                          <a:pt x="169" y="230"/>
                        </a:cubicBezTo>
                        <a:cubicBezTo>
                          <a:pt x="169" y="230"/>
                          <a:pt x="168" y="203"/>
                          <a:pt x="167" y="194"/>
                        </a:cubicBezTo>
                        <a:cubicBezTo>
                          <a:pt x="162" y="138"/>
                          <a:pt x="134" y="119"/>
                          <a:pt x="84" y="111"/>
                        </a:cubicBezTo>
                        <a:cubicBezTo>
                          <a:pt x="69" y="109"/>
                          <a:pt x="45" y="106"/>
                          <a:pt x="31" y="104"/>
                        </a:cubicBezTo>
                        <a:cubicBezTo>
                          <a:pt x="12" y="102"/>
                          <a:pt x="0" y="89"/>
                          <a:pt x="0" y="72"/>
                        </a:cubicBezTo>
                        <a:cubicBezTo>
                          <a:pt x="0" y="72"/>
                          <a:pt x="0" y="17"/>
                          <a:pt x="0" y="16"/>
                        </a:cubicBezTo>
                        <a:cubicBezTo>
                          <a:pt x="0" y="14"/>
                          <a:pt x="0" y="11"/>
                          <a:pt x="0" y="11"/>
                        </a:cubicBezTo>
                        <a:cubicBezTo>
                          <a:pt x="1" y="5"/>
                          <a:pt x="5" y="1"/>
                          <a:pt x="11" y="1"/>
                        </a:cubicBezTo>
                        <a:cubicBezTo>
                          <a:pt x="11" y="1"/>
                          <a:pt x="14" y="0"/>
                          <a:pt x="16" y="0"/>
                        </a:cubicBezTo>
                        <a:cubicBezTo>
                          <a:pt x="17" y="0"/>
                          <a:pt x="668" y="0"/>
                          <a:pt x="668" y="0"/>
                        </a:cubicBezTo>
                        <a:cubicBezTo>
                          <a:pt x="669" y="0"/>
                          <a:pt x="673" y="1"/>
                          <a:pt x="673" y="1"/>
                        </a:cubicBezTo>
                        <a:cubicBezTo>
                          <a:pt x="678" y="1"/>
                          <a:pt x="683" y="5"/>
                          <a:pt x="683" y="11"/>
                        </a:cubicBezTo>
                        <a:cubicBezTo>
                          <a:pt x="683" y="11"/>
                          <a:pt x="683" y="14"/>
                          <a:pt x="683" y="16"/>
                        </a:cubicBezTo>
                        <a:cubicBezTo>
                          <a:pt x="683" y="72"/>
                          <a:pt x="683" y="72"/>
                          <a:pt x="683" y="72"/>
                        </a:cubicBezTo>
                        <a:cubicBezTo>
                          <a:pt x="683" y="89"/>
                          <a:pt x="671" y="102"/>
                          <a:pt x="652" y="104"/>
                        </a:cubicBezTo>
                        <a:cubicBezTo>
                          <a:pt x="638" y="106"/>
                          <a:pt x="614" y="109"/>
                          <a:pt x="599" y="111"/>
                        </a:cubicBezTo>
                        <a:cubicBezTo>
                          <a:pt x="549" y="119"/>
                          <a:pt x="521" y="138"/>
                          <a:pt x="516" y="194"/>
                        </a:cubicBezTo>
                        <a:cubicBezTo>
                          <a:pt x="515" y="203"/>
                          <a:pt x="514" y="230"/>
                          <a:pt x="514" y="230"/>
                        </a:cubicBezTo>
                        <a:cubicBezTo>
                          <a:pt x="513" y="278"/>
                          <a:pt x="513" y="278"/>
                          <a:pt x="513" y="278"/>
                        </a:cubicBezTo>
                        <a:cubicBezTo>
                          <a:pt x="513" y="956"/>
                          <a:pt x="513" y="956"/>
                          <a:pt x="513" y="956"/>
                        </a:cubicBezTo>
                        <a:cubicBezTo>
                          <a:pt x="514" y="1003"/>
                          <a:pt x="514" y="1003"/>
                          <a:pt x="514" y="1003"/>
                        </a:cubicBezTo>
                        <a:cubicBezTo>
                          <a:pt x="514" y="1003"/>
                          <a:pt x="515" y="1031"/>
                          <a:pt x="516" y="1039"/>
                        </a:cubicBezTo>
                        <a:cubicBezTo>
                          <a:pt x="521" y="1095"/>
                          <a:pt x="549" y="1114"/>
                          <a:pt x="599" y="1122"/>
                        </a:cubicBezTo>
                        <a:cubicBezTo>
                          <a:pt x="614" y="1125"/>
                          <a:pt x="638" y="1128"/>
                          <a:pt x="652" y="1130"/>
                        </a:cubicBezTo>
                        <a:cubicBezTo>
                          <a:pt x="671" y="1132"/>
                          <a:pt x="683" y="1145"/>
                          <a:pt x="683" y="1161"/>
                        </a:cubicBezTo>
                        <a:lnTo>
                          <a:pt x="683" y="1218"/>
                        </a:ln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5" name="Freeform 52"/>
                  <p:cNvSpPr>
                    <a:spLocks/>
                  </p:cNvSpPr>
                  <p:nvPr userDrawn="1"/>
                </p:nvSpPr>
                <p:spPr bwMode="auto">
                  <a:xfrm>
                    <a:off x="7266991" y="4119513"/>
                    <a:ext cx="294663" cy="238111"/>
                  </a:xfrm>
                  <a:custGeom>
                    <a:avLst/>
                    <a:gdLst>
                      <a:gd name="T0" fmla="*/ 852 w 1535"/>
                      <a:gd name="T1" fmla="*/ 1223 h 1233"/>
                      <a:gd name="T2" fmla="*/ 868 w 1535"/>
                      <a:gd name="T3" fmla="*/ 1233 h 1233"/>
                      <a:gd name="T4" fmla="*/ 1524 w 1535"/>
                      <a:gd name="T5" fmla="*/ 1233 h 1233"/>
                      <a:gd name="T6" fmla="*/ 1535 w 1535"/>
                      <a:gd name="T7" fmla="*/ 1218 h 1233"/>
                      <a:gd name="T8" fmla="*/ 1504 w 1535"/>
                      <a:gd name="T9" fmla="*/ 1130 h 1233"/>
                      <a:gd name="T10" fmla="*/ 1368 w 1535"/>
                      <a:gd name="T11" fmla="*/ 1039 h 1233"/>
                      <a:gd name="T12" fmla="*/ 1365 w 1535"/>
                      <a:gd name="T13" fmla="*/ 956 h 1233"/>
                      <a:gd name="T14" fmla="*/ 1366 w 1535"/>
                      <a:gd name="T15" fmla="*/ 230 h 1233"/>
                      <a:gd name="T16" fmla="*/ 1451 w 1535"/>
                      <a:gd name="T17" fmla="*/ 111 h 1233"/>
                      <a:gd name="T18" fmla="*/ 1535 w 1535"/>
                      <a:gd name="T19" fmla="*/ 72 h 1233"/>
                      <a:gd name="T20" fmla="*/ 1535 w 1535"/>
                      <a:gd name="T21" fmla="*/ 11 h 1233"/>
                      <a:gd name="T22" fmla="*/ 1520 w 1535"/>
                      <a:gd name="T23" fmla="*/ 0 h 1233"/>
                      <a:gd name="T24" fmla="*/ 863 w 1535"/>
                      <a:gd name="T25" fmla="*/ 1 h 1233"/>
                      <a:gd name="T26" fmla="*/ 852 w 1535"/>
                      <a:gd name="T27" fmla="*/ 16 h 1233"/>
                      <a:gd name="T28" fmla="*/ 883 w 1535"/>
                      <a:gd name="T29" fmla="*/ 104 h 1233"/>
                      <a:gd name="T30" fmla="*/ 1019 w 1535"/>
                      <a:gd name="T31" fmla="*/ 194 h 1233"/>
                      <a:gd name="T32" fmla="*/ 1022 w 1535"/>
                      <a:gd name="T33" fmla="*/ 278 h 1233"/>
                      <a:gd name="T34" fmla="*/ 513 w 1535"/>
                      <a:gd name="T35" fmla="*/ 512 h 1233"/>
                      <a:gd name="T36" fmla="*/ 514 w 1535"/>
                      <a:gd name="T37" fmla="*/ 230 h 1233"/>
                      <a:gd name="T38" fmla="*/ 599 w 1535"/>
                      <a:gd name="T39" fmla="*/ 111 h 1233"/>
                      <a:gd name="T40" fmla="*/ 683 w 1535"/>
                      <a:gd name="T41" fmla="*/ 72 h 1233"/>
                      <a:gd name="T42" fmla="*/ 683 w 1535"/>
                      <a:gd name="T43" fmla="*/ 11 h 1233"/>
                      <a:gd name="T44" fmla="*/ 668 w 1535"/>
                      <a:gd name="T45" fmla="*/ 0 h 1233"/>
                      <a:gd name="T46" fmla="*/ 11 w 1535"/>
                      <a:gd name="T47" fmla="*/ 1 h 1233"/>
                      <a:gd name="T48" fmla="*/ 0 w 1535"/>
                      <a:gd name="T49" fmla="*/ 16 h 1233"/>
                      <a:gd name="T50" fmla="*/ 31 w 1535"/>
                      <a:gd name="T51" fmla="*/ 104 h 1233"/>
                      <a:gd name="T52" fmla="*/ 167 w 1535"/>
                      <a:gd name="T53" fmla="*/ 194 h 1233"/>
                      <a:gd name="T54" fmla="*/ 170 w 1535"/>
                      <a:gd name="T55" fmla="*/ 278 h 1233"/>
                      <a:gd name="T56" fmla="*/ 169 w 1535"/>
                      <a:gd name="T57" fmla="*/ 1003 h 1233"/>
                      <a:gd name="T58" fmla="*/ 84 w 1535"/>
                      <a:gd name="T59" fmla="*/ 1122 h 1233"/>
                      <a:gd name="T60" fmla="*/ 0 w 1535"/>
                      <a:gd name="T61" fmla="*/ 1161 h 1233"/>
                      <a:gd name="T62" fmla="*/ 0 w 1535"/>
                      <a:gd name="T63" fmla="*/ 1223 h 1233"/>
                      <a:gd name="T64" fmla="*/ 16 w 1535"/>
                      <a:gd name="T65" fmla="*/ 1233 h 1233"/>
                      <a:gd name="T66" fmla="*/ 672 w 1535"/>
                      <a:gd name="T67" fmla="*/ 1233 h 1233"/>
                      <a:gd name="T68" fmla="*/ 683 w 1535"/>
                      <a:gd name="T69" fmla="*/ 1218 h 1233"/>
                      <a:gd name="T70" fmla="*/ 652 w 1535"/>
                      <a:gd name="T71" fmla="*/ 1130 h 1233"/>
                      <a:gd name="T72" fmla="*/ 516 w 1535"/>
                      <a:gd name="T73" fmla="*/ 1039 h 1233"/>
                      <a:gd name="T74" fmla="*/ 513 w 1535"/>
                      <a:gd name="T75" fmla="*/ 956 h 1233"/>
                      <a:gd name="T76" fmla="*/ 1022 w 1535"/>
                      <a:gd name="T77" fmla="*/ 696 h 1233"/>
                      <a:gd name="T78" fmla="*/ 1021 w 1535"/>
                      <a:gd name="T79" fmla="*/ 1003 h 1233"/>
                      <a:gd name="T80" fmla="*/ 936 w 1535"/>
                      <a:gd name="T81" fmla="*/ 1122 h 1233"/>
                      <a:gd name="T82" fmla="*/ 852 w 1535"/>
                      <a:gd name="T83" fmla="*/ 1161 h 1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535" h="1233">
                        <a:moveTo>
                          <a:pt x="852" y="1218"/>
                        </a:moveTo>
                        <a:cubicBezTo>
                          <a:pt x="852" y="1219"/>
                          <a:pt x="852" y="1223"/>
                          <a:pt x="852" y="1223"/>
                        </a:cubicBezTo>
                        <a:cubicBezTo>
                          <a:pt x="853" y="1228"/>
                          <a:pt x="857" y="1233"/>
                          <a:pt x="863" y="1233"/>
                        </a:cubicBezTo>
                        <a:cubicBezTo>
                          <a:pt x="863" y="1233"/>
                          <a:pt x="866" y="1233"/>
                          <a:pt x="868" y="1233"/>
                        </a:cubicBezTo>
                        <a:cubicBezTo>
                          <a:pt x="869" y="1233"/>
                          <a:pt x="1520" y="1233"/>
                          <a:pt x="1520" y="1233"/>
                        </a:cubicBezTo>
                        <a:cubicBezTo>
                          <a:pt x="1521" y="1233"/>
                          <a:pt x="1524" y="1233"/>
                          <a:pt x="1524" y="1233"/>
                        </a:cubicBezTo>
                        <a:cubicBezTo>
                          <a:pt x="1530" y="1233"/>
                          <a:pt x="1534" y="1228"/>
                          <a:pt x="1535" y="1223"/>
                        </a:cubicBezTo>
                        <a:cubicBezTo>
                          <a:pt x="1535" y="1223"/>
                          <a:pt x="1535" y="1219"/>
                          <a:pt x="1535" y="1218"/>
                        </a:cubicBezTo>
                        <a:cubicBezTo>
                          <a:pt x="1535" y="1161"/>
                          <a:pt x="1535" y="1161"/>
                          <a:pt x="1535" y="1161"/>
                        </a:cubicBezTo>
                        <a:cubicBezTo>
                          <a:pt x="1535" y="1145"/>
                          <a:pt x="1523" y="1132"/>
                          <a:pt x="1504" y="1130"/>
                        </a:cubicBezTo>
                        <a:cubicBezTo>
                          <a:pt x="1490" y="1128"/>
                          <a:pt x="1466" y="1125"/>
                          <a:pt x="1451" y="1122"/>
                        </a:cubicBezTo>
                        <a:cubicBezTo>
                          <a:pt x="1401" y="1114"/>
                          <a:pt x="1373" y="1095"/>
                          <a:pt x="1368" y="1039"/>
                        </a:cubicBezTo>
                        <a:cubicBezTo>
                          <a:pt x="1367" y="1031"/>
                          <a:pt x="1366" y="1003"/>
                          <a:pt x="1366" y="1003"/>
                        </a:cubicBezTo>
                        <a:cubicBezTo>
                          <a:pt x="1365" y="956"/>
                          <a:pt x="1365" y="956"/>
                          <a:pt x="1365" y="956"/>
                        </a:cubicBezTo>
                        <a:cubicBezTo>
                          <a:pt x="1365" y="278"/>
                          <a:pt x="1365" y="278"/>
                          <a:pt x="1365" y="278"/>
                        </a:cubicBezTo>
                        <a:cubicBezTo>
                          <a:pt x="1366" y="230"/>
                          <a:pt x="1366" y="230"/>
                          <a:pt x="1366" y="230"/>
                        </a:cubicBezTo>
                        <a:cubicBezTo>
                          <a:pt x="1366" y="230"/>
                          <a:pt x="1367" y="203"/>
                          <a:pt x="1368" y="194"/>
                        </a:cubicBezTo>
                        <a:cubicBezTo>
                          <a:pt x="1373" y="138"/>
                          <a:pt x="1401" y="119"/>
                          <a:pt x="1451" y="111"/>
                        </a:cubicBezTo>
                        <a:cubicBezTo>
                          <a:pt x="1466" y="109"/>
                          <a:pt x="1490" y="106"/>
                          <a:pt x="1504" y="104"/>
                        </a:cubicBezTo>
                        <a:cubicBezTo>
                          <a:pt x="1523" y="102"/>
                          <a:pt x="1535" y="89"/>
                          <a:pt x="1535" y="72"/>
                        </a:cubicBezTo>
                        <a:cubicBezTo>
                          <a:pt x="1535" y="16"/>
                          <a:pt x="1535" y="16"/>
                          <a:pt x="1535" y="16"/>
                        </a:cubicBezTo>
                        <a:cubicBezTo>
                          <a:pt x="1535" y="14"/>
                          <a:pt x="1535" y="11"/>
                          <a:pt x="1535" y="11"/>
                        </a:cubicBezTo>
                        <a:cubicBezTo>
                          <a:pt x="1534" y="5"/>
                          <a:pt x="1530" y="1"/>
                          <a:pt x="1524" y="1"/>
                        </a:cubicBezTo>
                        <a:cubicBezTo>
                          <a:pt x="1524" y="1"/>
                          <a:pt x="1521" y="0"/>
                          <a:pt x="1520" y="0"/>
                        </a:cubicBezTo>
                        <a:cubicBezTo>
                          <a:pt x="1520" y="0"/>
                          <a:pt x="869" y="0"/>
                          <a:pt x="868" y="0"/>
                        </a:cubicBezTo>
                        <a:cubicBezTo>
                          <a:pt x="866" y="0"/>
                          <a:pt x="863" y="1"/>
                          <a:pt x="863" y="1"/>
                        </a:cubicBezTo>
                        <a:cubicBezTo>
                          <a:pt x="857" y="1"/>
                          <a:pt x="853" y="5"/>
                          <a:pt x="852" y="11"/>
                        </a:cubicBezTo>
                        <a:cubicBezTo>
                          <a:pt x="852" y="11"/>
                          <a:pt x="852" y="14"/>
                          <a:pt x="852" y="16"/>
                        </a:cubicBezTo>
                        <a:cubicBezTo>
                          <a:pt x="852" y="17"/>
                          <a:pt x="852" y="72"/>
                          <a:pt x="852" y="72"/>
                        </a:cubicBezTo>
                        <a:cubicBezTo>
                          <a:pt x="852" y="89"/>
                          <a:pt x="864" y="102"/>
                          <a:pt x="883" y="104"/>
                        </a:cubicBezTo>
                        <a:cubicBezTo>
                          <a:pt x="897" y="106"/>
                          <a:pt x="921" y="109"/>
                          <a:pt x="936" y="111"/>
                        </a:cubicBezTo>
                        <a:cubicBezTo>
                          <a:pt x="986" y="119"/>
                          <a:pt x="1014" y="138"/>
                          <a:pt x="1019" y="194"/>
                        </a:cubicBezTo>
                        <a:cubicBezTo>
                          <a:pt x="1020" y="203"/>
                          <a:pt x="1021" y="230"/>
                          <a:pt x="1021" y="230"/>
                        </a:cubicBezTo>
                        <a:cubicBezTo>
                          <a:pt x="1022" y="278"/>
                          <a:pt x="1022" y="278"/>
                          <a:pt x="1022" y="278"/>
                        </a:cubicBezTo>
                        <a:cubicBezTo>
                          <a:pt x="1022" y="512"/>
                          <a:pt x="1022" y="512"/>
                          <a:pt x="1022" y="512"/>
                        </a:cubicBezTo>
                        <a:cubicBezTo>
                          <a:pt x="513" y="512"/>
                          <a:pt x="513" y="512"/>
                          <a:pt x="513" y="512"/>
                        </a:cubicBezTo>
                        <a:cubicBezTo>
                          <a:pt x="513" y="278"/>
                          <a:pt x="513" y="278"/>
                          <a:pt x="513" y="278"/>
                        </a:cubicBezTo>
                        <a:cubicBezTo>
                          <a:pt x="514" y="230"/>
                          <a:pt x="514" y="230"/>
                          <a:pt x="514" y="230"/>
                        </a:cubicBezTo>
                        <a:cubicBezTo>
                          <a:pt x="514" y="230"/>
                          <a:pt x="515" y="203"/>
                          <a:pt x="516" y="194"/>
                        </a:cubicBezTo>
                        <a:cubicBezTo>
                          <a:pt x="521" y="138"/>
                          <a:pt x="549" y="119"/>
                          <a:pt x="599" y="111"/>
                        </a:cubicBezTo>
                        <a:cubicBezTo>
                          <a:pt x="614" y="109"/>
                          <a:pt x="638" y="106"/>
                          <a:pt x="652" y="104"/>
                        </a:cubicBezTo>
                        <a:cubicBezTo>
                          <a:pt x="671" y="102"/>
                          <a:pt x="683" y="89"/>
                          <a:pt x="683" y="72"/>
                        </a:cubicBezTo>
                        <a:cubicBezTo>
                          <a:pt x="683" y="16"/>
                          <a:pt x="683" y="16"/>
                          <a:pt x="683" y="16"/>
                        </a:cubicBezTo>
                        <a:cubicBezTo>
                          <a:pt x="683" y="14"/>
                          <a:pt x="683" y="11"/>
                          <a:pt x="683" y="11"/>
                        </a:cubicBezTo>
                        <a:cubicBezTo>
                          <a:pt x="682" y="5"/>
                          <a:pt x="678" y="1"/>
                          <a:pt x="672" y="1"/>
                        </a:cubicBezTo>
                        <a:cubicBezTo>
                          <a:pt x="672" y="1"/>
                          <a:pt x="669" y="0"/>
                          <a:pt x="668" y="0"/>
                        </a:cubicBezTo>
                        <a:cubicBezTo>
                          <a:pt x="668" y="0"/>
                          <a:pt x="17" y="0"/>
                          <a:pt x="16" y="0"/>
                        </a:cubicBezTo>
                        <a:cubicBezTo>
                          <a:pt x="14" y="0"/>
                          <a:pt x="11" y="1"/>
                          <a:pt x="11" y="1"/>
                        </a:cubicBezTo>
                        <a:cubicBezTo>
                          <a:pt x="5" y="1"/>
                          <a:pt x="1" y="5"/>
                          <a:pt x="0" y="11"/>
                        </a:cubicBezTo>
                        <a:cubicBezTo>
                          <a:pt x="0" y="11"/>
                          <a:pt x="0" y="14"/>
                          <a:pt x="0" y="16"/>
                        </a:cubicBezTo>
                        <a:cubicBezTo>
                          <a:pt x="0" y="17"/>
                          <a:pt x="0" y="72"/>
                          <a:pt x="0" y="72"/>
                        </a:cubicBezTo>
                        <a:cubicBezTo>
                          <a:pt x="0" y="89"/>
                          <a:pt x="12" y="102"/>
                          <a:pt x="31" y="104"/>
                        </a:cubicBezTo>
                        <a:cubicBezTo>
                          <a:pt x="45" y="106"/>
                          <a:pt x="69" y="109"/>
                          <a:pt x="84" y="111"/>
                        </a:cubicBezTo>
                        <a:cubicBezTo>
                          <a:pt x="134" y="119"/>
                          <a:pt x="162" y="138"/>
                          <a:pt x="167" y="194"/>
                        </a:cubicBezTo>
                        <a:cubicBezTo>
                          <a:pt x="168" y="203"/>
                          <a:pt x="169" y="230"/>
                          <a:pt x="169" y="230"/>
                        </a:cubicBezTo>
                        <a:cubicBezTo>
                          <a:pt x="170" y="278"/>
                          <a:pt x="170" y="278"/>
                          <a:pt x="170" y="278"/>
                        </a:cubicBezTo>
                        <a:cubicBezTo>
                          <a:pt x="170" y="956"/>
                          <a:pt x="170" y="956"/>
                          <a:pt x="170" y="956"/>
                        </a:cubicBezTo>
                        <a:cubicBezTo>
                          <a:pt x="169" y="1003"/>
                          <a:pt x="169" y="1003"/>
                          <a:pt x="169" y="1003"/>
                        </a:cubicBezTo>
                        <a:cubicBezTo>
                          <a:pt x="169" y="1003"/>
                          <a:pt x="168" y="1031"/>
                          <a:pt x="167" y="1039"/>
                        </a:cubicBezTo>
                        <a:cubicBezTo>
                          <a:pt x="162" y="1095"/>
                          <a:pt x="134" y="1114"/>
                          <a:pt x="84" y="1122"/>
                        </a:cubicBezTo>
                        <a:cubicBezTo>
                          <a:pt x="69" y="1125"/>
                          <a:pt x="45" y="1128"/>
                          <a:pt x="31" y="1130"/>
                        </a:cubicBezTo>
                        <a:cubicBezTo>
                          <a:pt x="12" y="1132"/>
                          <a:pt x="0" y="1145"/>
                          <a:pt x="0" y="1161"/>
                        </a:cubicBezTo>
                        <a:cubicBezTo>
                          <a:pt x="0" y="1161"/>
                          <a:pt x="0" y="1216"/>
                          <a:pt x="0" y="1218"/>
                        </a:cubicBezTo>
                        <a:cubicBezTo>
                          <a:pt x="0" y="1219"/>
                          <a:pt x="0" y="1223"/>
                          <a:pt x="0" y="1223"/>
                        </a:cubicBezTo>
                        <a:cubicBezTo>
                          <a:pt x="1" y="1228"/>
                          <a:pt x="5" y="1233"/>
                          <a:pt x="11" y="1233"/>
                        </a:cubicBezTo>
                        <a:cubicBezTo>
                          <a:pt x="11" y="1233"/>
                          <a:pt x="14" y="1233"/>
                          <a:pt x="16" y="1233"/>
                        </a:cubicBezTo>
                        <a:cubicBezTo>
                          <a:pt x="17" y="1233"/>
                          <a:pt x="668" y="1233"/>
                          <a:pt x="668" y="1233"/>
                        </a:cubicBezTo>
                        <a:cubicBezTo>
                          <a:pt x="669" y="1233"/>
                          <a:pt x="672" y="1233"/>
                          <a:pt x="672" y="1233"/>
                        </a:cubicBezTo>
                        <a:cubicBezTo>
                          <a:pt x="678" y="1233"/>
                          <a:pt x="682" y="1228"/>
                          <a:pt x="683" y="1223"/>
                        </a:cubicBezTo>
                        <a:cubicBezTo>
                          <a:pt x="683" y="1223"/>
                          <a:pt x="683" y="1219"/>
                          <a:pt x="683" y="1218"/>
                        </a:cubicBezTo>
                        <a:cubicBezTo>
                          <a:pt x="683" y="1161"/>
                          <a:pt x="683" y="1161"/>
                          <a:pt x="683" y="1161"/>
                        </a:cubicBezTo>
                        <a:cubicBezTo>
                          <a:pt x="683" y="1145"/>
                          <a:pt x="671" y="1132"/>
                          <a:pt x="652" y="1130"/>
                        </a:cubicBezTo>
                        <a:cubicBezTo>
                          <a:pt x="638" y="1128"/>
                          <a:pt x="614" y="1125"/>
                          <a:pt x="599" y="1122"/>
                        </a:cubicBezTo>
                        <a:cubicBezTo>
                          <a:pt x="549" y="1114"/>
                          <a:pt x="521" y="1095"/>
                          <a:pt x="516" y="1039"/>
                        </a:cubicBezTo>
                        <a:cubicBezTo>
                          <a:pt x="515" y="1031"/>
                          <a:pt x="514" y="1003"/>
                          <a:pt x="514" y="1003"/>
                        </a:cubicBezTo>
                        <a:cubicBezTo>
                          <a:pt x="513" y="956"/>
                          <a:pt x="513" y="956"/>
                          <a:pt x="513" y="956"/>
                        </a:cubicBezTo>
                        <a:cubicBezTo>
                          <a:pt x="513" y="696"/>
                          <a:pt x="513" y="696"/>
                          <a:pt x="513" y="696"/>
                        </a:cubicBezTo>
                        <a:cubicBezTo>
                          <a:pt x="1022" y="696"/>
                          <a:pt x="1022" y="696"/>
                          <a:pt x="1022" y="696"/>
                        </a:cubicBezTo>
                        <a:cubicBezTo>
                          <a:pt x="1022" y="956"/>
                          <a:pt x="1022" y="956"/>
                          <a:pt x="1022" y="956"/>
                        </a:cubicBezTo>
                        <a:cubicBezTo>
                          <a:pt x="1021" y="1003"/>
                          <a:pt x="1021" y="1003"/>
                          <a:pt x="1021" y="1003"/>
                        </a:cubicBezTo>
                        <a:cubicBezTo>
                          <a:pt x="1021" y="1003"/>
                          <a:pt x="1020" y="1031"/>
                          <a:pt x="1019" y="1039"/>
                        </a:cubicBezTo>
                        <a:cubicBezTo>
                          <a:pt x="1014" y="1095"/>
                          <a:pt x="986" y="1114"/>
                          <a:pt x="936" y="1122"/>
                        </a:cubicBezTo>
                        <a:cubicBezTo>
                          <a:pt x="921" y="1125"/>
                          <a:pt x="897" y="1128"/>
                          <a:pt x="883" y="1130"/>
                        </a:cubicBezTo>
                        <a:cubicBezTo>
                          <a:pt x="864" y="1132"/>
                          <a:pt x="852" y="1145"/>
                          <a:pt x="852" y="1161"/>
                        </a:cubicBezTo>
                        <a:cubicBezTo>
                          <a:pt x="852" y="1161"/>
                          <a:pt x="852" y="1216"/>
                          <a:pt x="852" y="1218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6" name="Freeform 53"/>
                  <p:cNvSpPr>
                    <a:spLocks/>
                  </p:cNvSpPr>
                  <p:nvPr userDrawn="1"/>
                </p:nvSpPr>
                <p:spPr bwMode="auto">
                  <a:xfrm>
                    <a:off x="7597375" y="4119514"/>
                    <a:ext cx="130961" cy="238111"/>
                  </a:xfrm>
                  <a:custGeom>
                    <a:avLst/>
                    <a:gdLst>
                      <a:gd name="T0" fmla="*/ 0 w 683"/>
                      <a:gd name="T1" fmla="*/ 1218 h 1233"/>
                      <a:gd name="T2" fmla="*/ 0 w 683"/>
                      <a:gd name="T3" fmla="*/ 1223 h 1233"/>
                      <a:gd name="T4" fmla="*/ 11 w 683"/>
                      <a:gd name="T5" fmla="*/ 1233 h 1233"/>
                      <a:gd name="T6" fmla="*/ 16 w 683"/>
                      <a:gd name="T7" fmla="*/ 1233 h 1233"/>
                      <a:gd name="T8" fmla="*/ 668 w 683"/>
                      <a:gd name="T9" fmla="*/ 1233 h 1233"/>
                      <a:gd name="T10" fmla="*/ 673 w 683"/>
                      <a:gd name="T11" fmla="*/ 1233 h 1233"/>
                      <a:gd name="T12" fmla="*/ 683 w 683"/>
                      <a:gd name="T13" fmla="*/ 1223 h 1233"/>
                      <a:gd name="T14" fmla="*/ 683 w 683"/>
                      <a:gd name="T15" fmla="*/ 1218 h 1233"/>
                      <a:gd name="T16" fmla="*/ 683 w 683"/>
                      <a:gd name="T17" fmla="*/ 1161 h 1233"/>
                      <a:gd name="T18" fmla="*/ 652 w 683"/>
                      <a:gd name="T19" fmla="*/ 1130 h 1233"/>
                      <a:gd name="T20" fmla="*/ 599 w 683"/>
                      <a:gd name="T21" fmla="*/ 1122 h 1233"/>
                      <a:gd name="T22" fmla="*/ 516 w 683"/>
                      <a:gd name="T23" fmla="*/ 1039 h 1233"/>
                      <a:gd name="T24" fmla="*/ 514 w 683"/>
                      <a:gd name="T25" fmla="*/ 1003 h 1233"/>
                      <a:gd name="T26" fmla="*/ 513 w 683"/>
                      <a:gd name="T27" fmla="*/ 956 h 1233"/>
                      <a:gd name="T28" fmla="*/ 513 w 683"/>
                      <a:gd name="T29" fmla="*/ 278 h 1233"/>
                      <a:gd name="T30" fmla="*/ 514 w 683"/>
                      <a:gd name="T31" fmla="*/ 230 h 1233"/>
                      <a:gd name="T32" fmla="*/ 516 w 683"/>
                      <a:gd name="T33" fmla="*/ 194 h 1233"/>
                      <a:gd name="T34" fmla="*/ 599 w 683"/>
                      <a:gd name="T35" fmla="*/ 111 h 1233"/>
                      <a:gd name="T36" fmla="*/ 652 w 683"/>
                      <a:gd name="T37" fmla="*/ 104 h 1233"/>
                      <a:gd name="T38" fmla="*/ 683 w 683"/>
                      <a:gd name="T39" fmla="*/ 72 h 1233"/>
                      <a:gd name="T40" fmla="*/ 683 w 683"/>
                      <a:gd name="T41" fmla="*/ 16 h 1233"/>
                      <a:gd name="T42" fmla="*/ 683 w 683"/>
                      <a:gd name="T43" fmla="*/ 11 h 1233"/>
                      <a:gd name="T44" fmla="*/ 673 w 683"/>
                      <a:gd name="T45" fmla="*/ 1 h 1233"/>
                      <a:gd name="T46" fmla="*/ 668 w 683"/>
                      <a:gd name="T47" fmla="*/ 0 h 1233"/>
                      <a:gd name="T48" fmla="*/ 16 w 683"/>
                      <a:gd name="T49" fmla="*/ 0 h 1233"/>
                      <a:gd name="T50" fmla="*/ 11 w 683"/>
                      <a:gd name="T51" fmla="*/ 1 h 1233"/>
                      <a:gd name="T52" fmla="*/ 0 w 683"/>
                      <a:gd name="T53" fmla="*/ 11 h 1233"/>
                      <a:gd name="T54" fmla="*/ 0 w 683"/>
                      <a:gd name="T55" fmla="*/ 16 h 1233"/>
                      <a:gd name="T56" fmla="*/ 0 w 683"/>
                      <a:gd name="T57" fmla="*/ 72 h 1233"/>
                      <a:gd name="T58" fmla="*/ 31 w 683"/>
                      <a:gd name="T59" fmla="*/ 104 h 1233"/>
                      <a:gd name="T60" fmla="*/ 84 w 683"/>
                      <a:gd name="T61" fmla="*/ 111 h 1233"/>
                      <a:gd name="T62" fmla="*/ 168 w 683"/>
                      <a:gd name="T63" fmla="*/ 194 h 1233"/>
                      <a:gd name="T64" fmla="*/ 169 w 683"/>
                      <a:gd name="T65" fmla="*/ 230 h 1233"/>
                      <a:gd name="T66" fmla="*/ 170 w 683"/>
                      <a:gd name="T67" fmla="*/ 278 h 1233"/>
                      <a:gd name="T68" fmla="*/ 170 w 683"/>
                      <a:gd name="T69" fmla="*/ 956 h 1233"/>
                      <a:gd name="T70" fmla="*/ 169 w 683"/>
                      <a:gd name="T71" fmla="*/ 1003 h 1233"/>
                      <a:gd name="T72" fmla="*/ 168 w 683"/>
                      <a:gd name="T73" fmla="*/ 1039 h 1233"/>
                      <a:gd name="T74" fmla="*/ 84 w 683"/>
                      <a:gd name="T75" fmla="*/ 1122 h 1233"/>
                      <a:gd name="T76" fmla="*/ 31 w 683"/>
                      <a:gd name="T77" fmla="*/ 1130 h 1233"/>
                      <a:gd name="T78" fmla="*/ 0 w 683"/>
                      <a:gd name="T79" fmla="*/ 1161 h 1233"/>
                      <a:gd name="T80" fmla="*/ 0 w 683"/>
                      <a:gd name="T81" fmla="*/ 1218 h 1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83" h="1233">
                        <a:moveTo>
                          <a:pt x="0" y="1218"/>
                        </a:moveTo>
                        <a:cubicBezTo>
                          <a:pt x="0" y="1219"/>
                          <a:pt x="0" y="1223"/>
                          <a:pt x="0" y="1223"/>
                        </a:cubicBezTo>
                        <a:cubicBezTo>
                          <a:pt x="1" y="1228"/>
                          <a:pt x="5" y="1233"/>
                          <a:pt x="11" y="1233"/>
                        </a:cubicBezTo>
                        <a:cubicBezTo>
                          <a:pt x="11" y="1233"/>
                          <a:pt x="14" y="1233"/>
                          <a:pt x="16" y="1233"/>
                        </a:cubicBezTo>
                        <a:cubicBezTo>
                          <a:pt x="17" y="1233"/>
                          <a:pt x="668" y="1233"/>
                          <a:pt x="668" y="1233"/>
                        </a:cubicBezTo>
                        <a:cubicBezTo>
                          <a:pt x="669" y="1233"/>
                          <a:pt x="673" y="1233"/>
                          <a:pt x="673" y="1233"/>
                        </a:cubicBezTo>
                        <a:cubicBezTo>
                          <a:pt x="678" y="1233"/>
                          <a:pt x="683" y="1228"/>
                          <a:pt x="683" y="1223"/>
                        </a:cubicBezTo>
                        <a:cubicBezTo>
                          <a:pt x="683" y="1223"/>
                          <a:pt x="683" y="1219"/>
                          <a:pt x="683" y="1218"/>
                        </a:cubicBezTo>
                        <a:cubicBezTo>
                          <a:pt x="683" y="1161"/>
                          <a:pt x="683" y="1161"/>
                          <a:pt x="683" y="1161"/>
                        </a:cubicBezTo>
                        <a:cubicBezTo>
                          <a:pt x="683" y="1145"/>
                          <a:pt x="671" y="1132"/>
                          <a:pt x="652" y="1130"/>
                        </a:cubicBezTo>
                        <a:cubicBezTo>
                          <a:pt x="638" y="1128"/>
                          <a:pt x="615" y="1125"/>
                          <a:pt x="599" y="1122"/>
                        </a:cubicBezTo>
                        <a:cubicBezTo>
                          <a:pt x="549" y="1114"/>
                          <a:pt x="521" y="1095"/>
                          <a:pt x="516" y="1039"/>
                        </a:cubicBezTo>
                        <a:cubicBezTo>
                          <a:pt x="515" y="1031"/>
                          <a:pt x="514" y="1003"/>
                          <a:pt x="514" y="1003"/>
                        </a:cubicBezTo>
                        <a:cubicBezTo>
                          <a:pt x="513" y="956"/>
                          <a:pt x="513" y="956"/>
                          <a:pt x="513" y="956"/>
                        </a:cubicBezTo>
                        <a:cubicBezTo>
                          <a:pt x="513" y="278"/>
                          <a:pt x="513" y="278"/>
                          <a:pt x="513" y="278"/>
                        </a:cubicBezTo>
                        <a:cubicBezTo>
                          <a:pt x="514" y="230"/>
                          <a:pt x="514" y="230"/>
                          <a:pt x="514" y="230"/>
                        </a:cubicBezTo>
                        <a:cubicBezTo>
                          <a:pt x="514" y="230"/>
                          <a:pt x="515" y="203"/>
                          <a:pt x="516" y="194"/>
                        </a:cubicBezTo>
                        <a:cubicBezTo>
                          <a:pt x="521" y="138"/>
                          <a:pt x="549" y="119"/>
                          <a:pt x="599" y="111"/>
                        </a:cubicBezTo>
                        <a:cubicBezTo>
                          <a:pt x="615" y="109"/>
                          <a:pt x="638" y="106"/>
                          <a:pt x="652" y="104"/>
                        </a:cubicBezTo>
                        <a:cubicBezTo>
                          <a:pt x="671" y="102"/>
                          <a:pt x="683" y="89"/>
                          <a:pt x="683" y="72"/>
                        </a:cubicBezTo>
                        <a:cubicBezTo>
                          <a:pt x="683" y="16"/>
                          <a:pt x="683" y="16"/>
                          <a:pt x="683" y="16"/>
                        </a:cubicBezTo>
                        <a:cubicBezTo>
                          <a:pt x="683" y="14"/>
                          <a:pt x="683" y="11"/>
                          <a:pt x="683" y="11"/>
                        </a:cubicBezTo>
                        <a:cubicBezTo>
                          <a:pt x="683" y="5"/>
                          <a:pt x="678" y="1"/>
                          <a:pt x="673" y="1"/>
                        </a:cubicBezTo>
                        <a:cubicBezTo>
                          <a:pt x="673" y="1"/>
                          <a:pt x="669" y="0"/>
                          <a:pt x="668" y="0"/>
                        </a:cubicBezTo>
                        <a:cubicBezTo>
                          <a:pt x="668" y="0"/>
                          <a:pt x="17" y="0"/>
                          <a:pt x="16" y="0"/>
                        </a:cubicBezTo>
                        <a:cubicBezTo>
                          <a:pt x="14" y="0"/>
                          <a:pt x="11" y="1"/>
                          <a:pt x="11" y="1"/>
                        </a:cubicBezTo>
                        <a:cubicBezTo>
                          <a:pt x="5" y="1"/>
                          <a:pt x="1" y="5"/>
                          <a:pt x="0" y="11"/>
                        </a:cubicBezTo>
                        <a:cubicBezTo>
                          <a:pt x="0" y="11"/>
                          <a:pt x="0" y="14"/>
                          <a:pt x="0" y="16"/>
                        </a:cubicBezTo>
                        <a:cubicBezTo>
                          <a:pt x="0" y="17"/>
                          <a:pt x="0" y="72"/>
                          <a:pt x="0" y="72"/>
                        </a:cubicBezTo>
                        <a:cubicBezTo>
                          <a:pt x="0" y="89"/>
                          <a:pt x="12" y="102"/>
                          <a:pt x="31" y="104"/>
                        </a:cubicBezTo>
                        <a:cubicBezTo>
                          <a:pt x="45" y="106"/>
                          <a:pt x="69" y="109"/>
                          <a:pt x="84" y="111"/>
                        </a:cubicBezTo>
                        <a:cubicBezTo>
                          <a:pt x="134" y="119"/>
                          <a:pt x="162" y="138"/>
                          <a:pt x="168" y="194"/>
                        </a:cubicBezTo>
                        <a:cubicBezTo>
                          <a:pt x="168" y="203"/>
                          <a:pt x="169" y="230"/>
                          <a:pt x="169" y="230"/>
                        </a:cubicBezTo>
                        <a:cubicBezTo>
                          <a:pt x="170" y="278"/>
                          <a:pt x="170" y="278"/>
                          <a:pt x="170" y="278"/>
                        </a:cubicBezTo>
                        <a:cubicBezTo>
                          <a:pt x="170" y="956"/>
                          <a:pt x="170" y="956"/>
                          <a:pt x="170" y="956"/>
                        </a:cubicBezTo>
                        <a:cubicBezTo>
                          <a:pt x="169" y="1003"/>
                          <a:pt x="169" y="1003"/>
                          <a:pt x="169" y="1003"/>
                        </a:cubicBezTo>
                        <a:cubicBezTo>
                          <a:pt x="169" y="1003"/>
                          <a:pt x="168" y="1031"/>
                          <a:pt x="168" y="1039"/>
                        </a:cubicBezTo>
                        <a:cubicBezTo>
                          <a:pt x="162" y="1095"/>
                          <a:pt x="134" y="1114"/>
                          <a:pt x="84" y="1122"/>
                        </a:cubicBezTo>
                        <a:cubicBezTo>
                          <a:pt x="69" y="1125"/>
                          <a:pt x="45" y="1128"/>
                          <a:pt x="31" y="1130"/>
                        </a:cubicBezTo>
                        <a:cubicBezTo>
                          <a:pt x="12" y="1132"/>
                          <a:pt x="0" y="1145"/>
                          <a:pt x="0" y="1161"/>
                        </a:cubicBezTo>
                        <a:cubicBezTo>
                          <a:pt x="0" y="1161"/>
                          <a:pt x="0" y="1216"/>
                          <a:pt x="0" y="1218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7" name="Freeform 54"/>
                  <p:cNvSpPr>
                    <a:spLocks/>
                  </p:cNvSpPr>
                  <p:nvPr userDrawn="1"/>
                </p:nvSpPr>
                <p:spPr bwMode="auto">
                  <a:xfrm>
                    <a:off x="7826554" y="4189459"/>
                    <a:ext cx="132449" cy="163701"/>
                  </a:xfrm>
                  <a:custGeom>
                    <a:avLst/>
                    <a:gdLst>
                      <a:gd name="T0" fmla="*/ 670 w 686"/>
                      <a:gd name="T1" fmla="*/ 172 h 850"/>
                      <a:gd name="T2" fmla="*/ 434 w 686"/>
                      <a:gd name="T3" fmla="*/ 99 h 850"/>
                      <a:gd name="T4" fmla="*/ 126 w 686"/>
                      <a:gd name="T5" fmla="*/ 423 h 850"/>
                      <a:gd name="T6" fmla="*/ 436 w 686"/>
                      <a:gd name="T7" fmla="*/ 752 h 850"/>
                      <a:gd name="T8" fmla="*/ 569 w 686"/>
                      <a:gd name="T9" fmla="*/ 732 h 850"/>
                      <a:gd name="T10" fmla="*/ 569 w 686"/>
                      <a:gd name="T11" fmla="*/ 483 h 850"/>
                      <a:gd name="T12" fmla="*/ 395 w 686"/>
                      <a:gd name="T13" fmla="*/ 483 h 850"/>
                      <a:gd name="T14" fmla="*/ 395 w 686"/>
                      <a:gd name="T15" fmla="*/ 386 h 850"/>
                      <a:gd name="T16" fmla="*/ 686 w 686"/>
                      <a:gd name="T17" fmla="*/ 386 h 850"/>
                      <a:gd name="T18" fmla="*/ 686 w 686"/>
                      <a:gd name="T19" fmla="*/ 809 h 850"/>
                      <a:gd name="T20" fmla="*/ 435 w 686"/>
                      <a:gd name="T21" fmla="*/ 850 h 850"/>
                      <a:gd name="T22" fmla="*/ 0 w 686"/>
                      <a:gd name="T23" fmla="*/ 423 h 850"/>
                      <a:gd name="T24" fmla="*/ 434 w 686"/>
                      <a:gd name="T25" fmla="*/ 0 h 850"/>
                      <a:gd name="T26" fmla="*/ 670 w 686"/>
                      <a:gd name="T27" fmla="*/ 48 h 850"/>
                      <a:gd name="T28" fmla="*/ 670 w 686"/>
                      <a:gd name="T29" fmla="*/ 172 h 8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86" h="850">
                        <a:moveTo>
                          <a:pt x="670" y="172"/>
                        </a:moveTo>
                        <a:cubicBezTo>
                          <a:pt x="612" y="130"/>
                          <a:pt x="540" y="99"/>
                          <a:pt x="434" y="99"/>
                        </a:cubicBezTo>
                        <a:cubicBezTo>
                          <a:pt x="252" y="99"/>
                          <a:pt x="126" y="235"/>
                          <a:pt x="126" y="423"/>
                        </a:cubicBezTo>
                        <a:cubicBezTo>
                          <a:pt x="126" y="618"/>
                          <a:pt x="261" y="752"/>
                          <a:pt x="436" y="752"/>
                        </a:cubicBezTo>
                        <a:cubicBezTo>
                          <a:pt x="507" y="752"/>
                          <a:pt x="536" y="744"/>
                          <a:pt x="569" y="732"/>
                        </a:cubicBezTo>
                        <a:cubicBezTo>
                          <a:pt x="569" y="483"/>
                          <a:pt x="569" y="483"/>
                          <a:pt x="569" y="483"/>
                        </a:cubicBezTo>
                        <a:cubicBezTo>
                          <a:pt x="395" y="483"/>
                          <a:pt x="395" y="483"/>
                          <a:pt x="395" y="483"/>
                        </a:cubicBezTo>
                        <a:cubicBezTo>
                          <a:pt x="395" y="386"/>
                          <a:pt x="395" y="386"/>
                          <a:pt x="395" y="386"/>
                        </a:cubicBezTo>
                        <a:cubicBezTo>
                          <a:pt x="686" y="386"/>
                          <a:pt x="686" y="386"/>
                          <a:pt x="686" y="386"/>
                        </a:cubicBezTo>
                        <a:cubicBezTo>
                          <a:pt x="686" y="809"/>
                          <a:pt x="686" y="809"/>
                          <a:pt x="686" y="809"/>
                        </a:cubicBezTo>
                        <a:cubicBezTo>
                          <a:pt x="622" y="834"/>
                          <a:pt x="546" y="850"/>
                          <a:pt x="435" y="850"/>
                        </a:cubicBezTo>
                        <a:cubicBezTo>
                          <a:pt x="175" y="850"/>
                          <a:pt x="0" y="685"/>
                          <a:pt x="0" y="423"/>
                        </a:cubicBezTo>
                        <a:cubicBezTo>
                          <a:pt x="0" y="169"/>
                          <a:pt x="197" y="0"/>
                          <a:pt x="434" y="0"/>
                        </a:cubicBezTo>
                        <a:cubicBezTo>
                          <a:pt x="526" y="0"/>
                          <a:pt x="601" y="17"/>
                          <a:pt x="670" y="48"/>
                        </a:cubicBezTo>
                        <a:lnTo>
                          <a:pt x="670" y="172"/>
                        </a:ln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8" name="Freeform 55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8128657" y="4189455"/>
                    <a:ext cx="151796" cy="163699"/>
                  </a:xfrm>
                  <a:custGeom>
                    <a:avLst/>
                    <a:gdLst>
                      <a:gd name="T0" fmla="*/ 396 w 791"/>
                      <a:gd name="T1" fmla="*/ 0 h 850"/>
                      <a:gd name="T2" fmla="*/ 0 w 791"/>
                      <a:gd name="T3" fmla="*/ 425 h 850"/>
                      <a:gd name="T4" fmla="*/ 396 w 791"/>
                      <a:gd name="T5" fmla="*/ 850 h 850"/>
                      <a:gd name="T6" fmla="*/ 791 w 791"/>
                      <a:gd name="T7" fmla="*/ 425 h 850"/>
                      <a:gd name="T8" fmla="*/ 396 w 791"/>
                      <a:gd name="T9" fmla="*/ 0 h 850"/>
                      <a:gd name="T10" fmla="*/ 396 w 791"/>
                      <a:gd name="T11" fmla="*/ 752 h 850"/>
                      <a:gd name="T12" fmla="*/ 125 w 791"/>
                      <a:gd name="T13" fmla="*/ 425 h 850"/>
                      <a:gd name="T14" fmla="*/ 396 w 791"/>
                      <a:gd name="T15" fmla="*/ 99 h 850"/>
                      <a:gd name="T16" fmla="*/ 666 w 791"/>
                      <a:gd name="T17" fmla="*/ 425 h 850"/>
                      <a:gd name="T18" fmla="*/ 396 w 791"/>
                      <a:gd name="T19" fmla="*/ 752 h 8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91" h="850">
                        <a:moveTo>
                          <a:pt x="396" y="0"/>
                        </a:moveTo>
                        <a:cubicBezTo>
                          <a:pt x="146" y="0"/>
                          <a:pt x="0" y="182"/>
                          <a:pt x="0" y="425"/>
                        </a:cubicBezTo>
                        <a:cubicBezTo>
                          <a:pt x="0" y="669"/>
                          <a:pt x="146" y="850"/>
                          <a:pt x="396" y="850"/>
                        </a:cubicBezTo>
                        <a:cubicBezTo>
                          <a:pt x="645" y="850"/>
                          <a:pt x="791" y="669"/>
                          <a:pt x="791" y="425"/>
                        </a:cubicBezTo>
                        <a:cubicBezTo>
                          <a:pt x="791" y="182"/>
                          <a:pt x="645" y="0"/>
                          <a:pt x="396" y="0"/>
                        </a:cubicBezTo>
                        <a:close/>
                        <a:moveTo>
                          <a:pt x="396" y="752"/>
                        </a:moveTo>
                        <a:cubicBezTo>
                          <a:pt x="214" y="753"/>
                          <a:pt x="125" y="595"/>
                          <a:pt x="125" y="425"/>
                        </a:cubicBezTo>
                        <a:cubicBezTo>
                          <a:pt x="125" y="256"/>
                          <a:pt x="214" y="98"/>
                          <a:pt x="396" y="99"/>
                        </a:cubicBezTo>
                        <a:cubicBezTo>
                          <a:pt x="577" y="98"/>
                          <a:pt x="666" y="256"/>
                          <a:pt x="666" y="425"/>
                        </a:cubicBezTo>
                        <a:cubicBezTo>
                          <a:pt x="666" y="595"/>
                          <a:pt x="577" y="753"/>
                          <a:pt x="396" y="752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9" name="Freeform 56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7999183" y="4192433"/>
                    <a:ext cx="113103" cy="159237"/>
                  </a:xfrm>
                  <a:custGeom>
                    <a:avLst/>
                    <a:gdLst>
                      <a:gd name="T0" fmla="*/ 432 w 590"/>
                      <a:gd name="T1" fmla="*/ 505 h 822"/>
                      <a:gd name="T2" fmla="*/ 338 w 590"/>
                      <a:gd name="T3" fmla="*/ 424 h 822"/>
                      <a:gd name="T4" fmla="*/ 338 w 590"/>
                      <a:gd name="T5" fmla="*/ 423 h 822"/>
                      <a:gd name="T6" fmla="*/ 489 w 590"/>
                      <a:gd name="T7" fmla="*/ 343 h 822"/>
                      <a:gd name="T8" fmla="*/ 526 w 590"/>
                      <a:gd name="T9" fmla="*/ 229 h 822"/>
                      <a:gd name="T10" fmla="*/ 230 w 590"/>
                      <a:gd name="T11" fmla="*/ 0 h 822"/>
                      <a:gd name="T12" fmla="*/ 0 w 590"/>
                      <a:gd name="T13" fmla="*/ 0 h 822"/>
                      <a:gd name="T14" fmla="*/ 0 w 590"/>
                      <a:gd name="T15" fmla="*/ 822 h 822"/>
                      <a:gd name="T16" fmla="*/ 118 w 590"/>
                      <a:gd name="T17" fmla="*/ 822 h 822"/>
                      <a:gd name="T18" fmla="*/ 118 w 590"/>
                      <a:gd name="T19" fmla="*/ 468 h 822"/>
                      <a:gd name="T20" fmla="*/ 182 w 590"/>
                      <a:gd name="T21" fmla="*/ 468 h 822"/>
                      <a:gd name="T22" fmla="*/ 320 w 590"/>
                      <a:gd name="T23" fmla="*/ 546 h 822"/>
                      <a:gd name="T24" fmla="*/ 445 w 590"/>
                      <a:gd name="T25" fmla="*/ 822 h 822"/>
                      <a:gd name="T26" fmla="*/ 590 w 590"/>
                      <a:gd name="T27" fmla="*/ 822 h 822"/>
                      <a:gd name="T28" fmla="*/ 432 w 590"/>
                      <a:gd name="T29" fmla="*/ 505 h 822"/>
                      <a:gd name="T30" fmla="*/ 191 w 590"/>
                      <a:gd name="T31" fmla="*/ 365 h 822"/>
                      <a:gd name="T32" fmla="*/ 118 w 590"/>
                      <a:gd name="T33" fmla="*/ 365 h 822"/>
                      <a:gd name="T34" fmla="*/ 118 w 590"/>
                      <a:gd name="T35" fmla="*/ 104 h 822"/>
                      <a:gd name="T36" fmla="*/ 210 w 590"/>
                      <a:gd name="T37" fmla="*/ 104 h 822"/>
                      <a:gd name="T38" fmla="*/ 397 w 590"/>
                      <a:gd name="T39" fmla="*/ 229 h 822"/>
                      <a:gd name="T40" fmla="*/ 191 w 590"/>
                      <a:gd name="T41" fmla="*/ 365 h 8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90" h="822">
                        <a:moveTo>
                          <a:pt x="432" y="505"/>
                        </a:moveTo>
                        <a:cubicBezTo>
                          <a:pt x="407" y="456"/>
                          <a:pt x="375" y="433"/>
                          <a:pt x="338" y="424"/>
                        </a:cubicBezTo>
                        <a:cubicBezTo>
                          <a:pt x="338" y="423"/>
                          <a:pt x="338" y="423"/>
                          <a:pt x="338" y="423"/>
                        </a:cubicBezTo>
                        <a:cubicBezTo>
                          <a:pt x="399" y="414"/>
                          <a:pt x="457" y="384"/>
                          <a:pt x="489" y="343"/>
                        </a:cubicBezTo>
                        <a:cubicBezTo>
                          <a:pt x="511" y="314"/>
                          <a:pt x="526" y="276"/>
                          <a:pt x="526" y="229"/>
                        </a:cubicBezTo>
                        <a:cubicBezTo>
                          <a:pt x="526" y="76"/>
                          <a:pt x="424" y="0"/>
                          <a:pt x="23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822"/>
                          <a:pt x="0" y="822"/>
                          <a:pt x="0" y="822"/>
                        </a:cubicBezTo>
                        <a:cubicBezTo>
                          <a:pt x="118" y="822"/>
                          <a:pt x="118" y="822"/>
                          <a:pt x="118" y="822"/>
                        </a:cubicBezTo>
                        <a:cubicBezTo>
                          <a:pt x="118" y="468"/>
                          <a:pt x="118" y="468"/>
                          <a:pt x="118" y="468"/>
                        </a:cubicBezTo>
                        <a:cubicBezTo>
                          <a:pt x="140" y="468"/>
                          <a:pt x="173" y="468"/>
                          <a:pt x="182" y="468"/>
                        </a:cubicBezTo>
                        <a:cubicBezTo>
                          <a:pt x="244" y="468"/>
                          <a:pt x="284" y="468"/>
                          <a:pt x="320" y="546"/>
                        </a:cubicBezTo>
                        <a:cubicBezTo>
                          <a:pt x="445" y="822"/>
                          <a:pt x="445" y="822"/>
                          <a:pt x="445" y="822"/>
                        </a:cubicBezTo>
                        <a:cubicBezTo>
                          <a:pt x="590" y="822"/>
                          <a:pt x="590" y="822"/>
                          <a:pt x="590" y="822"/>
                        </a:cubicBezTo>
                        <a:lnTo>
                          <a:pt x="432" y="505"/>
                        </a:lnTo>
                        <a:close/>
                        <a:moveTo>
                          <a:pt x="191" y="365"/>
                        </a:moveTo>
                        <a:cubicBezTo>
                          <a:pt x="183" y="365"/>
                          <a:pt x="143" y="365"/>
                          <a:pt x="118" y="365"/>
                        </a:cubicBezTo>
                        <a:cubicBezTo>
                          <a:pt x="118" y="104"/>
                          <a:pt x="118" y="104"/>
                          <a:pt x="118" y="104"/>
                        </a:cubicBezTo>
                        <a:cubicBezTo>
                          <a:pt x="210" y="104"/>
                          <a:pt x="210" y="104"/>
                          <a:pt x="210" y="104"/>
                        </a:cubicBezTo>
                        <a:cubicBezTo>
                          <a:pt x="321" y="104"/>
                          <a:pt x="397" y="132"/>
                          <a:pt x="397" y="229"/>
                        </a:cubicBezTo>
                        <a:cubicBezTo>
                          <a:pt x="397" y="326"/>
                          <a:pt x="302" y="365"/>
                          <a:pt x="191" y="365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0" name="Freeform 57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8478405" y="4192435"/>
                    <a:ext cx="99709" cy="159237"/>
                  </a:xfrm>
                  <a:custGeom>
                    <a:avLst/>
                    <a:gdLst>
                      <a:gd name="T0" fmla="*/ 218 w 524"/>
                      <a:gd name="T1" fmla="*/ 0 h 822"/>
                      <a:gd name="T2" fmla="*/ 0 w 524"/>
                      <a:gd name="T3" fmla="*/ 0 h 822"/>
                      <a:gd name="T4" fmla="*/ 0 w 524"/>
                      <a:gd name="T5" fmla="*/ 822 h 822"/>
                      <a:gd name="T6" fmla="*/ 118 w 524"/>
                      <a:gd name="T7" fmla="*/ 822 h 822"/>
                      <a:gd name="T8" fmla="*/ 118 w 524"/>
                      <a:gd name="T9" fmla="*/ 494 h 822"/>
                      <a:gd name="T10" fmla="*/ 218 w 524"/>
                      <a:gd name="T11" fmla="*/ 494 h 822"/>
                      <a:gd name="T12" fmla="*/ 524 w 524"/>
                      <a:gd name="T13" fmla="*/ 242 h 822"/>
                      <a:gd name="T14" fmla="*/ 218 w 524"/>
                      <a:gd name="T15" fmla="*/ 0 h 822"/>
                      <a:gd name="T16" fmla="*/ 205 w 524"/>
                      <a:gd name="T17" fmla="*/ 390 h 822"/>
                      <a:gd name="T18" fmla="*/ 118 w 524"/>
                      <a:gd name="T19" fmla="*/ 390 h 822"/>
                      <a:gd name="T20" fmla="*/ 118 w 524"/>
                      <a:gd name="T21" fmla="*/ 104 h 822"/>
                      <a:gd name="T22" fmla="*/ 205 w 524"/>
                      <a:gd name="T23" fmla="*/ 104 h 822"/>
                      <a:gd name="T24" fmla="*/ 399 w 524"/>
                      <a:gd name="T25" fmla="*/ 242 h 822"/>
                      <a:gd name="T26" fmla="*/ 205 w 524"/>
                      <a:gd name="T27" fmla="*/ 390 h 8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24" h="822">
                        <a:moveTo>
                          <a:pt x="21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822"/>
                          <a:pt x="0" y="822"/>
                          <a:pt x="0" y="822"/>
                        </a:cubicBezTo>
                        <a:cubicBezTo>
                          <a:pt x="118" y="822"/>
                          <a:pt x="118" y="822"/>
                          <a:pt x="118" y="822"/>
                        </a:cubicBezTo>
                        <a:cubicBezTo>
                          <a:pt x="118" y="494"/>
                          <a:pt x="118" y="494"/>
                          <a:pt x="118" y="494"/>
                        </a:cubicBezTo>
                        <a:cubicBezTo>
                          <a:pt x="143" y="494"/>
                          <a:pt x="186" y="494"/>
                          <a:pt x="218" y="494"/>
                        </a:cubicBezTo>
                        <a:cubicBezTo>
                          <a:pt x="409" y="494"/>
                          <a:pt x="524" y="395"/>
                          <a:pt x="524" y="242"/>
                        </a:cubicBezTo>
                        <a:cubicBezTo>
                          <a:pt x="524" y="85"/>
                          <a:pt x="412" y="0"/>
                          <a:pt x="218" y="0"/>
                        </a:cubicBezTo>
                        <a:close/>
                        <a:moveTo>
                          <a:pt x="205" y="390"/>
                        </a:moveTo>
                        <a:cubicBezTo>
                          <a:pt x="174" y="390"/>
                          <a:pt x="139" y="390"/>
                          <a:pt x="118" y="390"/>
                        </a:cubicBezTo>
                        <a:cubicBezTo>
                          <a:pt x="118" y="104"/>
                          <a:pt x="118" y="104"/>
                          <a:pt x="118" y="104"/>
                        </a:cubicBezTo>
                        <a:cubicBezTo>
                          <a:pt x="205" y="104"/>
                          <a:pt x="205" y="104"/>
                          <a:pt x="205" y="104"/>
                        </a:cubicBezTo>
                        <a:cubicBezTo>
                          <a:pt x="325" y="104"/>
                          <a:pt x="399" y="147"/>
                          <a:pt x="399" y="242"/>
                        </a:cubicBezTo>
                        <a:cubicBezTo>
                          <a:pt x="399" y="338"/>
                          <a:pt x="322" y="390"/>
                          <a:pt x="205" y="390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1" name="Freeform 58"/>
                  <p:cNvSpPr>
                    <a:spLocks/>
                  </p:cNvSpPr>
                  <p:nvPr userDrawn="1"/>
                </p:nvSpPr>
                <p:spPr bwMode="auto">
                  <a:xfrm>
                    <a:off x="8313198" y="4192437"/>
                    <a:ext cx="122032" cy="160725"/>
                  </a:xfrm>
                  <a:custGeom>
                    <a:avLst/>
                    <a:gdLst>
                      <a:gd name="T0" fmla="*/ 320 w 639"/>
                      <a:gd name="T1" fmla="*/ 734 h 836"/>
                      <a:gd name="T2" fmla="*/ 518 w 639"/>
                      <a:gd name="T3" fmla="*/ 485 h 836"/>
                      <a:gd name="T4" fmla="*/ 518 w 639"/>
                      <a:gd name="T5" fmla="*/ 0 h 836"/>
                      <a:gd name="T6" fmla="*/ 639 w 639"/>
                      <a:gd name="T7" fmla="*/ 0 h 836"/>
                      <a:gd name="T8" fmla="*/ 639 w 639"/>
                      <a:gd name="T9" fmla="*/ 495 h 836"/>
                      <a:gd name="T10" fmla="*/ 320 w 639"/>
                      <a:gd name="T11" fmla="*/ 836 h 836"/>
                      <a:gd name="T12" fmla="*/ 0 w 639"/>
                      <a:gd name="T13" fmla="*/ 495 h 836"/>
                      <a:gd name="T14" fmla="*/ 0 w 639"/>
                      <a:gd name="T15" fmla="*/ 0 h 836"/>
                      <a:gd name="T16" fmla="*/ 122 w 639"/>
                      <a:gd name="T17" fmla="*/ 0 h 836"/>
                      <a:gd name="T18" fmla="*/ 122 w 639"/>
                      <a:gd name="T19" fmla="*/ 485 h 836"/>
                      <a:gd name="T20" fmla="*/ 320 w 639"/>
                      <a:gd name="T21" fmla="*/ 734 h 8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39" h="836">
                        <a:moveTo>
                          <a:pt x="320" y="734"/>
                        </a:moveTo>
                        <a:cubicBezTo>
                          <a:pt x="454" y="734"/>
                          <a:pt x="518" y="651"/>
                          <a:pt x="518" y="485"/>
                        </a:cubicBezTo>
                        <a:cubicBezTo>
                          <a:pt x="518" y="0"/>
                          <a:pt x="518" y="0"/>
                          <a:pt x="518" y="0"/>
                        </a:cubicBezTo>
                        <a:cubicBezTo>
                          <a:pt x="639" y="0"/>
                          <a:pt x="639" y="0"/>
                          <a:pt x="639" y="0"/>
                        </a:cubicBezTo>
                        <a:cubicBezTo>
                          <a:pt x="639" y="495"/>
                          <a:pt x="639" y="495"/>
                          <a:pt x="639" y="495"/>
                        </a:cubicBezTo>
                        <a:cubicBezTo>
                          <a:pt x="639" y="738"/>
                          <a:pt x="510" y="836"/>
                          <a:pt x="320" y="836"/>
                        </a:cubicBezTo>
                        <a:cubicBezTo>
                          <a:pt x="130" y="836"/>
                          <a:pt x="0" y="738"/>
                          <a:pt x="0" y="49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2" y="0"/>
                          <a:pt x="122" y="0"/>
                          <a:pt x="122" y="0"/>
                        </a:cubicBezTo>
                        <a:cubicBezTo>
                          <a:pt x="122" y="485"/>
                          <a:pt x="122" y="485"/>
                          <a:pt x="122" y="485"/>
                        </a:cubicBezTo>
                        <a:cubicBezTo>
                          <a:pt x="122" y="651"/>
                          <a:pt x="185" y="734"/>
                          <a:pt x="320" y="734"/>
                        </a:cubicBezTo>
                        <a:close/>
                      </a:path>
                    </a:pathLst>
                  </a:custGeom>
                  <a:solidFill>
                    <a:srgbClr val="004E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34" name="正方形/長方形 33"/>
              <p:cNvSpPr/>
              <p:nvPr userDrawn="1"/>
            </p:nvSpPr>
            <p:spPr>
              <a:xfrm>
                <a:off x="0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9649238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559369" y="2955092"/>
            <a:ext cx="8783738" cy="48474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ctr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kumimoji="1" lang="ja-JP" altLang="en-US" sz="3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0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プレースホルダ 1"/>
          <p:cNvSpPr>
            <a:spLocks noGrp="1"/>
          </p:cNvSpPr>
          <p:nvPr>
            <p:ph type="title"/>
          </p:nvPr>
        </p:nvSpPr>
        <p:spPr>
          <a:xfrm>
            <a:off x="486123" y="334054"/>
            <a:ext cx="734481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プレースホルダ 1"/>
          <p:cNvSpPr>
            <a:spLocks noGrp="1"/>
          </p:cNvSpPr>
          <p:nvPr>
            <p:ph type="title"/>
          </p:nvPr>
        </p:nvSpPr>
        <p:spPr>
          <a:xfrm>
            <a:off x="486123" y="334054"/>
            <a:ext cx="734481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grpSp>
        <p:nvGrpSpPr>
          <p:cNvPr id="5" name="Design_Grid_2017"/>
          <p:cNvGrpSpPr/>
          <p:nvPr userDrawn="1"/>
        </p:nvGrpSpPr>
        <p:grpSpPr>
          <a:xfrm>
            <a:off x="486124" y="1241872"/>
            <a:ext cx="8928993" cy="5472608"/>
            <a:chOff x="449454" y="1189814"/>
            <a:chExt cx="8928993" cy="5472608"/>
          </a:xfrm>
        </p:grpSpPr>
        <p:sp>
          <p:nvSpPr>
            <p:cNvPr id="7" name="Line 99"/>
            <p:cNvSpPr>
              <a:spLocks noChangeShapeType="1"/>
            </p:cNvSpPr>
            <p:nvPr userDrawn="1"/>
          </p:nvSpPr>
          <p:spPr bwMode="auto">
            <a:xfrm>
              <a:off x="477126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99"/>
            <p:cNvSpPr>
              <a:spLocks noChangeShapeType="1"/>
            </p:cNvSpPr>
            <p:nvPr userDrawn="1"/>
          </p:nvSpPr>
          <p:spPr bwMode="auto">
            <a:xfrm>
              <a:off x="318575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99"/>
            <p:cNvSpPr>
              <a:spLocks noChangeShapeType="1"/>
            </p:cNvSpPr>
            <p:nvPr userDrawn="1"/>
          </p:nvSpPr>
          <p:spPr bwMode="auto">
            <a:xfrm>
              <a:off x="304174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99"/>
            <p:cNvSpPr>
              <a:spLocks noChangeShapeType="1"/>
            </p:cNvSpPr>
            <p:nvPr userDrawn="1"/>
          </p:nvSpPr>
          <p:spPr bwMode="auto">
            <a:xfrm>
              <a:off x="289772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99"/>
            <p:cNvSpPr>
              <a:spLocks noChangeShapeType="1"/>
            </p:cNvSpPr>
            <p:nvPr userDrawn="1"/>
          </p:nvSpPr>
          <p:spPr bwMode="auto">
            <a:xfrm>
              <a:off x="275371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99"/>
            <p:cNvSpPr>
              <a:spLocks noChangeShapeType="1"/>
            </p:cNvSpPr>
            <p:nvPr userDrawn="1"/>
          </p:nvSpPr>
          <p:spPr bwMode="auto">
            <a:xfrm>
              <a:off x="260969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99"/>
            <p:cNvSpPr>
              <a:spLocks noChangeShapeType="1"/>
            </p:cNvSpPr>
            <p:nvPr userDrawn="1"/>
          </p:nvSpPr>
          <p:spPr bwMode="auto">
            <a:xfrm>
              <a:off x="246567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99"/>
            <p:cNvSpPr>
              <a:spLocks noChangeShapeType="1"/>
            </p:cNvSpPr>
            <p:nvPr userDrawn="1"/>
          </p:nvSpPr>
          <p:spPr bwMode="auto">
            <a:xfrm>
              <a:off x="232166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99"/>
            <p:cNvSpPr>
              <a:spLocks noChangeShapeType="1"/>
            </p:cNvSpPr>
            <p:nvPr userDrawn="1"/>
          </p:nvSpPr>
          <p:spPr bwMode="auto">
            <a:xfrm>
              <a:off x="217764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99"/>
            <p:cNvSpPr>
              <a:spLocks noChangeShapeType="1"/>
            </p:cNvSpPr>
            <p:nvPr userDrawn="1"/>
          </p:nvSpPr>
          <p:spPr bwMode="auto">
            <a:xfrm>
              <a:off x="203363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99"/>
            <p:cNvSpPr>
              <a:spLocks noChangeShapeType="1"/>
            </p:cNvSpPr>
            <p:nvPr userDrawn="1"/>
          </p:nvSpPr>
          <p:spPr bwMode="auto">
            <a:xfrm>
              <a:off x="188961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99"/>
            <p:cNvSpPr>
              <a:spLocks noChangeShapeType="1"/>
            </p:cNvSpPr>
            <p:nvPr userDrawn="1"/>
          </p:nvSpPr>
          <p:spPr bwMode="auto">
            <a:xfrm>
              <a:off x="174559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99"/>
            <p:cNvSpPr>
              <a:spLocks noChangeShapeType="1"/>
            </p:cNvSpPr>
            <p:nvPr userDrawn="1"/>
          </p:nvSpPr>
          <p:spPr bwMode="auto">
            <a:xfrm>
              <a:off x="160158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99"/>
            <p:cNvSpPr>
              <a:spLocks noChangeShapeType="1"/>
            </p:cNvSpPr>
            <p:nvPr userDrawn="1"/>
          </p:nvSpPr>
          <p:spPr bwMode="auto">
            <a:xfrm>
              <a:off x="145756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99"/>
            <p:cNvSpPr>
              <a:spLocks noChangeShapeType="1"/>
            </p:cNvSpPr>
            <p:nvPr userDrawn="1"/>
          </p:nvSpPr>
          <p:spPr bwMode="auto">
            <a:xfrm>
              <a:off x="131355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99"/>
            <p:cNvSpPr>
              <a:spLocks noChangeShapeType="1"/>
            </p:cNvSpPr>
            <p:nvPr userDrawn="1"/>
          </p:nvSpPr>
          <p:spPr bwMode="auto">
            <a:xfrm>
              <a:off x="116953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99"/>
            <p:cNvSpPr>
              <a:spLocks noChangeShapeType="1"/>
            </p:cNvSpPr>
            <p:nvPr userDrawn="1"/>
          </p:nvSpPr>
          <p:spPr bwMode="auto">
            <a:xfrm>
              <a:off x="102551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99"/>
            <p:cNvSpPr>
              <a:spLocks noChangeShapeType="1"/>
            </p:cNvSpPr>
            <p:nvPr userDrawn="1"/>
          </p:nvSpPr>
          <p:spPr bwMode="auto">
            <a:xfrm>
              <a:off x="88150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99"/>
            <p:cNvSpPr>
              <a:spLocks noChangeShapeType="1"/>
            </p:cNvSpPr>
            <p:nvPr userDrawn="1"/>
          </p:nvSpPr>
          <p:spPr bwMode="auto">
            <a:xfrm>
              <a:off x="73748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99"/>
            <p:cNvSpPr>
              <a:spLocks noChangeShapeType="1"/>
            </p:cNvSpPr>
            <p:nvPr userDrawn="1"/>
          </p:nvSpPr>
          <p:spPr bwMode="auto">
            <a:xfrm>
              <a:off x="59347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99"/>
            <p:cNvSpPr>
              <a:spLocks noChangeShapeType="1"/>
            </p:cNvSpPr>
            <p:nvPr userDrawn="1"/>
          </p:nvSpPr>
          <p:spPr bwMode="auto">
            <a:xfrm>
              <a:off x="361780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99"/>
            <p:cNvSpPr>
              <a:spLocks noChangeShapeType="1"/>
            </p:cNvSpPr>
            <p:nvPr userDrawn="1"/>
          </p:nvSpPr>
          <p:spPr bwMode="auto">
            <a:xfrm>
              <a:off x="347379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99"/>
            <p:cNvSpPr>
              <a:spLocks noChangeShapeType="1"/>
            </p:cNvSpPr>
            <p:nvPr userDrawn="1"/>
          </p:nvSpPr>
          <p:spPr bwMode="auto">
            <a:xfrm>
              <a:off x="332977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99"/>
            <p:cNvSpPr>
              <a:spLocks noChangeShapeType="1"/>
            </p:cNvSpPr>
            <p:nvPr userDrawn="1"/>
          </p:nvSpPr>
          <p:spPr bwMode="auto">
            <a:xfrm>
              <a:off x="404985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99"/>
            <p:cNvSpPr>
              <a:spLocks noChangeShapeType="1"/>
            </p:cNvSpPr>
            <p:nvPr userDrawn="1"/>
          </p:nvSpPr>
          <p:spPr bwMode="auto">
            <a:xfrm>
              <a:off x="390583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99"/>
            <p:cNvSpPr>
              <a:spLocks noChangeShapeType="1"/>
            </p:cNvSpPr>
            <p:nvPr userDrawn="1"/>
          </p:nvSpPr>
          <p:spPr bwMode="auto">
            <a:xfrm>
              <a:off x="376182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99"/>
            <p:cNvSpPr>
              <a:spLocks noChangeShapeType="1"/>
            </p:cNvSpPr>
            <p:nvPr userDrawn="1"/>
          </p:nvSpPr>
          <p:spPr bwMode="auto">
            <a:xfrm>
              <a:off x="448323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99"/>
            <p:cNvSpPr>
              <a:spLocks noChangeShapeType="1"/>
            </p:cNvSpPr>
            <p:nvPr userDrawn="1"/>
          </p:nvSpPr>
          <p:spPr bwMode="auto">
            <a:xfrm>
              <a:off x="433922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99"/>
            <p:cNvSpPr>
              <a:spLocks noChangeShapeType="1"/>
            </p:cNvSpPr>
            <p:nvPr userDrawn="1"/>
          </p:nvSpPr>
          <p:spPr bwMode="auto">
            <a:xfrm>
              <a:off x="419387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99"/>
            <p:cNvSpPr>
              <a:spLocks noChangeShapeType="1"/>
            </p:cNvSpPr>
            <p:nvPr userDrawn="1"/>
          </p:nvSpPr>
          <p:spPr bwMode="auto">
            <a:xfrm>
              <a:off x="462725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99"/>
            <p:cNvSpPr>
              <a:spLocks noChangeShapeType="1"/>
            </p:cNvSpPr>
            <p:nvPr userDrawn="1"/>
          </p:nvSpPr>
          <p:spPr bwMode="auto">
            <a:xfrm>
              <a:off x="923443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99"/>
            <p:cNvSpPr>
              <a:spLocks noChangeShapeType="1"/>
            </p:cNvSpPr>
            <p:nvPr userDrawn="1"/>
          </p:nvSpPr>
          <p:spPr bwMode="auto">
            <a:xfrm>
              <a:off x="765025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99"/>
            <p:cNvSpPr>
              <a:spLocks noChangeShapeType="1"/>
            </p:cNvSpPr>
            <p:nvPr userDrawn="1"/>
          </p:nvSpPr>
          <p:spPr bwMode="auto">
            <a:xfrm>
              <a:off x="750623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99"/>
            <p:cNvSpPr>
              <a:spLocks noChangeShapeType="1"/>
            </p:cNvSpPr>
            <p:nvPr userDrawn="1"/>
          </p:nvSpPr>
          <p:spPr bwMode="auto">
            <a:xfrm>
              <a:off x="736222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99"/>
            <p:cNvSpPr>
              <a:spLocks noChangeShapeType="1"/>
            </p:cNvSpPr>
            <p:nvPr userDrawn="1"/>
          </p:nvSpPr>
          <p:spPr bwMode="auto">
            <a:xfrm>
              <a:off x="721820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99"/>
            <p:cNvSpPr>
              <a:spLocks noChangeShapeType="1"/>
            </p:cNvSpPr>
            <p:nvPr userDrawn="1"/>
          </p:nvSpPr>
          <p:spPr bwMode="auto">
            <a:xfrm>
              <a:off x="707419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99"/>
            <p:cNvSpPr>
              <a:spLocks noChangeShapeType="1"/>
            </p:cNvSpPr>
            <p:nvPr userDrawn="1"/>
          </p:nvSpPr>
          <p:spPr bwMode="auto">
            <a:xfrm>
              <a:off x="693017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99"/>
            <p:cNvSpPr>
              <a:spLocks noChangeShapeType="1"/>
            </p:cNvSpPr>
            <p:nvPr userDrawn="1"/>
          </p:nvSpPr>
          <p:spPr bwMode="auto">
            <a:xfrm>
              <a:off x="678615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99"/>
            <p:cNvSpPr>
              <a:spLocks noChangeShapeType="1"/>
            </p:cNvSpPr>
            <p:nvPr userDrawn="1"/>
          </p:nvSpPr>
          <p:spPr bwMode="auto">
            <a:xfrm>
              <a:off x="664214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99"/>
            <p:cNvSpPr>
              <a:spLocks noChangeShapeType="1"/>
            </p:cNvSpPr>
            <p:nvPr userDrawn="1"/>
          </p:nvSpPr>
          <p:spPr bwMode="auto">
            <a:xfrm>
              <a:off x="649812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99"/>
            <p:cNvSpPr>
              <a:spLocks noChangeShapeType="1"/>
            </p:cNvSpPr>
            <p:nvPr userDrawn="1"/>
          </p:nvSpPr>
          <p:spPr bwMode="auto">
            <a:xfrm>
              <a:off x="635411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99"/>
            <p:cNvSpPr>
              <a:spLocks noChangeShapeType="1"/>
            </p:cNvSpPr>
            <p:nvPr userDrawn="1"/>
          </p:nvSpPr>
          <p:spPr bwMode="auto">
            <a:xfrm>
              <a:off x="621009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99"/>
            <p:cNvSpPr>
              <a:spLocks noChangeShapeType="1"/>
            </p:cNvSpPr>
            <p:nvPr userDrawn="1"/>
          </p:nvSpPr>
          <p:spPr bwMode="auto">
            <a:xfrm>
              <a:off x="606607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99"/>
            <p:cNvSpPr>
              <a:spLocks noChangeShapeType="1"/>
            </p:cNvSpPr>
            <p:nvPr userDrawn="1"/>
          </p:nvSpPr>
          <p:spPr bwMode="auto">
            <a:xfrm>
              <a:off x="592206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99"/>
            <p:cNvSpPr>
              <a:spLocks noChangeShapeType="1"/>
            </p:cNvSpPr>
            <p:nvPr userDrawn="1"/>
          </p:nvSpPr>
          <p:spPr bwMode="auto">
            <a:xfrm>
              <a:off x="577804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99"/>
            <p:cNvSpPr>
              <a:spLocks noChangeShapeType="1"/>
            </p:cNvSpPr>
            <p:nvPr userDrawn="1"/>
          </p:nvSpPr>
          <p:spPr bwMode="auto">
            <a:xfrm>
              <a:off x="563403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99"/>
            <p:cNvSpPr>
              <a:spLocks noChangeShapeType="1"/>
            </p:cNvSpPr>
            <p:nvPr userDrawn="1"/>
          </p:nvSpPr>
          <p:spPr bwMode="auto">
            <a:xfrm>
              <a:off x="549001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99"/>
            <p:cNvSpPr>
              <a:spLocks noChangeShapeType="1"/>
            </p:cNvSpPr>
            <p:nvPr userDrawn="1"/>
          </p:nvSpPr>
          <p:spPr bwMode="auto">
            <a:xfrm>
              <a:off x="534599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99"/>
            <p:cNvSpPr>
              <a:spLocks noChangeShapeType="1"/>
            </p:cNvSpPr>
            <p:nvPr userDrawn="1"/>
          </p:nvSpPr>
          <p:spPr bwMode="auto">
            <a:xfrm>
              <a:off x="520198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99"/>
            <p:cNvSpPr>
              <a:spLocks noChangeShapeType="1"/>
            </p:cNvSpPr>
            <p:nvPr userDrawn="1"/>
          </p:nvSpPr>
          <p:spPr bwMode="auto">
            <a:xfrm>
              <a:off x="505796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99"/>
            <p:cNvSpPr>
              <a:spLocks noChangeShapeType="1"/>
            </p:cNvSpPr>
            <p:nvPr userDrawn="1"/>
          </p:nvSpPr>
          <p:spPr bwMode="auto">
            <a:xfrm>
              <a:off x="808230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99"/>
            <p:cNvSpPr>
              <a:spLocks noChangeShapeType="1"/>
            </p:cNvSpPr>
            <p:nvPr userDrawn="1"/>
          </p:nvSpPr>
          <p:spPr bwMode="auto">
            <a:xfrm>
              <a:off x="793828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99"/>
            <p:cNvSpPr>
              <a:spLocks noChangeShapeType="1"/>
            </p:cNvSpPr>
            <p:nvPr userDrawn="1"/>
          </p:nvSpPr>
          <p:spPr bwMode="auto">
            <a:xfrm>
              <a:off x="779427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99"/>
            <p:cNvSpPr>
              <a:spLocks noChangeShapeType="1"/>
            </p:cNvSpPr>
            <p:nvPr userDrawn="1"/>
          </p:nvSpPr>
          <p:spPr bwMode="auto">
            <a:xfrm>
              <a:off x="851435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Line 99"/>
            <p:cNvSpPr>
              <a:spLocks noChangeShapeType="1"/>
            </p:cNvSpPr>
            <p:nvPr userDrawn="1"/>
          </p:nvSpPr>
          <p:spPr bwMode="auto">
            <a:xfrm>
              <a:off x="837033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Line 99"/>
            <p:cNvSpPr>
              <a:spLocks noChangeShapeType="1"/>
            </p:cNvSpPr>
            <p:nvPr userDrawn="1"/>
          </p:nvSpPr>
          <p:spPr bwMode="auto">
            <a:xfrm>
              <a:off x="822631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99"/>
            <p:cNvSpPr>
              <a:spLocks noChangeShapeType="1"/>
            </p:cNvSpPr>
            <p:nvPr userDrawn="1"/>
          </p:nvSpPr>
          <p:spPr bwMode="auto">
            <a:xfrm>
              <a:off x="894639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Line 99"/>
            <p:cNvSpPr>
              <a:spLocks noChangeShapeType="1"/>
            </p:cNvSpPr>
            <p:nvPr userDrawn="1"/>
          </p:nvSpPr>
          <p:spPr bwMode="auto">
            <a:xfrm>
              <a:off x="880238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Line 99"/>
            <p:cNvSpPr>
              <a:spLocks noChangeShapeType="1"/>
            </p:cNvSpPr>
            <p:nvPr userDrawn="1"/>
          </p:nvSpPr>
          <p:spPr bwMode="auto">
            <a:xfrm>
              <a:off x="865836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Line 99"/>
            <p:cNvSpPr>
              <a:spLocks noChangeShapeType="1"/>
            </p:cNvSpPr>
            <p:nvPr userDrawn="1"/>
          </p:nvSpPr>
          <p:spPr bwMode="auto">
            <a:xfrm>
              <a:off x="909041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394361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250346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106330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37686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181702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325718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469734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613750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757766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901783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1045798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1189814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1333830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1477846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1621862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1765878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1909894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2053910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682394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826410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970425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1114441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1258457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1402473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1546489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1690505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1834521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1978537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1" y="-2122554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1" y="-2266570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1" y="-2410587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1" y="-2554603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1" y="-2698619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1" y="-2842635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1" y="-2986651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1" y="-3130667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Line 99"/>
            <p:cNvSpPr>
              <a:spLocks noChangeShapeType="1"/>
            </p:cNvSpPr>
            <p:nvPr userDrawn="1"/>
          </p:nvSpPr>
          <p:spPr bwMode="auto">
            <a:xfrm>
              <a:off x="491395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正方形/長方形 105"/>
            <p:cNvSpPr/>
            <p:nvPr userDrawn="1"/>
          </p:nvSpPr>
          <p:spPr>
            <a:xfrm>
              <a:off x="449454" y="1189814"/>
              <a:ext cx="8928992" cy="547260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Line 99"/>
            <p:cNvSpPr>
              <a:spLocks noChangeShapeType="1"/>
            </p:cNvSpPr>
            <p:nvPr userDrawn="1"/>
          </p:nvSpPr>
          <p:spPr bwMode="auto">
            <a:xfrm rot="5400000" flipH="1">
              <a:off x="4913950" y="-538377"/>
              <a:ext cx="0" cy="892899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algn="l" defTabSz="987461" rtl="0" eaLnBrk="1" latinLnBrk="0" hangingPunct="1"/>
              <a:endParaRPr kumimoji="1" lang="ja-JP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80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3pPr marL="266700" indent="0">
              <a:defRPr/>
            </a:lvl3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" name="タイトル プレースホルダ 1"/>
          <p:cNvSpPr>
            <a:spLocks noGrp="1"/>
          </p:cNvSpPr>
          <p:nvPr>
            <p:ph type="title"/>
          </p:nvPr>
        </p:nvSpPr>
        <p:spPr>
          <a:xfrm>
            <a:off x="486123" y="334054"/>
            <a:ext cx="734481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ph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グループ化 56"/>
          <p:cNvGrpSpPr/>
          <p:nvPr userDrawn="1"/>
        </p:nvGrpSpPr>
        <p:grpSpPr>
          <a:xfrm>
            <a:off x="0" y="0"/>
            <a:ext cx="9901238" cy="7380288"/>
            <a:chOff x="0" y="0"/>
            <a:chExt cx="9901238" cy="7380288"/>
          </a:xfrm>
        </p:grpSpPr>
        <p:sp>
          <p:nvSpPr>
            <p:cNvPr id="27" name="正方形/長方形 26"/>
            <p:cNvSpPr/>
            <p:nvPr userDrawn="1"/>
          </p:nvSpPr>
          <p:spPr>
            <a:xfrm>
              <a:off x="0" y="0"/>
              <a:ext cx="252000" cy="7380288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9649238" y="0"/>
              <a:ext cx="252000" cy="7380288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3343584" y="3374378"/>
              <a:ext cx="3200400" cy="631533"/>
              <a:chOff x="7399345" y="809623"/>
              <a:chExt cx="2735271" cy="539750"/>
            </a:xfrm>
            <a:solidFill>
              <a:srgbClr val="004EA2"/>
            </a:solidFill>
          </p:grpSpPr>
          <p:sp>
            <p:nvSpPr>
              <p:cNvPr id="30" name="Freeform 34"/>
              <p:cNvSpPr>
                <a:spLocks noEditPoints="1"/>
              </p:cNvSpPr>
              <p:nvPr userDrawn="1"/>
            </p:nvSpPr>
            <p:spPr bwMode="auto">
              <a:xfrm>
                <a:off x="7399345" y="1146173"/>
                <a:ext cx="187325" cy="158750"/>
              </a:xfrm>
              <a:custGeom>
                <a:avLst/>
                <a:gdLst>
                  <a:gd name="T0" fmla="*/ 315 w 916"/>
                  <a:gd name="T1" fmla="*/ 81 h 771"/>
                  <a:gd name="T2" fmla="*/ 475 w 916"/>
                  <a:gd name="T3" fmla="*/ 81 h 771"/>
                  <a:gd name="T4" fmla="*/ 637 w 916"/>
                  <a:gd name="T5" fmla="*/ 191 h 771"/>
                  <a:gd name="T6" fmla="*/ 463 w 916"/>
                  <a:gd name="T7" fmla="*/ 314 h 771"/>
                  <a:gd name="T8" fmla="*/ 315 w 916"/>
                  <a:gd name="T9" fmla="*/ 314 h 771"/>
                  <a:gd name="T10" fmla="*/ 315 w 916"/>
                  <a:gd name="T11" fmla="*/ 81 h 771"/>
                  <a:gd name="T12" fmla="*/ 458 w 916"/>
                  <a:gd name="T13" fmla="*/ 748 h 771"/>
                  <a:gd name="T14" fmla="*/ 458 w 916"/>
                  <a:gd name="T15" fmla="*/ 665 h 771"/>
                  <a:gd name="T16" fmla="*/ 366 w 916"/>
                  <a:gd name="T17" fmla="*/ 665 h 771"/>
                  <a:gd name="T18" fmla="*/ 315 w 916"/>
                  <a:gd name="T19" fmla="*/ 624 h 771"/>
                  <a:gd name="T20" fmla="*/ 315 w 916"/>
                  <a:gd name="T21" fmla="*/ 397 h 771"/>
                  <a:gd name="T22" fmla="*/ 389 w 916"/>
                  <a:gd name="T23" fmla="*/ 397 h 771"/>
                  <a:gd name="T24" fmla="*/ 581 w 916"/>
                  <a:gd name="T25" fmla="*/ 618 h 771"/>
                  <a:gd name="T26" fmla="*/ 743 w 916"/>
                  <a:gd name="T27" fmla="*/ 771 h 771"/>
                  <a:gd name="T28" fmla="*/ 916 w 916"/>
                  <a:gd name="T29" fmla="*/ 575 h 771"/>
                  <a:gd name="T30" fmla="*/ 916 w 916"/>
                  <a:gd name="T31" fmla="*/ 540 h 771"/>
                  <a:gd name="T32" fmla="*/ 833 w 916"/>
                  <a:gd name="T33" fmla="*/ 540 h 771"/>
                  <a:gd name="T34" fmla="*/ 833 w 916"/>
                  <a:gd name="T35" fmla="*/ 575 h 771"/>
                  <a:gd name="T36" fmla="*/ 790 w 916"/>
                  <a:gd name="T37" fmla="*/ 665 h 771"/>
                  <a:gd name="T38" fmla="*/ 739 w 916"/>
                  <a:gd name="T39" fmla="*/ 527 h 771"/>
                  <a:gd name="T40" fmla="*/ 577 w 916"/>
                  <a:gd name="T41" fmla="*/ 373 h 771"/>
                  <a:gd name="T42" fmla="*/ 577 w 916"/>
                  <a:gd name="T43" fmla="*/ 370 h 771"/>
                  <a:gd name="T44" fmla="*/ 813 w 916"/>
                  <a:gd name="T45" fmla="*/ 187 h 771"/>
                  <a:gd name="T46" fmla="*/ 546 w 916"/>
                  <a:gd name="T47" fmla="*/ 0 h 771"/>
                  <a:gd name="T48" fmla="*/ 0 w 916"/>
                  <a:gd name="T49" fmla="*/ 0 h 771"/>
                  <a:gd name="T50" fmla="*/ 0 w 916"/>
                  <a:gd name="T51" fmla="*/ 83 h 771"/>
                  <a:gd name="T52" fmla="*/ 88 w 916"/>
                  <a:gd name="T53" fmla="*/ 83 h 771"/>
                  <a:gd name="T54" fmla="*/ 139 w 916"/>
                  <a:gd name="T55" fmla="*/ 124 h 771"/>
                  <a:gd name="T56" fmla="*/ 139 w 916"/>
                  <a:gd name="T57" fmla="*/ 624 h 771"/>
                  <a:gd name="T58" fmla="*/ 88 w 916"/>
                  <a:gd name="T59" fmla="*/ 665 h 771"/>
                  <a:gd name="T60" fmla="*/ 0 w 916"/>
                  <a:gd name="T61" fmla="*/ 665 h 771"/>
                  <a:gd name="T62" fmla="*/ 0 w 916"/>
                  <a:gd name="T63" fmla="*/ 748 h 771"/>
                  <a:gd name="T64" fmla="*/ 458 w 916"/>
                  <a:gd name="T65" fmla="*/ 748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6" h="771">
                    <a:moveTo>
                      <a:pt x="315" y="81"/>
                    </a:moveTo>
                    <a:cubicBezTo>
                      <a:pt x="475" y="81"/>
                      <a:pt x="475" y="81"/>
                      <a:pt x="475" y="81"/>
                    </a:cubicBezTo>
                    <a:cubicBezTo>
                      <a:pt x="586" y="81"/>
                      <a:pt x="637" y="121"/>
                      <a:pt x="637" y="191"/>
                    </a:cubicBezTo>
                    <a:cubicBezTo>
                      <a:pt x="637" y="274"/>
                      <a:pt x="598" y="314"/>
                      <a:pt x="463" y="314"/>
                    </a:cubicBezTo>
                    <a:cubicBezTo>
                      <a:pt x="315" y="314"/>
                      <a:pt x="315" y="314"/>
                      <a:pt x="315" y="314"/>
                    </a:cubicBezTo>
                    <a:lnTo>
                      <a:pt x="315" y="81"/>
                    </a:lnTo>
                    <a:close/>
                    <a:moveTo>
                      <a:pt x="458" y="748"/>
                    </a:moveTo>
                    <a:cubicBezTo>
                      <a:pt x="458" y="665"/>
                      <a:pt x="458" y="665"/>
                      <a:pt x="458" y="665"/>
                    </a:cubicBezTo>
                    <a:cubicBezTo>
                      <a:pt x="366" y="665"/>
                      <a:pt x="366" y="665"/>
                      <a:pt x="366" y="665"/>
                    </a:cubicBezTo>
                    <a:cubicBezTo>
                      <a:pt x="327" y="665"/>
                      <a:pt x="315" y="654"/>
                      <a:pt x="315" y="624"/>
                    </a:cubicBezTo>
                    <a:cubicBezTo>
                      <a:pt x="315" y="397"/>
                      <a:pt x="315" y="397"/>
                      <a:pt x="315" y="397"/>
                    </a:cubicBezTo>
                    <a:cubicBezTo>
                      <a:pt x="389" y="397"/>
                      <a:pt x="389" y="397"/>
                      <a:pt x="389" y="397"/>
                    </a:cubicBezTo>
                    <a:cubicBezTo>
                      <a:pt x="536" y="397"/>
                      <a:pt x="581" y="437"/>
                      <a:pt x="581" y="618"/>
                    </a:cubicBezTo>
                    <a:cubicBezTo>
                      <a:pt x="581" y="710"/>
                      <a:pt x="618" y="771"/>
                      <a:pt x="743" y="771"/>
                    </a:cubicBezTo>
                    <a:cubicBezTo>
                      <a:pt x="847" y="771"/>
                      <a:pt x="916" y="719"/>
                      <a:pt x="916" y="575"/>
                    </a:cubicBezTo>
                    <a:cubicBezTo>
                      <a:pt x="916" y="540"/>
                      <a:pt x="916" y="540"/>
                      <a:pt x="916" y="540"/>
                    </a:cubicBezTo>
                    <a:cubicBezTo>
                      <a:pt x="833" y="540"/>
                      <a:pt x="833" y="540"/>
                      <a:pt x="833" y="540"/>
                    </a:cubicBezTo>
                    <a:cubicBezTo>
                      <a:pt x="833" y="575"/>
                      <a:pt x="833" y="575"/>
                      <a:pt x="833" y="575"/>
                    </a:cubicBezTo>
                    <a:cubicBezTo>
                      <a:pt x="833" y="641"/>
                      <a:pt x="820" y="665"/>
                      <a:pt x="790" y="665"/>
                    </a:cubicBezTo>
                    <a:cubicBezTo>
                      <a:pt x="769" y="665"/>
                      <a:pt x="739" y="647"/>
                      <a:pt x="739" y="527"/>
                    </a:cubicBezTo>
                    <a:cubicBezTo>
                      <a:pt x="739" y="439"/>
                      <a:pt x="709" y="387"/>
                      <a:pt x="577" y="373"/>
                    </a:cubicBezTo>
                    <a:cubicBezTo>
                      <a:pt x="577" y="370"/>
                      <a:pt x="577" y="370"/>
                      <a:pt x="577" y="370"/>
                    </a:cubicBezTo>
                    <a:cubicBezTo>
                      <a:pt x="704" y="360"/>
                      <a:pt x="813" y="304"/>
                      <a:pt x="813" y="187"/>
                    </a:cubicBezTo>
                    <a:cubicBezTo>
                      <a:pt x="813" y="64"/>
                      <a:pt x="728" y="0"/>
                      <a:pt x="54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127" y="83"/>
                      <a:pt x="139" y="95"/>
                      <a:pt x="139" y="124"/>
                    </a:cubicBezTo>
                    <a:cubicBezTo>
                      <a:pt x="139" y="624"/>
                      <a:pt x="139" y="624"/>
                      <a:pt x="139" y="624"/>
                    </a:cubicBezTo>
                    <a:cubicBezTo>
                      <a:pt x="139" y="654"/>
                      <a:pt x="127" y="665"/>
                      <a:pt x="88" y="665"/>
                    </a:cubicBezTo>
                    <a:cubicBezTo>
                      <a:pt x="0" y="665"/>
                      <a:pt x="0" y="665"/>
                      <a:pt x="0" y="665"/>
                    </a:cubicBezTo>
                    <a:cubicBezTo>
                      <a:pt x="0" y="748"/>
                      <a:pt x="0" y="748"/>
                      <a:pt x="0" y="748"/>
                    </a:cubicBezTo>
                    <a:lnTo>
                      <a:pt x="458" y="7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35"/>
              <p:cNvSpPr>
                <a:spLocks noEditPoints="1"/>
              </p:cNvSpPr>
              <p:nvPr userDrawn="1"/>
            </p:nvSpPr>
            <p:spPr bwMode="auto">
              <a:xfrm>
                <a:off x="7608895" y="1189035"/>
                <a:ext cx="119062" cy="114300"/>
              </a:xfrm>
              <a:custGeom>
                <a:avLst/>
                <a:gdLst>
                  <a:gd name="T0" fmla="*/ 169 w 584"/>
                  <a:gd name="T1" fmla="*/ 220 h 562"/>
                  <a:gd name="T2" fmla="*/ 289 w 584"/>
                  <a:gd name="T3" fmla="*/ 79 h 562"/>
                  <a:gd name="T4" fmla="*/ 402 w 584"/>
                  <a:gd name="T5" fmla="*/ 220 h 562"/>
                  <a:gd name="T6" fmla="*/ 169 w 584"/>
                  <a:gd name="T7" fmla="*/ 220 h 562"/>
                  <a:gd name="T8" fmla="*/ 570 w 584"/>
                  <a:gd name="T9" fmla="*/ 295 h 562"/>
                  <a:gd name="T10" fmla="*/ 291 w 584"/>
                  <a:gd name="T11" fmla="*/ 0 h 562"/>
                  <a:gd name="T12" fmla="*/ 0 w 584"/>
                  <a:gd name="T13" fmla="*/ 281 h 562"/>
                  <a:gd name="T14" fmla="*/ 298 w 584"/>
                  <a:gd name="T15" fmla="*/ 562 h 562"/>
                  <a:gd name="T16" fmla="*/ 567 w 584"/>
                  <a:gd name="T17" fmla="*/ 358 h 562"/>
                  <a:gd name="T18" fmla="*/ 463 w 584"/>
                  <a:gd name="T19" fmla="*/ 358 h 562"/>
                  <a:gd name="T20" fmla="*/ 312 w 584"/>
                  <a:gd name="T21" fmla="*/ 478 h 562"/>
                  <a:gd name="T22" fmla="*/ 169 w 584"/>
                  <a:gd name="T23" fmla="*/ 295 h 562"/>
                  <a:gd name="T24" fmla="*/ 570 w 584"/>
                  <a:gd name="T25" fmla="*/ 295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4" h="562">
                    <a:moveTo>
                      <a:pt x="169" y="220"/>
                    </a:moveTo>
                    <a:cubicBezTo>
                      <a:pt x="172" y="149"/>
                      <a:pt x="204" y="79"/>
                      <a:pt x="289" y="79"/>
                    </a:cubicBezTo>
                    <a:cubicBezTo>
                      <a:pt x="378" y="79"/>
                      <a:pt x="403" y="149"/>
                      <a:pt x="402" y="220"/>
                    </a:cubicBezTo>
                    <a:lnTo>
                      <a:pt x="169" y="220"/>
                    </a:lnTo>
                    <a:close/>
                    <a:moveTo>
                      <a:pt x="570" y="295"/>
                    </a:moveTo>
                    <a:cubicBezTo>
                      <a:pt x="584" y="166"/>
                      <a:pt x="497" y="0"/>
                      <a:pt x="291" y="0"/>
                    </a:cubicBezTo>
                    <a:cubicBezTo>
                      <a:pt x="118" y="0"/>
                      <a:pt x="0" y="116"/>
                      <a:pt x="0" y="281"/>
                    </a:cubicBezTo>
                    <a:cubicBezTo>
                      <a:pt x="0" y="464"/>
                      <a:pt x="103" y="562"/>
                      <a:pt x="298" y="562"/>
                    </a:cubicBezTo>
                    <a:cubicBezTo>
                      <a:pt x="465" y="562"/>
                      <a:pt x="551" y="487"/>
                      <a:pt x="567" y="358"/>
                    </a:cubicBezTo>
                    <a:cubicBezTo>
                      <a:pt x="463" y="358"/>
                      <a:pt x="463" y="358"/>
                      <a:pt x="463" y="358"/>
                    </a:cubicBezTo>
                    <a:cubicBezTo>
                      <a:pt x="447" y="436"/>
                      <a:pt x="402" y="478"/>
                      <a:pt x="312" y="478"/>
                    </a:cubicBezTo>
                    <a:cubicBezTo>
                      <a:pt x="195" y="478"/>
                      <a:pt x="165" y="383"/>
                      <a:pt x="169" y="295"/>
                    </a:cubicBezTo>
                    <a:lnTo>
                      <a:pt x="570" y="2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36"/>
              <p:cNvSpPr>
                <a:spLocks noEditPoints="1"/>
              </p:cNvSpPr>
              <p:nvPr userDrawn="1"/>
            </p:nvSpPr>
            <p:spPr bwMode="auto">
              <a:xfrm>
                <a:off x="7753361" y="1189035"/>
                <a:ext cx="136525" cy="114300"/>
              </a:xfrm>
              <a:custGeom>
                <a:avLst/>
                <a:gdLst>
                  <a:gd name="T0" fmla="*/ 376 w 669"/>
                  <a:gd name="T1" fmla="*/ 340 h 562"/>
                  <a:gd name="T2" fmla="*/ 243 w 669"/>
                  <a:gd name="T3" fmla="*/ 478 h 562"/>
                  <a:gd name="T4" fmla="*/ 168 w 669"/>
                  <a:gd name="T5" fmla="*/ 407 h 562"/>
                  <a:gd name="T6" fmla="*/ 243 w 669"/>
                  <a:gd name="T7" fmla="*/ 321 h 562"/>
                  <a:gd name="T8" fmla="*/ 376 w 669"/>
                  <a:gd name="T9" fmla="*/ 267 h 562"/>
                  <a:gd name="T10" fmla="*/ 376 w 669"/>
                  <a:gd name="T11" fmla="*/ 340 h 562"/>
                  <a:gd name="T12" fmla="*/ 588 w 669"/>
                  <a:gd name="T13" fmla="*/ 349 h 562"/>
                  <a:gd name="T14" fmla="*/ 588 w 669"/>
                  <a:gd name="T15" fmla="*/ 392 h 562"/>
                  <a:gd name="T16" fmla="*/ 554 w 669"/>
                  <a:gd name="T17" fmla="*/ 478 h 562"/>
                  <a:gd name="T18" fmla="*/ 524 w 669"/>
                  <a:gd name="T19" fmla="*/ 440 h 562"/>
                  <a:gd name="T20" fmla="*/ 524 w 669"/>
                  <a:gd name="T21" fmla="*/ 164 h 562"/>
                  <a:gd name="T22" fmla="*/ 282 w 669"/>
                  <a:gd name="T23" fmla="*/ 0 h 562"/>
                  <a:gd name="T24" fmla="*/ 30 w 669"/>
                  <a:gd name="T25" fmla="*/ 140 h 562"/>
                  <a:gd name="T26" fmla="*/ 120 w 669"/>
                  <a:gd name="T27" fmla="*/ 224 h 562"/>
                  <a:gd name="T28" fmla="*/ 208 w 669"/>
                  <a:gd name="T29" fmla="*/ 157 h 562"/>
                  <a:gd name="T30" fmla="*/ 125 w 669"/>
                  <a:gd name="T31" fmla="*/ 98 h 562"/>
                  <a:gd name="T32" fmla="*/ 242 w 669"/>
                  <a:gd name="T33" fmla="*/ 61 h 562"/>
                  <a:gd name="T34" fmla="*/ 376 w 669"/>
                  <a:gd name="T35" fmla="*/ 147 h 562"/>
                  <a:gd name="T36" fmla="*/ 0 w 669"/>
                  <a:gd name="T37" fmla="*/ 419 h 562"/>
                  <a:gd name="T38" fmla="*/ 174 w 669"/>
                  <a:gd name="T39" fmla="*/ 562 h 562"/>
                  <a:gd name="T40" fmla="*/ 380 w 669"/>
                  <a:gd name="T41" fmla="*/ 479 h 562"/>
                  <a:gd name="T42" fmla="*/ 507 w 669"/>
                  <a:gd name="T43" fmla="*/ 562 h 562"/>
                  <a:gd name="T44" fmla="*/ 669 w 669"/>
                  <a:gd name="T45" fmla="*/ 383 h 562"/>
                  <a:gd name="T46" fmla="*/ 669 w 669"/>
                  <a:gd name="T47" fmla="*/ 349 h 562"/>
                  <a:gd name="T48" fmla="*/ 588 w 669"/>
                  <a:gd name="T49" fmla="*/ 34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9" h="562">
                    <a:moveTo>
                      <a:pt x="376" y="340"/>
                    </a:moveTo>
                    <a:cubicBezTo>
                      <a:pt x="376" y="412"/>
                      <a:pt x="329" y="478"/>
                      <a:pt x="243" y="478"/>
                    </a:cubicBezTo>
                    <a:cubicBezTo>
                      <a:pt x="192" y="478"/>
                      <a:pt x="168" y="454"/>
                      <a:pt x="168" y="407"/>
                    </a:cubicBezTo>
                    <a:cubicBezTo>
                      <a:pt x="168" y="354"/>
                      <a:pt x="207" y="335"/>
                      <a:pt x="243" y="321"/>
                    </a:cubicBezTo>
                    <a:cubicBezTo>
                      <a:pt x="376" y="267"/>
                      <a:pt x="376" y="267"/>
                      <a:pt x="376" y="267"/>
                    </a:cubicBezTo>
                    <a:lnTo>
                      <a:pt x="376" y="340"/>
                    </a:lnTo>
                    <a:close/>
                    <a:moveTo>
                      <a:pt x="588" y="349"/>
                    </a:moveTo>
                    <a:cubicBezTo>
                      <a:pt x="588" y="392"/>
                      <a:pt x="588" y="392"/>
                      <a:pt x="588" y="392"/>
                    </a:cubicBezTo>
                    <a:cubicBezTo>
                      <a:pt x="588" y="462"/>
                      <a:pt x="573" y="478"/>
                      <a:pt x="554" y="478"/>
                    </a:cubicBezTo>
                    <a:cubicBezTo>
                      <a:pt x="536" y="478"/>
                      <a:pt x="524" y="465"/>
                      <a:pt x="524" y="440"/>
                    </a:cubicBezTo>
                    <a:cubicBezTo>
                      <a:pt x="524" y="164"/>
                      <a:pt x="524" y="164"/>
                      <a:pt x="524" y="164"/>
                    </a:cubicBezTo>
                    <a:cubicBezTo>
                      <a:pt x="524" y="69"/>
                      <a:pt x="452" y="0"/>
                      <a:pt x="282" y="0"/>
                    </a:cubicBezTo>
                    <a:cubicBezTo>
                      <a:pt x="183" y="0"/>
                      <a:pt x="30" y="25"/>
                      <a:pt x="30" y="140"/>
                    </a:cubicBezTo>
                    <a:cubicBezTo>
                      <a:pt x="30" y="186"/>
                      <a:pt x="66" y="224"/>
                      <a:pt x="120" y="224"/>
                    </a:cubicBezTo>
                    <a:cubicBezTo>
                      <a:pt x="169" y="224"/>
                      <a:pt x="208" y="208"/>
                      <a:pt x="208" y="157"/>
                    </a:cubicBezTo>
                    <a:cubicBezTo>
                      <a:pt x="208" y="111"/>
                      <a:pt x="172" y="93"/>
                      <a:pt x="125" y="98"/>
                    </a:cubicBezTo>
                    <a:cubicBezTo>
                      <a:pt x="148" y="71"/>
                      <a:pt x="207" y="61"/>
                      <a:pt x="242" y="61"/>
                    </a:cubicBezTo>
                    <a:cubicBezTo>
                      <a:pt x="309" y="61"/>
                      <a:pt x="376" y="75"/>
                      <a:pt x="376" y="147"/>
                    </a:cubicBezTo>
                    <a:cubicBezTo>
                      <a:pt x="376" y="306"/>
                      <a:pt x="0" y="200"/>
                      <a:pt x="0" y="419"/>
                    </a:cubicBezTo>
                    <a:cubicBezTo>
                      <a:pt x="0" y="521"/>
                      <a:pt x="76" y="562"/>
                      <a:pt x="174" y="562"/>
                    </a:cubicBezTo>
                    <a:cubicBezTo>
                      <a:pt x="253" y="562"/>
                      <a:pt x="334" y="542"/>
                      <a:pt x="380" y="479"/>
                    </a:cubicBezTo>
                    <a:cubicBezTo>
                      <a:pt x="390" y="539"/>
                      <a:pt x="444" y="562"/>
                      <a:pt x="507" y="562"/>
                    </a:cubicBezTo>
                    <a:cubicBezTo>
                      <a:pt x="612" y="562"/>
                      <a:pt x="669" y="509"/>
                      <a:pt x="669" y="383"/>
                    </a:cubicBezTo>
                    <a:cubicBezTo>
                      <a:pt x="669" y="349"/>
                      <a:pt x="669" y="349"/>
                      <a:pt x="669" y="349"/>
                    </a:cubicBezTo>
                    <a:lnTo>
                      <a:pt x="588" y="3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Freeform 37"/>
              <p:cNvSpPr>
                <a:spLocks/>
              </p:cNvSpPr>
              <p:nvPr userDrawn="1"/>
            </p:nvSpPr>
            <p:spPr bwMode="auto">
              <a:xfrm>
                <a:off x="7910528" y="1146173"/>
                <a:ext cx="76200" cy="153988"/>
              </a:xfrm>
              <a:custGeom>
                <a:avLst/>
                <a:gdLst>
                  <a:gd name="T0" fmla="*/ 0 w 369"/>
                  <a:gd name="T1" fmla="*/ 748 h 748"/>
                  <a:gd name="T2" fmla="*/ 0 w 369"/>
                  <a:gd name="T3" fmla="*/ 674 h 748"/>
                  <a:gd name="T4" fmla="*/ 61 w 369"/>
                  <a:gd name="T5" fmla="*/ 674 h 748"/>
                  <a:gd name="T6" fmla="*/ 111 w 369"/>
                  <a:gd name="T7" fmla="*/ 629 h 748"/>
                  <a:gd name="T8" fmla="*/ 111 w 369"/>
                  <a:gd name="T9" fmla="*/ 120 h 748"/>
                  <a:gd name="T10" fmla="*/ 61 w 369"/>
                  <a:gd name="T11" fmla="*/ 74 h 748"/>
                  <a:gd name="T12" fmla="*/ 0 w 369"/>
                  <a:gd name="T13" fmla="*/ 74 h 748"/>
                  <a:gd name="T14" fmla="*/ 0 w 369"/>
                  <a:gd name="T15" fmla="*/ 0 h 748"/>
                  <a:gd name="T16" fmla="*/ 259 w 369"/>
                  <a:gd name="T17" fmla="*/ 0 h 748"/>
                  <a:gd name="T18" fmla="*/ 259 w 369"/>
                  <a:gd name="T19" fmla="*/ 629 h 748"/>
                  <a:gd name="T20" fmla="*/ 310 w 369"/>
                  <a:gd name="T21" fmla="*/ 674 h 748"/>
                  <a:gd name="T22" fmla="*/ 369 w 369"/>
                  <a:gd name="T23" fmla="*/ 674 h 748"/>
                  <a:gd name="T24" fmla="*/ 369 w 369"/>
                  <a:gd name="T25" fmla="*/ 748 h 748"/>
                  <a:gd name="T26" fmla="*/ 0 w 369"/>
                  <a:gd name="T27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9" h="748">
                    <a:moveTo>
                      <a:pt x="0" y="748"/>
                    </a:moveTo>
                    <a:cubicBezTo>
                      <a:pt x="0" y="674"/>
                      <a:pt x="0" y="674"/>
                      <a:pt x="0" y="674"/>
                    </a:cubicBezTo>
                    <a:cubicBezTo>
                      <a:pt x="61" y="674"/>
                      <a:pt x="61" y="674"/>
                      <a:pt x="61" y="674"/>
                    </a:cubicBezTo>
                    <a:cubicBezTo>
                      <a:pt x="96" y="674"/>
                      <a:pt x="111" y="662"/>
                      <a:pt x="111" y="629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87"/>
                      <a:pt x="96" y="74"/>
                      <a:pt x="61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259" y="629"/>
                      <a:pt x="259" y="629"/>
                      <a:pt x="259" y="629"/>
                    </a:cubicBezTo>
                    <a:cubicBezTo>
                      <a:pt x="259" y="662"/>
                      <a:pt x="274" y="674"/>
                      <a:pt x="310" y="674"/>
                    </a:cubicBezTo>
                    <a:cubicBezTo>
                      <a:pt x="369" y="674"/>
                      <a:pt x="369" y="674"/>
                      <a:pt x="369" y="674"/>
                    </a:cubicBezTo>
                    <a:cubicBezTo>
                      <a:pt x="369" y="748"/>
                      <a:pt x="369" y="748"/>
                      <a:pt x="369" y="748"/>
                    </a:cubicBezTo>
                    <a:lnTo>
                      <a:pt x="0" y="7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Freeform 38"/>
              <p:cNvSpPr>
                <a:spLocks noEditPoints="1"/>
              </p:cNvSpPr>
              <p:nvPr userDrawn="1"/>
            </p:nvSpPr>
            <p:spPr bwMode="auto">
              <a:xfrm>
                <a:off x="8013712" y="1142997"/>
                <a:ext cx="74612" cy="157162"/>
              </a:xfrm>
              <a:custGeom>
                <a:avLst/>
                <a:gdLst>
                  <a:gd name="T0" fmla="*/ 0 w 367"/>
                  <a:gd name="T1" fmla="*/ 762 h 762"/>
                  <a:gd name="T2" fmla="*/ 0 w 367"/>
                  <a:gd name="T3" fmla="*/ 688 h 762"/>
                  <a:gd name="T4" fmla="*/ 57 w 367"/>
                  <a:gd name="T5" fmla="*/ 688 h 762"/>
                  <a:gd name="T6" fmla="*/ 107 w 367"/>
                  <a:gd name="T7" fmla="*/ 643 h 762"/>
                  <a:gd name="T8" fmla="*/ 107 w 367"/>
                  <a:gd name="T9" fmla="*/ 354 h 762"/>
                  <a:gd name="T10" fmla="*/ 57 w 367"/>
                  <a:gd name="T11" fmla="*/ 309 h 762"/>
                  <a:gd name="T12" fmla="*/ 0 w 367"/>
                  <a:gd name="T13" fmla="*/ 309 h 762"/>
                  <a:gd name="T14" fmla="*/ 0 w 367"/>
                  <a:gd name="T15" fmla="*/ 234 h 762"/>
                  <a:gd name="T16" fmla="*/ 255 w 367"/>
                  <a:gd name="T17" fmla="*/ 234 h 762"/>
                  <a:gd name="T18" fmla="*/ 255 w 367"/>
                  <a:gd name="T19" fmla="*/ 643 h 762"/>
                  <a:gd name="T20" fmla="*/ 306 w 367"/>
                  <a:gd name="T21" fmla="*/ 688 h 762"/>
                  <a:gd name="T22" fmla="*/ 367 w 367"/>
                  <a:gd name="T23" fmla="*/ 688 h 762"/>
                  <a:gd name="T24" fmla="*/ 367 w 367"/>
                  <a:gd name="T25" fmla="*/ 762 h 762"/>
                  <a:gd name="T26" fmla="*/ 0 w 367"/>
                  <a:gd name="T27" fmla="*/ 762 h 762"/>
                  <a:gd name="T28" fmla="*/ 165 w 367"/>
                  <a:gd name="T29" fmla="*/ 0 h 762"/>
                  <a:gd name="T30" fmla="*/ 255 w 367"/>
                  <a:gd name="T31" fmla="*/ 82 h 762"/>
                  <a:gd name="T32" fmla="*/ 165 w 367"/>
                  <a:gd name="T33" fmla="*/ 163 h 762"/>
                  <a:gd name="T34" fmla="*/ 75 w 367"/>
                  <a:gd name="T35" fmla="*/ 82 h 762"/>
                  <a:gd name="T36" fmla="*/ 165 w 367"/>
                  <a:gd name="T37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7" h="762">
                    <a:moveTo>
                      <a:pt x="0" y="762"/>
                    </a:moveTo>
                    <a:cubicBezTo>
                      <a:pt x="0" y="688"/>
                      <a:pt x="0" y="688"/>
                      <a:pt x="0" y="688"/>
                    </a:cubicBezTo>
                    <a:cubicBezTo>
                      <a:pt x="57" y="688"/>
                      <a:pt x="57" y="688"/>
                      <a:pt x="57" y="688"/>
                    </a:cubicBezTo>
                    <a:cubicBezTo>
                      <a:pt x="92" y="688"/>
                      <a:pt x="107" y="676"/>
                      <a:pt x="107" y="643"/>
                    </a:cubicBezTo>
                    <a:cubicBezTo>
                      <a:pt x="107" y="354"/>
                      <a:pt x="107" y="354"/>
                      <a:pt x="107" y="354"/>
                    </a:cubicBezTo>
                    <a:cubicBezTo>
                      <a:pt x="107" y="321"/>
                      <a:pt x="92" y="309"/>
                      <a:pt x="57" y="309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255" y="234"/>
                      <a:pt x="255" y="234"/>
                      <a:pt x="255" y="234"/>
                    </a:cubicBezTo>
                    <a:cubicBezTo>
                      <a:pt x="255" y="643"/>
                      <a:pt x="255" y="643"/>
                      <a:pt x="255" y="643"/>
                    </a:cubicBezTo>
                    <a:cubicBezTo>
                      <a:pt x="255" y="676"/>
                      <a:pt x="270" y="688"/>
                      <a:pt x="306" y="688"/>
                    </a:cubicBezTo>
                    <a:cubicBezTo>
                      <a:pt x="367" y="688"/>
                      <a:pt x="367" y="688"/>
                      <a:pt x="367" y="688"/>
                    </a:cubicBezTo>
                    <a:cubicBezTo>
                      <a:pt x="367" y="762"/>
                      <a:pt x="367" y="762"/>
                      <a:pt x="367" y="762"/>
                    </a:cubicBezTo>
                    <a:lnTo>
                      <a:pt x="0" y="762"/>
                    </a:lnTo>
                    <a:close/>
                    <a:moveTo>
                      <a:pt x="165" y="0"/>
                    </a:moveTo>
                    <a:cubicBezTo>
                      <a:pt x="214" y="0"/>
                      <a:pt x="255" y="36"/>
                      <a:pt x="255" y="82"/>
                    </a:cubicBezTo>
                    <a:cubicBezTo>
                      <a:pt x="255" y="127"/>
                      <a:pt x="214" y="163"/>
                      <a:pt x="165" y="163"/>
                    </a:cubicBezTo>
                    <a:cubicBezTo>
                      <a:pt x="116" y="163"/>
                      <a:pt x="75" y="127"/>
                      <a:pt x="75" y="82"/>
                    </a:cubicBezTo>
                    <a:cubicBezTo>
                      <a:pt x="75" y="36"/>
                      <a:pt x="116" y="0"/>
                      <a:pt x="1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Freeform 39"/>
              <p:cNvSpPr>
                <a:spLocks/>
              </p:cNvSpPr>
              <p:nvPr userDrawn="1"/>
            </p:nvSpPr>
            <p:spPr bwMode="auto">
              <a:xfrm>
                <a:off x="8113726" y="1192211"/>
                <a:ext cx="114300" cy="107950"/>
              </a:xfrm>
              <a:custGeom>
                <a:avLst/>
                <a:gdLst>
                  <a:gd name="T0" fmla="*/ 0 w 557"/>
                  <a:gd name="T1" fmla="*/ 528 h 528"/>
                  <a:gd name="T2" fmla="*/ 0 w 557"/>
                  <a:gd name="T3" fmla="*/ 444 h 528"/>
                  <a:gd name="T4" fmla="*/ 373 w 557"/>
                  <a:gd name="T5" fmla="*/ 75 h 528"/>
                  <a:gd name="T6" fmla="*/ 219 w 557"/>
                  <a:gd name="T7" fmla="*/ 75 h 528"/>
                  <a:gd name="T8" fmla="*/ 120 w 557"/>
                  <a:gd name="T9" fmla="*/ 165 h 528"/>
                  <a:gd name="T10" fmla="*/ 120 w 557"/>
                  <a:gd name="T11" fmla="*/ 233 h 528"/>
                  <a:gd name="T12" fmla="*/ 26 w 557"/>
                  <a:gd name="T13" fmla="*/ 233 h 528"/>
                  <a:gd name="T14" fmla="*/ 26 w 557"/>
                  <a:gd name="T15" fmla="*/ 0 h 528"/>
                  <a:gd name="T16" fmla="*/ 557 w 557"/>
                  <a:gd name="T17" fmla="*/ 0 h 528"/>
                  <a:gd name="T18" fmla="*/ 557 w 557"/>
                  <a:gd name="T19" fmla="*/ 86 h 528"/>
                  <a:gd name="T20" fmla="*/ 183 w 557"/>
                  <a:gd name="T21" fmla="*/ 454 h 528"/>
                  <a:gd name="T22" fmla="*/ 329 w 557"/>
                  <a:gd name="T23" fmla="*/ 454 h 528"/>
                  <a:gd name="T24" fmla="*/ 462 w 557"/>
                  <a:gd name="T25" fmla="*/ 325 h 528"/>
                  <a:gd name="T26" fmla="*/ 462 w 557"/>
                  <a:gd name="T27" fmla="*/ 278 h 528"/>
                  <a:gd name="T28" fmla="*/ 557 w 557"/>
                  <a:gd name="T29" fmla="*/ 278 h 528"/>
                  <a:gd name="T30" fmla="*/ 557 w 557"/>
                  <a:gd name="T31" fmla="*/ 528 h 528"/>
                  <a:gd name="T32" fmla="*/ 0 w 557"/>
                  <a:gd name="T33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7" h="528">
                    <a:moveTo>
                      <a:pt x="0" y="528"/>
                    </a:moveTo>
                    <a:cubicBezTo>
                      <a:pt x="0" y="444"/>
                      <a:pt x="0" y="444"/>
                      <a:pt x="0" y="444"/>
                    </a:cubicBezTo>
                    <a:cubicBezTo>
                      <a:pt x="373" y="75"/>
                      <a:pt x="373" y="75"/>
                      <a:pt x="373" y="75"/>
                    </a:cubicBezTo>
                    <a:cubicBezTo>
                      <a:pt x="219" y="75"/>
                      <a:pt x="219" y="75"/>
                      <a:pt x="219" y="75"/>
                    </a:cubicBezTo>
                    <a:cubicBezTo>
                      <a:pt x="169" y="75"/>
                      <a:pt x="120" y="99"/>
                      <a:pt x="120" y="165"/>
                    </a:cubicBezTo>
                    <a:cubicBezTo>
                      <a:pt x="120" y="233"/>
                      <a:pt x="120" y="233"/>
                      <a:pt x="120" y="233"/>
                    </a:cubicBezTo>
                    <a:cubicBezTo>
                      <a:pt x="26" y="233"/>
                      <a:pt x="26" y="233"/>
                      <a:pt x="26" y="23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86"/>
                      <a:pt x="557" y="86"/>
                      <a:pt x="557" y="86"/>
                    </a:cubicBezTo>
                    <a:cubicBezTo>
                      <a:pt x="183" y="454"/>
                      <a:pt x="183" y="454"/>
                      <a:pt x="183" y="454"/>
                    </a:cubicBezTo>
                    <a:cubicBezTo>
                      <a:pt x="329" y="454"/>
                      <a:pt x="329" y="454"/>
                      <a:pt x="329" y="454"/>
                    </a:cubicBezTo>
                    <a:cubicBezTo>
                      <a:pt x="432" y="454"/>
                      <a:pt x="462" y="402"/>
                      <a:pt x="462" y="325"/>
                    </a:cubicBezTo>
                    <a:cubicBezTo>
                      <a:pt x="462" y="278"/>
                      <a:pt x="462" y="278"/>
                      <a:pt x="462" y="278"/>
                    </a:cubicBezTo>
                    <a:cubicBezTo>
                      <a:pt x="557" y="278"/>
                      <a:pt x="557" y="278"/>
                      <a:pt x="557" y="278"/>
                    </a:cubicBezTo>
                    <a:cubicBezTo>
                      <a:pt x="557" y="528"/>
                      <a:pt x="557" y="528"/>
                      <a:pt x="557" y="528"/>
                    </a:cubicBezTo>
                    <a:lnTo>
                      <a:pt x="0" y="5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40"/>
              <p:cNvSpPr>
                <a:spLocks noEditPoints="1"/>
              </p:cNvSpPr>
              <p:nvPr userDrawn="1"/>
            </p:nvSpPr>
            <p:spPr bwMode="auto">
              <a:xfrm>
                <a:off x="8256602" y="1189035"/>
                <a:ext cx="120650" cy="114300"/>
              </a:xfrm>
              <a:custGeom>
                <a:avLst/>
                <a:gdLst>
                  <a:gd name="T0" fmla="*/ 168 w 584"/>
                  <a:gd name="T1" fmla="*/ 220 h 562"/>
                  <a:gd name="T2" fmla="*/ 289 w 584"/>
                  <a:gd name="T3" fmla="*/ 79 h 562"/>
                  <a:gd name="T4" fmla="*/ 402 w 584"/>
                  <a:gd name="T5" fmla="*/ 220 h 562"/>
                  <a:gd name="T6" fmla="*/ 168 w 584"/>
                  <a:gd name="T7" fmla="*/ 220 h 562"/>
                  <a:gd name="T8" fmla="*/ 570 w 584"/>
                  <a:gd name="T9" fmla="*/ 295 h 562"/>
                  <a:gd name="T10" fmla="*/ 291 w 584"/>
                  <a:gd name="T11" fmla="*/ 0 h 562"/>
                  <a:gd name="T12" fmla="*/ 0 w 584"/>
                  <a:gd name="T13" fmla="*/ 281 h 562"/>
                  <a:gd name="T14" fmla="*/ 298 w 584"/>
                  <a:gd name="T15" fmla="*/ 562 h 562"/>
                  <a:gd name="T16" fmla="*/ 567 w 584"/>
                  <a:gd name="T17" fmla="*/ 358 h 562"/>
                  <a:gd name="T18" fmla="*/ 463 w 584"/>
                  <a:gd name="T19" fmla="*/ 358 h 562"/>
                  <a:gd name="T20" fmla="*/ 311 w 584"/>
                  <a:gd name="T21" fmla="*/ 478 h 562"/>
                  <a:gd name="T22" fmla="*/ 168 w 584"/>
                  <a:gd name="T23" fmla="*/ 295 h 562"/>
                  <a:gd name="T24" fmla="*/ 570 w 584"/>
                  <a:gd name="T25" fmla="*/ 295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4" h="562">
                    <a:moveTo>
                      <a:pt x="168" y="220"/>
                    </a:moveTo>
                    <a:cubicBezTo>
                      <a:pt x="172" y="149"/>
                      <a:pt x="204" y="79"/>
                      <a:pt x="289" y="79"/>
                    </a:cubicBezTo>
                    <a:cubicBezTo>
                      <a:pt x="378" y="79"/>
                      <a:pt x="403" y="149"/>
                      <a:pt x="402" y="220"/>
                    </a:cubicBezTo>
                    <a:lnTo>
                      <a:pt x="168" y="220"/>
                    </a:lnTo>
                    <a:close/>
                    <a:moveTo>
                      <a:pt x="570" y="295"/>
                    </a:moveTo>
                    <a:cubicBezTo>
                      <a:pt x="584" y="166"/>
                      <a:pt x="497" y="0"/>
                      <a:pt x="291" y="0"/>
                    </a:cubicBezTo>
                    <a:cubicBezTo>
                      <a:pt x="118" y="0"/>
                      <a:pt x="0" y="116"/>
                      <a:pt x="0" y="281"/>
                    </a:cubicBezTo>
                    <a:cubicBezTo>
                      <a:pt x="0" y="464"/>
                      <a:pt x="103" y="562"/>
                      <a:pt x="298" y="562"/>
                    </a:cubicBezTo>
                    <a:cubicBezTo>
                      <a:pt x="464" y="562"/>
                      <a:pt x="551" y="487"/>
                      <a:pt x="567" y="358"/>
                    </a:cubicBezTo>
                    <a:cubicBezTo>
                      <a:pt x="463" y="358"/>
                      <a:pt x="463" y="358"/>
                      <a:pt x="463" y="358"/>
                    </a:cubicBezTo>
                    <a:cubicBezTo>
                      <a:pt x="447" y="436"/>
                      <a:pt x="402" y="478"/>
                      <a:pt x="311" y="478"/>
                    </a:cubicBezTo>
                    <a:cubicBezTo>
                      <a:pt x="195" y="478"/>
                      <a:pt x="165" y="383"/>
                      <a:pt x="168" y="295"/>
                    </a:cubicBezTo>
                    <a:lnTo>
                      <a:pt x="570" y="2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Freeform 41"/>
              <p:cNvSpPr>
                <a:spLocks/>
              </p:cNvSpPr>
              <p:nvPr userDrawn="1"/>
            </p:nvSpPr>
            <p:spPr bwMode="auto">
              <a:xfrm>
                <a:off x="8461388" y="1192211"/>
                <a:ext cx="149226" cy="157162"/>
              </a:xfrm>
              <a:custGeom>
                <a:avLst/>
                <a:gdLst>
                  <a:gd name="T0" fmla="*/ 2 w 724"/>
                  <a:gd name="T1" fmla="*/ 0 h 768"/>
                  <a:gd name="T2" fmla="*/ 364 w 724"/>
                  <a:gd name="T3" fmla="*/ 0 h 768"/>
                  <a:gd name="T4" fmla="*/ 364 w 724"/>
                  <a:gd name="T5" fmla="*/ 75 h 768"/>
                  <a:gd name="T6" fmla="*/ 310 w 724"/>
                  <a:gd name="T7" fmla="*/ 75 h 768"/>
                  <a:gd name="T8" fmla="*/ 274 w 724"/>
                  <a:gd name="T9" fmla="*/ 99 h 768"/>
                  <a:gd name="T10" fmla="*/ 285 w 724"/>
                  <a:gd name="T11" fmla="*/ 131 h 768"/>
                  <a:gd name="T12" fmla="*/ 398 w 724"/>
                  <a:gd name="T13" fmla="*/ 370 h 768"/>
                  <a:gd name="T14" fmla="*/ 401 w 724"/>
                  <a:gd name="T15" fmla="*/ 370 h 768"/>
                  <a:gd name="T16" fmla="*/ 505 w 724"/>
                  <a:gd name="T17" fmla="*/ 141 h 768"/>
                  <a:gd name="T18" fmla="*/ 516 w 724"/>
                  <a:gd name="T19" fmla="*/ 102 h 768"/>
                  <a:gd name="T20" fmla="*/ 476 w 724"/>
                  <a:gd name="T21" fmla="*/ 75 h 768"/>
                  <a:gd name="T22" fmla="*/ 422 w 724"/>
                  <a:gd name="T23" fmla="*/ 75 h 768"/>
                  <a:gd name="T24" fmla="*/ 422 w 724"/>
                  <a:gd name="T25" fmla="*/ 0 h 768"/>
                  <a:gd name="T26" fmla="*/ 724 w 724"/>
                  <a:gd name="T27" fmla="*/ 0 h 768"/>
                  <a:gd name="T28" fmla="*/ 724 w 724"/>
                  <a:gd name="T29" fmla="*/ 75 h 768"/>
                  <a:gd name="T30" fmla="*/ 621 w 724"/>
                  <a:gd name="T31" fmla="*/ 125 h 768"/>
                  <a:gd name="T32" fmla="*/ 418 w 724"/>
                  <a:gd name="T33" fmla="*/ 560 h 768"/>
                  <a:gd name="T34" fmla="*/ 167 w 724"/>
                  <a:gd name="T35" fmla="*/ 768 h 768"/>
                  <a:gd name="T36" fmla="*/ 0 w 724"/>
                  <a:gd name="T37" fmla="*/ 631 h 768"/>
                  <a:gd name="T38" fmla="*/ 97 w 724"/>
                  <a:gd name="T39" fmla="*/ 532 h 768"/>
                  <a:gd name="T40" fmla="*/ 184 w 724"/>
                  <a:gd name="T41" fmla="*/ 603 h 768"/>
                  <a:gd name="T42" fmla="*/ 122 w 724"/>
                  <a:gd name="T43" fmla="*/ 667 h 768"/>
                  <a:gd name="T44" fmla="*/ 89 w 724"/>
                  <a:gd name="T45" fmla="*/ 666 h 768"/>
                  <a:gd name="T46" fmla="*/ 151 w 724"/>
                  <a:gd name="T47" fmla="*/ 693 h 768"/>
                  <a:gd name="T48" fmla="*/ 286 w 724"/>
                  <a:gd name="T49" fmla="*/ 611 h 768"/>
                  <a:gd name="T50" fmla="*/ 328 w 724"/>
                  <a:gd name="T51" fmla="*/ 528 h 768"/>
                  <a:gd name="T52" fmla="*/ 116 w 724"/>
                  <a:gd name="T53" fmla="*/ 119 h 768"/>
                  <a:gd name="T54" fmla="*/ 2 w 724"/>
                  <a:gd name="T55" fmla="*/ 75 h 768"/>
                  <a:gd name="T56" fmla="*/ 2 w 724"/>
                  <a:gd name="T5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4" h="768">
                    <a:moveTo>
                      <a:pt x="2" y="0"/>
                    </a:moveTo>
                    <a:cubicBezTo>
                      <a:pt x="364" y="0"/>
                      <a:pt x="364" y="0"/>
                      <a:pt x="364" y="0"/>
                    </a:cubicBezTo>
                    <a:cubicBezTo>
                      <a:pt x="364" y="75"/>
                      <a:pt x="364" y="75"/>
                      <a:pt x="364" y="75"/>
                    </a:cubicBezTo>
                    <a:cubicBezTo>
                      <a:pt x="310" y="75"/>
                      <a:pt x="310" y="75"/>
                      <a:pt x="310" y="75"/>
                    </a:cubicBezTo>
                    <a:cubicBezTo>
                      <a:pt x="289" y="75"/>
                      <a:pt x="274" y="83"/>
                      <a:pt x="274" y="99"/>
                    </a:cubicBezTo>
                    <a:cubicBezTo>
                      <a:pt x="274" y="106"/>
                      <a:pt x="280" y="120"/>
                      <a:pt x="285" y="131"/>
                    </a:cubicBezTo>
                    <a:cubicBezTo>
                      <a:pt x="398" y="370"/>
                      <a:pt x="398" y="370"/>
                      <a:pt x="398" y="370"/>
                    </a:cubicBezTo>
                    <a:cubicBezTo>
                      <a:pt x="401" y="370"/>
                      <a:pt x="401" y="370"/>
                      <a:pt x="401" y="370"/>
                    </a:cubicBezTo>
                    <a:cubicBezTo>
                      <a:pt x="505" y="141"/>
                      <a:pt x="505" y="141"/>
                      <a:pt x="505" y="141"/>
                    </a:cubicBezTo>
                    <a:cubicBezTo>
                      <a:pt x="511" y="128"/>
                      <a:pt x="516" y="115"/>
                      <a:pt x="516" y="102"/>
                    </a:cubicBezTo>
                    <a:cubicBezTo>
                      <a:pt x="516" y="87"/>
                      <a:pt x="498" y="75"/>
                      <a:pt x="476" y="75"/>
                    </a:cubicBezTo>
                    <a:cubicBezTo>
                      <a:pt x="422" y="75"/>
                      <a:pt x="422" y="75"/>
                      <a:pt x="422" y="75"/>
                    </a:cubicBezTo>
                    <a:cubicBezTo>
                      <a:pt x="422" y="0"/>
                      <a:pt x="422" y="0"/>
                      <a:pt x="422" y="0"/>
                    </a:cubicBezTo>
                    <a:cubicBezTo>
                      <a:pt x="724" y="0"/>
                      <a:pt x="724" y="0"/>
                      <a:pt x="724" y="0"/>
                    </a:cubicBezTo>
                    <a:cubicBezTo>
                      <a:pt x="724" y="75"/>
                      <a:pt x="724" y="75"/>
                      <a:pt x="724" y="75"/>
                    </a:cubicBezTo>
                    <a:cubicBezTo>
                      <a:pt x="679" y="75"/>
                      <a:pt x="641" y="83"/>
                      <a:pt x="621" y="125"/>
                    </a:cubicBezTo>
                    <a:cubicBezTo>
                      <a:pt x="418" y="560"/>
                      <a:pt x="418" y="560"/>
                      <a:pt x="418" y="560"/>
                    </a:cubicBezTo>
                    <a:cubicBezTo>
                      <a:pt x="349" y="708"/>
                      <a:pt x="284" y="768"/>
                      <a:pt x="167" y="768"/>
                    </a:cubicBezTo>
                    <a:cubicBezTo>
                      <a:pt x="81" y="768"/>
                      <a:pt x="0" y="720"/>
                      <a:pt x="0" y="631"/>
                    </a:cubicBezTo>
                    <a:cubicBezTo>
                      <a:pt x="0" y="576"/>
                      <a:pt x="34" y="532"/>
                      <a:pt x="97" y="532"/>
                    </a:cubicBezTo>
                    <a:cubicBezTo>
                      <a:pt x="142" y="532"/>
                      <a:pt x="184" y="561"/>
                      <a:pt x="184" y="603"/>
                    </a:cubicBezTo>
                    <a:cubicBezTo>
                      <a:pt x="184" y="638"/>
                      <a:pt x="156" y="667"/>
                      <a:pt x="122" y="667"/>
                    </a:cubicBezTo>
                    <a:cubicBezTo>
                      <a:pt x="112" y="667"/>
                      <a:pt x="99" y="666"/>
                      <a:pt x="89" y="666"/>
                    </a:cubicBezTo>
                    <a:cubicBezTo>
                      <a:pt x="103" y="688"/>
                      <a:pt x="127" y="693"/>
                      <a:pt x="151" y="693"/>
                    </a:cubicBezTo>
                    <a:cubicBezTo>
                      <a:pt x="226" y="693"/>
                      <a:pt x="263" y="658"/>
                      <a:pt x="286" y="611"/>
                    </a:cubicBezTo>
                    <a:cubicBezTo>
                      <a:pt x="328" y="528"/>
                      <a:pt x="328" y="528"/>
                      <a:pt x="328" y="528"/>
                    </a:cubicBezTo>
                    <a:cubicBezTo>
                      <a:pt x="116" y="119"/>
                      <a:pt x="116" y="119"/>
                      <a:pt x="116" y="119"/>
                    </a:cubicBezTo>
                    <a:cubicBezTo>
                      <a:pt x="101" y="89"/>
                      <a:pt x="66" y="75"/>
                      <a:pt x="2" y="75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" name="Freeform 42"/>
              <p:cNvSpPr>
                <a:spLocks noEditPoints="1"/>
              </p:cNvSpPr>
              <p:nvPr userDrawn="1"/>
            </p:nvSpPr>
            <p:spPr bwMode="auto">
              <a:xfrm>
                <a:off x="8624904" y="1189035"/>
                <a:ext cx="133351" cy="114300"/>
              </a:xfrm>
              <a:custGeom>
                <a:avLst/>
                <a:gdLst>
                  <a:gd name="T0" fmla="*/ 168 w 645"/>
                  <a:gd name="T1" fmla="*/ 281 h 562"/>
                  <a:gd name="T2" fmla="*/ 323 w 645"/>
                  <a:gd name="T3" fmla="*/ 75 h 562"/>
                  <a:gd name="T4" fmla="*/ 477 w 645"/>
                  <a:gd name="T5" fmla="*/ 281 h 562"/>
                  <a:gd name="T6" fmla="*/ 323 w 645"/>
                  <a:gd name="T7" fmla="*/ 488 h 562"/>
                  <a:gd name="T8" fmla="*/ 168 w 645"/>
                  <a:gd name="T9" fmla="*/ 281 h 562"/>
                  <a:gd name="T10" fmla="*/ 0 w 645"/>
                  <a:gd name="T11" fmla="*/ 281 h 562"/>
                  <a:gd name="T12" fmla="*/ 323 w 645"/>
                  <a:gd name="T13" fmla="*/ 562 h 562"/>
                  <a:gd name="T14" fmla="*/ 645 w 645"/>
                  <a:gd name="T15" fmla="*/ 281 h 562"/>
                  <a:gd name="T16" fmla="*/ 323 w 645"/>
                  <a:gd name="T17" fmla="*/ 0 h 562"/>
                  <a:gd name="T18" fmla="*/ 0 w 645"/>
                  <a:gd name="T19" fmla="*/ 281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5" h="562">
                    <a:moveTo>
                      <a:pt x="168" y="281"/>
                    </a:moveTo>
                    <a:cubicBezTo>
                      <a:pt x="168" y="146"/>
                      <a:pt x="221" y="75"/>
                      <a:pt x="323" y="75"/>
                    </a:cubicBezTo>
                    <a:cubicBezTo>
                      <a:pt x="424" y="75"/>
                      <a:pt x="477" y="146"/>
                      <a:pt x="477" y="281"/>
                    </a:cubicBezTo>
                    <a:cubicBezTo>
                      <a:pt x="477" y="417"/>
                      <a:pt x="424" y="488"/>
                      <a:pt x="323" y="488"/>
                    </a:cubicBezTo>
                    <a:cubicBezTo>
                      <a:pt x="221" y="488"/>
                      <a:pt x="168" y="417"/>
                      <a:pt x="168" y="281"/>
                    </a:cubicBezTo>
                    <a:close/>
                    <a:moveTo>
                      <a:pt x="0" y="281"/>
                    </a:moveTo>
                    <a:cubicBezTo>
                      <a:pt x="0" y="461"/>
                      <a:pt x="134" y="562"/>
                      <a:pt x="323" y="562"/>
                    </a:cubicBezTo>
                    <a:cubicBezTo>
                      <a:pt x="511" y="562"/>
                      <a:pt x="645" y="461"/>
                      <a:pt x="645" y="281"/>
                    </a:cubicBezTo>
                    <a:cubicBezTo>
                      <a:pt x="645" y="102"/>
                      <a:pt x="511" y="0"/>
                      <a:pt x="323" y="0"/>
                    </a:cubicBezTo>
                    <a:cubicBezTo>
                      <a:pt x="134" y="0"/>
                      <a:pt x="0" y="102"/>
                      <a:pt x="0" y="2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" name="Freeform 43"/>
              <p:cNvSpPr>
                <a:spLocks/>
              </p:cNvSpPr>
              <p:nvPr userDrawn="1"/>
            </p:nvSpPr>
            <p:spPr bwMode="auto">
              <a:xfrm>
                <a:off x="8774128" y="1192211"/>
                <a:ext cx="160337" cy="111124"/>
              </a:xfrm>
              <a:custGeom>
                <a:avLst/>
                <a:gdLst>
                  <a:gd name="T0" fmla="*/ 513 w 783"/>
                  <a:gd name="T1" fmla="*/ 528 h 545"/>
                  <a:gd name="T2" fmla="*/ 513 w 783"/>
                  <a:gd name="T3" fmla="*/ 439 h 545"/>
                  <a:gd name="T4" fmla="*/ 511 w 783"/>
                  <a:gd name="T5" fmla="*/ 439 h 545"/>
                  <a:gd name="T6" fmla="*/ 299 w 783"/>
                  <a:gd name="T7" fmla="*/ 545 h 545"/>
                  <a:gd name="T8" fmla="*/ 115 w 783"/>
                  <a:gd name="T9" fmla="*/ 387 h 545"/>
                  <a:gd name="T10" fmla="*/ 115 w 783"/>
                  <a:gd name="T11" fmla="*/ 120 h 545"/>
                  <a:gd name="T12" fmla="*/ 64 w 783"/>
                  <a:gd name="T13" fmla="*/ 75 h 545"/>
                  <a:gd name="T14" fmla="*/ 0 w 783"/>
                  <a:gd name="T15" fmla="*/ 75 h 545"/>
                  <a:gd name="T16" fmla="*/ 0 w 783"/>
                  <a:gd name="T17" fmla="*/ 0 h 545"/>
                  <a:gd name="T18" fmla="*/ 263 w 783"/>
                  <a:gd name="T19" fmla="*/ 0 h 545"/>
                  <a:gd name="T20" fmla="*/ 263 w 783"/>
                  <a:gd name="T21" fmla="*/ 375 h 545"/>
                  <a:gd name="T22" fmla="*/ 359 w 783"/>
                  <a:gd name="T23" fmla="*/ 457 h 545"/>
                  <a:gd name="T24" fmla="*/ 513 w 783"/>
                  <a:gd name="T25" fmla="*/ 312 h 545"/>
                  <a:gd name="T26" fmla="*/ 513 w 783"/>
                  <a:gd name="T27" fmla="*/ 120 h 545"/>
                  <a:gd name="T28" fmla="*/ 452 w 783"/>
                  <a:gd name="T29" fmla="*/ 75 h 545"/>
                  <a:gd name="T30" fmla="*/ 384 w 783"/>
                  <a:gd name="T31" fmla="*/ 75 h 545"/>
                  <a:gd name="T32" fmla="*/ 384 w 783"/>
                  <a:gd name="T33" fmla="*/ 0 h 545"/>
                  <a:gd name="T34" fmla="*/ 661 w 783"/>
                  <a:gd name="T35" fmla="*/ 0 h 545"/>
                  <a:gd name="T36" fmla="*/ 661 w 783"/>
                  <a:gd name="T37" fmla="*/ 409 h 545"/>
                  <a:gd name="T38" fmla="*/ 733 w 783"/>
                  <a:gd name="T39" fmla="*/ 454 h 545"/>
                  <a:gd name="T40" fmla="*/ 783 w 783"/>
                  <a:gd name="T41" fmla="*/ 454 h 545"/>
                  <a:gd name="T42" fmla="*/ 783 w 783"/>
                  <a:gd name="T43" fmla="*/ 528 h 545"/>
                  <a:gd name="T44" fmla="*/ 513 w 783"/>
                  <a:gd name="T45" fmla="*/ 528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3" h="545">
                    <a:moveTo>
                      <a:pt x="513" y="528"/>
                    </a:moveTo>
                    <a:cubicBezTo>
                      <a:pt x="513" y="439"/>
                      <a:pt x="513" y="439"/>
                      <a:pt x="513" y="439"/>
                    </a:cubicBezTo>
                    <a:cubicBezTo>
                      <a:pt x="511" y="439"/>
                      <a:pt x="511" y="439"/>
                      <a:pt x="511" y="439"/>
                    </a:cubicBezTo>
                    <a:cubicBezTo>
                      <a:pt x="460" y="522"/>
                      <a:pt x="382" y="545"/>
                      <a:pt x="299" y="545"/>
                    </a:cubicBezTo>
                    <a:cubicBezTo>
                      <a:pt x="182" y="545"/>
                      <a:pt x="115" y="492"/>
                      <a:pt x="115" y="387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5" y="87"/>
                      <a:pt x="99" y="75"/>
                      <a:pt x="64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3" y="0"/>
                      <a:pt x="263" y="0"/>
                      <a:pt x="263" y="0"/>
                    </a:cubicBezTo>
                    <a:cubicBezTo>
                      <a:pt x="263" y="375"/>
                      <a:pt x="263" y="375"/>
                      <a:pt x="263" y="375"/>
                    </a:cubicBezTo>
                    <a:cubicBezTo>
                      <a:pt x="263" y="422"/>
                      <a:pt x="298" y="457"/>
                      <a:pt x="359" y="457"/>
                    </a:cubicBezTo>
                    <a:cubicBezTo>
                      <a:pt x="466" y="457"/>
                      <a:pt x="513" y="366"/>
                      <a:pt x="513" y="312"/>
                    </a:cubicBezTo>
                    <a:cubicBezTo>
                      <a:pt x="513" y="120"/>
                      <a:pt x="513" y="120"/>
                      <a:pt x="513" y="120"/>
                    </a:cubicBezTo>
                    <a:cubicBezTo>
                      <a:pt x="513" y="88"/>
                      <a:pt x="492" y="75"/>
                      <a:pt x="452" y="75"/>
                    </a:cubicBezTo>
                    <a:cubicBezTo>
                      <a:pt x="384" y="75"/>
                      <a:pt x="384" y="75"/>
                      <a:pt x="384" y="75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661" y="0"/>
                      <a:pt x="661" y="0"/>
                      <a:pt x="661" y="0"/>
                    </a:cubicBezTo>
                    <a:cubicBezTo>
                      <a:pt x="661" y="409"/>
                      <a:pt x="661" y="409"/>
                      <a:pt x="661" y="409"/>
                    </a:cubicBezTo>
                    <a:cubicBezTo>
                      <a:pt x="661" y="442"/>
                      <a:pt x="677" y="454"/>
                      <a:pt x="733" y="454"/>
                    </a:cubicBezTo>
                    <a:cubicBezTo>
                      <a:pt x="783" y="454"/>
                      <a:pt x="783" y="454"/>
                      <a:pt x="783" y="454"/>
                    </a:cubicBezTo>
                    <a:cubicBezTo>
                      <a:pt x="783" y="528"/>
                      <a:pt x="783" y="528"/>
                      <a:pt x="783" y="528"/>
                    </a:cubicBezTo>
                    <a:lnTo>
                      <a:pt x="513" y="5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Freeform 44"/>
              <p:cNvSpPr>
                <a:spLocks/>
              </p:cNvSpPr>
              <p:nvPr userDrawn="1"/>
            </p:nvSpPr>
            <p:spPr bwMode="auto">
              <a:xfrm>
                <a:off x="8961452" y="1189035"/>
                <a:ext cx="117476" cy="111124"/>
              </a:xfrm>
              <a:custGeom>
                <a:avLst/>
                <a:gdLst>
                  <a:gd name="T0" fmla="*/ 266 w 577"/>
                  <a:gd name="T1" fmla="*/ 103 h 545"/>
                  <a:gd name="T2" fmla="*/ 269 w 577"/>
                  <a:gd name="T3" fmla="*/ 103 h 545"/>
                  <a:gd name="T4" fmla="*/ 425 w 577"/>
                  <a:gd name="T5" fmla="*/ 0 h 545"/>
                  <a:gd name="T6" fmla="*/ 577 w 577"/>
                  <a:gd name="T7" fmla="*/ 124 h 545"/>
                  <a:gd name="T8" fmla="*/ 482 w 577"/>
                  <a:gd name="T9" fmla="*/ 219 h 545"/>
                  <a:gd name="T10" fmla="*/ 393 w 577"/>
                  <a:gd name="T11" fmla="*/ 147 h 545"/>
                  <a:gd name="T12" fmla="*/ 476 w 577"/>
                  <a:gd name="T13" fmla="*/ 79 h 545"/>
                  <a:gd name="T14" fmla="*/ 423 w 577"/>
                  <a:gd name="T15" fmla="*/ 63 h 545"/>
                  <a:gd name="T16" fmla="*/ 267 w 577"/>
                  <a:gd name="T17" fmla="*/ 237 h 545"/>
                  <a:gd name="T18" fmla="*/ 267 w 577"/>
                  <a:gd name="T19" fmla="*/ 426 h 545"/>
                  <a:gd name="T20" fmla="*/ 318 w 577"/>
                  <a:gd name="T21" fmla="*/ 471 h 545"/>
                  <a:gd name="T22" fmla="*/ 397 w 577"/>
                  <a:gd name="T23" fmla="*/ 471 h 545"/>
                  <a:gd name="T24" fmla="*/ 397 w 577"/>
                  <a:gd name="T25" fmla="*/ 545 h 545"/>
                  <a:gd name="T26" fmla="*/ 0 w 577"/>
                  <a:gd name="T27" fmla="*/ 545 h 545"/>
                  <a:gd name="T28" fmla="*/ 0 w 577"/>
                  <a:gd name="T29" fmla="*/ 471 h 545"/>
                  <a:gd name="T30" fmla="*/ 69 w 577"/>
                  <a:gd name="T31" fmla="*/ 471 h 545"/>
                  <a:gd name="T32" fmla="*/ 119 w 577"/>
                  <a:gd name="T33" fmla="*/ 426 h 545"/>
                  <a:gd name="T34" fmla="*/ 119 w 577"/>
                  <a:gd name="T35" fmla="*/ 137 h 545"/>
                  <a:gd name="T36" fmla="*/ 69 w 577"/>
                  <a:gd name="T37" fmla="*/ 92 h 545"/>
                  <a:gd name="T38" fmla="*/ 0 w 577"/>
                  <a:gd name="T39" fmla="*/ 92 h 545"/>
                  <a:gd name="T40" fmla="*/ 0 w 577"/>
                  <a:gd name="T41" fmla="*/ 17 h 545"/>
                  <a:gd name="T42" fmla="*/ 266 w 577"/>
                  <a:gd name="T43" fmla="*/ 17 h 545"/>
                  <a:gd name="T44" fmla="*/ 266 w 577"/>
                  <a:gd name="T45" fmla="*/ 103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7" h="545">
                    <a:moveTo>
                      <a:pt x="266" y="103"/>
                    </a:moveTo>
                    <a:cubicBezTo>
                      <a:pt x="269" y="103"/>
                      <a:pt x="269" y="103"/>
                      <a:pt x="269" y="103"/>
                    </a:cubicBezTo>
                    <a:cubicBezTo>
                      <a:pt x="319" y="35"/>
                      <a:pt x="358" y="0"/>
                      <a:pt x="425" y="0"/>
                    </a:cubicBezTo>
                    <a:cubicBezTo>
                      <a:pt x="506" y="0"/>
                      <a:pt x="577" y="42"/>
                      <a:pt x="577" y="124"/>
                    </a:cubicBezTo>
                    <a:cubicBezTo>
                      <a:pt x="577" y="175"/>
                      <a:pt x="543" y="219"/>
                      <a:pt x="482" y="219"/>
                    </a:cubicBezTo>
                    <a:cubicBezTo>
                      <a:pt x="433" y="219"/>
                      <a:pt x="393" y="193"/>
                      <a:pt x="393" y="147"/>
                    </a:cubicBezTo>
                    <a:cubicBezTo>
                      <a:pt x="393" y="104"/>
                      <a:pt x="430" y="80"/>
                      <a:pt x="476" y="79"/>
                    </a:cubicBezTo>
                    <a:cubicBezTo>
                      <a:pt x="462" y="66"/>
                      <a:pt x="442" y="63"/>
                      <a:pt x="423" y="63"/>
                    </a:cubicBezTo>
                    <a:cubicBezTo>
                      <a:pt x="320" y="63"/>
                      <a:pt x="267" y="156"/>
                      <a:pt x="267" y="237"/>
                    </a:cubicBezTo>
                    <a:cubicBezTo>
                      <a:pt x="267" y="426"/>
                      <a:pt x="267" y="426"/>
                      <a:pt x="267" y="426"/>
                    </a:cubicBezTo>
                    <a:cubicBezTo>
                      <a:pt x="267" y="459"/>
                      <a:pt x="282" y="471"/>
                      <a:pt x="318" y="471"/>
                    </a:cubicBezTo>
                    <a:cubicBezTo>
                      <a:pt x="397" y="471"/>
                      <a:pt x="397" y="471"/>
                      <a:pt x="397" y="471"/>
                    </a:cubicBezTo>
                    <a:cubicBezTo>
                      <a:pt x="397" y="545"/>
                      <a:pt x="397" y="545"/>
                      <a:pt x="397" y="545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0" y="471"/>
                      <a:pt x="0" y="471"/>
                      <a:pt x="0" y="471"/>
                    </a:cubicBezTo>
                    <a:cubicBezTo>
                      <a:pt x="69" y="471"/>
                      <a:pt x="69" y="471"/>
                      <a:pt x="69" y="471"/>
                    </a:cubicBezTo>
                    <a:cubicBezTo>
                      <a:pt x="104" y="471"/>
                      <a:pt x="119" y="459"/>
                      <a:pt x="119" y="426"/>
                    </a:cubicBezTo>
                    <a:cubicBezTo>
                      <a:pt x="119" y="137"/>
                      <a:pt x="119" y="137"/>
                      <a:pt x="119" y="137"/>
                    </a:cubicBezTo>
                    <a:cubicBezTo>
                      <a:pt x="119" y="104"/>
                      <a:pt x="104" y="92"/>
                      <a:pt x="69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66" y="17"/>
                      <a:pt x="266" y="17"/>
                      <a:pt x="266" y="17"/>
                    </a:cubicBezTo>
                    <a:lnTo>
                      <a:pt x="266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Freeform 45"/>
              <p:cNvSpPr>
                <a:spLocks noEditPoints="1"/>
              </p:cNvSpPr>
              <p:nvPr userDrawn="1"/>
            </p:nvSpPr>
            <p:spPr bwMode="auto">
              <a:xfrm>
                <a:off x="9156714" y="1146173"/>
                <a:ext cx="146050" cy="157162"/>
              </a:xfrm>
              <a:custGeom>
                <a:avLst/>
                <a:gdLst>
                  <a:gd name="T0" fmla="*/ 168 w 712"/>
                  <a:gd name="T1" fmla="*/ 484 h 765"/>
                  <a:gd name="T2" fmla="*/ 298 w 712"/>
                  <a:gd name="T3" fmla="*/ 291 h 765"/>
                  <a:gd name="T4" fmla="*/ 448 w 712"/>
                  <a:gd name="T5" fmla="*/ 478 h 765"/>
                  <a:gd name="T6" fmla="*/ 298 w 712"/>
                  <a:gd name="T7" fmla="*/ 677 h 765"/>
                  <a:gd name="T8" fmla="*/ 168 w 712"/>
                  <a:gd name="T9" fmla="*/ 484 h 765"/>
                  <a:gd name="T10" fmla="*/ 448 w 712"/>
                  <a:gd name="T11" fmla="*/ 748 h 765"/>
                  <a:gd name="T12" fmla="*/ 712 w 712"/>
                  <a:gd name="T13" fmla="*/ 748 h 765"/>
                  <a:gd name="T14" fmla="*/ 712 w 712"/>
                  <a:gd name="T15" fmla="*/ 674 h 765"/>
                  <a:gd name="T16" fmla="*/ 646 w 712"/>
                  <a:gd name="T17" fmla="*/ 674 h 765"/>
                  <a:gd name="T18" fmla="*/ 596 w 712"/>
                  <a:gd name="T19" fmla="*/ 624 h 765"/>
                  <a:gd name="T20" fmla="*/ 596 w 712"/>
                  <a:gd name="T21" fmla="*/ 0 h 765"/>
                  <a:gd name="T22" fmla="*/ 318 w 712"/>
                  <a:gd name="T23" fmla="*/ 0 h 765"/>
                  <a:gd name="T24" fmla="*/ 318 w 712"/>
                  <a:gd name="T25" fmla="*/ 74 h 765"/>
                  <a:gd name="T26" fmla="*/ 397 w 712"/>
                  <a:gd name="T27" fmla="*/ 74 h 765"/>
                  <a:gd name="T28" fmla="*/ 448 w 712"/>
                  <a:gd name="T29" fmla="*/ 124 h 765"/>
                  <a:gd name="T30" fmla="*/ 448 w 712"/>
                  <a:gd name="T31" fmla="*/ 300 h 765"/>
                  <a:gd name="T32" fmla="*/ 446 w 712"/>
                  <a:gd name="T33" fmla="*/ 300 h 765"/>
                  <a:gd name="T34" fmla="*/ 249 w 712"/>
                  <a:gd name="T35" fmla="*/ 203 h 765"/>
                  <a:gd name="T36" fmla="*/ 0 w 712"/>
                  <a:gd name="T37" fmla="*/ 484 h 765"/>
                  <a:gd name="T38" fmla="*/ 249 w 712"/>
                  <a:gd name="T39" fmla="*/ 765 h 765"/>
                  <a:gd name="T40" fmla="*/ 446 w 712"/>
                  <a:gd name="T41" fmla="*/ 656 h 765"/>
                  <a:gd name="T42" fmla="*/ 448 w 712"/>
                  <a:gd name="T43" fmla="*/ 656 h 765"/>
                  <a:gd name="T44" fmla="*/ 448 w 712"/>
                  <a:gd name="T45" fmla="*/ 748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2" h="765">
                    <a:moveTo>
                      <a:pt x="168" y="484"/>
                    </a:moveTo>
                    <a:cubicBezTo>
                      <a:pt x="168" y="354"/>
                      <a:pt x="214" y="291"/>
                      <a:pt x="298" y="291"/>
                    </a:cubicBezTo>
                    <a:cubicBezTo>
                      <a:pt x="382" y="291"/>
                      <a:pt x="448" y="354"/>
                      <a:pt x="448" y="478"/>
                    </a:cubicBezTo>
                    <a:cubicBezTo>
                      <a:pt x="448" y="614"/>
                      <a:pt x="382" y="677"/>
                      <a:pt x="298" y="677"/>
                    </a:cubicBezTo>
                    <a:cubicBezTo>
                      <a:pt x="214" y="677"/>
                      <a:pt x="168" y="614"/>
                      <a:pt x="168" y="484"/>
                    </a:cubicBezTo>
                    <a:close/>
                    <a:moveTo>
                      <a:pt x="448" y="748"/>
                    </a:moveTo>
                    <a:cubicBezTo>
                      <a:pt x="712" y="748"/>
                      <a:pt x="712" y="748"/>
                      <a:pt x="712" y="748"/>
                    </a:cubicBezTo>
                    <a:cubicBezTo>
                      <a:pt x="712" y="674"/>
                      <a:pt x="712" y="674"/>
                      <a:pt x="712" y="674"/>
                    </a:cubicBezTo>
                    <a:cubicBezTo>
                      <a:pt x="646" y="674"/>
                      <a:pt x="646" y="674"/>
                      <a:pt x="646" y="674"/>
                    </a:cubicBezTo>
                    <a:cubicBezTo>
                      <a:pt x="607" y="674"/>
                      <a:pt x="596" y="658"/>
                      <a:pt x="596" y="624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74"/>
                      <a:pt x="318" y="74"/>
                      <a:pt x="318" y="74"/>
                    </a:cubicBezTo>
                    <a:cubicBezTo>
                      <a:pt x="397" y="74"/>
                      <a:pt x="397" y="74"/>
                      <a:pt x="397" y="74"/>
                    </a:cubicBezTo>
                    <a:cubicBezTo>
                      <a:pt x="436" y="74"/>
                      <a:pt x="448" y="90"/>
                      <a:pt x="448" y="124"/>
                    </a:cubicBezTo>
                    <a:cubicBezTo>
                      <a:pt x="448" y="300"/>
                      <a:pt x="448" y="300"/>
                      <a:pt x="448" y="300"/>
                    </a:cubicBezTo>
                    <a:cubicBezTo>
                      <a:pt x="446" y="300"/>
                      <a:pt x="446" y="300"/>
                      <a:pt x="446" y="300"/>
                    </a:cubicBezTo>
                    <a:cubicBezTo>
                      <a:pt x="417" y="258"/>
                      <a:pt x="348" y="203"/>
                      <a:pt x="249" y="203"/>
                    </a:cubicBezTo>
                    <a:cubicBezTo>
                      <a:pt x="92" y="203"/>
                      <a:pt x="0" y="345"/>
                      <a:pt x="0" y="484"/>
                    </a:cubicBezTo>
                    <a:cubicBezTo>
                      <a:pt x="0" y="623"/>
                      <a:pt x="74" y="765"/>
                      <a:pt x="249" y="765"/>
                    </a:cubicBezTo>
                    <a:cubicBezTo>
                      <a:pt x="332" y="765"/>
                      <a:pt x="395" y="733"/>
                      <a:pt x="446" y="656"/>
                    </a:cubicBezTo>
                    <a:cubicBezTo>
                      <a:pt x="448" y="656"/>
                      <a:pt x="448" y="656"/>
                      <a:pt x="448" y="656"/>
                    </a:cubicBezTo>
                    <a:lnTo>
                      <a:pt x="448" y="7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" name="Freeform 46"/>
              <p:cNvSpPr>
                <a:spLocks/>
              </p:cNvSpPr>
              <p:nvPr userDrawn="1"/>
            </p:nvSpPr>
            <p:spPr bwMode="auto">
              <a:xfrm>
                <a:off x="9328166" y="1189035"/>
                <a:ext cx="117476" cy="111124"/>
              </a:xfrm>
              <a:custGeom>
                <a:avLst/>
                <a:gdLst>
                  <a:gd name="T0" fmla="*/ 266 w 577"/>
                  <a:gd name="T1" fmla="*/ 103 h 545"/>
                  <a:gd name="T2" fmla="*/ 269 w 577"/>
                  <a:gd name="T3" fmla="*/ 103 h 545"/>
                  <a:gd name="T4" fmla="*/ 425 w 577"/>
                  <a:gd name="T5" fmla="*/ 0 h 545"/>
                  <a:gd name="T6" fmla="*/ 577 w 577"/>
                  <a:gd name="T7" fmla="*/ 124 h 545"/>
                  <a:gd name="T8" fmla="*/ 482 w 577"/>
                  <a:gd name="T9" fmla="*/ 219 h 545"/>
                  <a:gd name="T10" fmla="*/ 393 w 577"/>
                  <a:gd name="T11" fmla="*/ 147 h 545"/>
                  <a:gd name="T12" fmla="*/ 476 w 577"/>
                  <a:gd name="T13" fmla="*/ 79 h 545"/>
                  <a:gd name="T14" fmla="*/ 423 w 577"/>
                  <a:gd name="T15" fmla="*/ 63 h 545"/>
                  <a:gd name="T16" fmla="*/ 267 w 577"/>
                  <a:gd name="T17" fmla="*/ 237 h 545"/>
                  <a:gd name="T18" fmla="*/ 267 w 577"/>
                  <a:gd name="T19" fmla="*/ 426 h 545"/>
                  <a:gd name="T20" fmla="*/ 317 w 577"/>
                  <a:gd name="T21" fmla="*/ 471 h 545"/>
                  <a:gd name="T22" fmla="*/ 396 w 577"/>
                  <a:gd name="T23" fmla="*/ 471 h 545"/>
                  <a:gd name="T24" fmla="*/ 396 w 577"/>
                  <a:gd name="T25" fmla="*/ 545 h 545"/>
                  <a:gd name="T26" fmla="*/ 0 w 577"/>
                  <a:gd name="T27" fmla="*/ 545 h 545"/>
                  <a:gd name="T28" fmla="*/ 0 w 577"/>
                  <a:gd name="T29" fmla="*/ 471 h 545"/>
                  <a:gd name="T30" fmla="*/ 69 w 577"/>
                  <a:gd name="T31" fmla="*/ 471 h 545"/>
                  <a:gd name="T32" fmla="*/ 119 w 577"/>
                  <a:gd name="T33" fmla="*/ 426 h 545"/>
                  <a:gd name="T34" fmla="*/ 119 w 577"/>
                  <a:gd name="T35" fmla="*/ 137 h 545"/>
                  <a:gd name="T36" fmla="*/ 69 w 577"/>
                  <a:gd name="T37" fmla="*/ 92 h 545"/>
                  <a:gd name="T38" fmla="*/ 0 w 577"/>
                  <a:gd name="T39" fmla="*/ 92 h 545"/>
                  <a:gd name="T40" fmla="*/ 0 w 577"/>
                  <a:gd name="T41" fmla="*/ 17 h 545"/>
                  <a:gd name="T42" fmla="*/ 266 w 577"/>
                  <a:gd name="T43" fmla="*/ 17 h 545"/>
                  <a:gd name="T44" fmla="*/ 266 w 577"/>
                  <a:gd name="T45" fmla="*/ 103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7" h="545">
                    <a:moveTo>
                      <a:pt x="266" y="103"/>
                    </a:moveTo>
                    <a:cubicBezTo>
                      <a:pt x="269" y="103"/>
                      <a:pt x="269" y="103"/>
                      <a:pt x="269" y="103"/>
                    </a:cubicBezTo>
                    <a:cubicBezTo>
                      <a:pt x="319" y="35"/>
                      <a:pt x="358" y="0"/>
                      <a:pt x="425" y="0"/>
                    </a:cubicBezTo>
                    <a:cubicBezTo>
                      <a:pt x="506" y="0"/>
                      <a:pt x="577" y="42"/>
                      <a:pt x="577" y="124"/>
                    </a:cubicBezTo>
                    <a:cubicBezTo>
                      <a:pt x="577" y="175"/>
                      <a:pt x="543" y="219"/>
                      <a:pt x="482" y="219"/>
                    </a:cubicBezTo>
                    <a:cubicBezTo>
                      <a:pt x="433" y="219"/>
                      <a:pt x="393" y="193"/>
                      <a:pt x="393" y="147"/>
                    </a:cubicBezTo>
                    <a:cubicBezTo>
                      <a:pt x="393" y="104"/>
                      <a:pt x="430" y="80"/>
                      <a:pt x="476" y="79"/>
                    </a:cubicBezTo>
                    <a:cubicBezTo>
                      <a:pt x="462" y="66"/>
                      <a:pt x="442" y="63"/>
                      <a:pt x="423" y="63"/>
                    </a:cubicBezTo>
                    <a:cubicBezTo>
                      <a:pt x="320" y="63"/>
                      <a:pt x="267" y="156"/>
                      <a:pt x="267" y="237"/>
                    </a:cubicBezTo>
                    <a:cubicBezTo>
                      <a:pt x="267" y="426"/>
                      <a:pt x="267" y="426"/>
                      <a:pt x="267" y="426"/>
                    </a:cubicBezTo>
                    <a:cubicBezTo>
                      <a:pt x="267" y="459"/>
                      <a:pt x="282" y="471"/>
                      <a:pt x="317" y="471"/>
                    </a:cubicBezTo>
                    <a:cubicBezTo>
                      <a:pt x="396" y="471"/>
                      <a:pt x="396" y="471"/>
                      <a:pt x="396" y="471"/>
                    </a:cubicBezTo>
                    <a:cubicBezTo>
                      <a:pt x="396" y="545"/>
                      <a:pt x="396" y="545"/>
                      <a:pt x="396" y="545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0" y="471"/>
                      <a:pt x="0" y="471"/>
                      <a:pt x="0" y="471"/>
                    </a:cubicBezTo>
                    <a:cubicBezTo>
                      <a:pt x="69" y="471"/>
                      <a:pt x="69" y="471"/>
                      <a:pt x="69" y="471"/>
                    </a:cubicBezTo>
                    <a:cubicBezTo>
                      <a:pt x="104" y="471"/>
                      <a:pt x="119" y="459"/>
                      <a:pt x="119" y="426"/>
                    </a:cubicBezTo>
                    <a:cubicBezTo>
                      <a:pt x="119" y="137"/>
                      <a:pt x="119" y="137"/>
                      <a:pt x="119" y="137"/>
                    </a:cubicBezTo>
                    <a:cubicBezTo>
                      <a:pt x="119" y="104"/>
                      <a:pt x="104" y="92"/>
                      <a:pt x="69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66" y="17"/>
                      <a:pt x="266" y="17"/>
                      <a:pt x="266" y="17"/>
                    </a:cubicBezTo>
                    <a:lnTo>
                      <a:pt x="266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" name="Freeform 47"/>
              <p:cNvSpPr>
                <a:spLocks noEditPoints="1"/>
              </p:cNvSpPr>
              <p:nvPr userDrawn="1"/>
            </p:nvSpPr>
            <p:spPr bwMode="auto">
              <a:xfrm>
                <a:off x="9466279" y="1189035"/>
                <a:ext cx="119062" cy="114300"/>
              </a:xfrm>
              <a:custGeom>
                <a:avLst/>
                <a:gdLst>
                  <a:gd name="T0" fmla="*/ 168 w 583"/>
                  <a:gd name="T1" fmla="*/ 220 h 562"/>
                  <a:gd name="T2" fmla="*/ 288 w 583"/>
                  <a:gd name="T3" fmla="*/ 79 h 562"/>
                  <a:gd name="T4" fmla="*/ 401 w 583"/>
                  <a:gd name="T5" fmla="*/ 220 h 562"/>
                  <a:gd name="T6" fmla="*/ 168 w 583"/>
                  <a:gd name="T7" fmla="*/ 220 h 562"/>
                  <a:gd name="T8" fmla="*/ 569 w 583"/>
                  <a:gd name="T9" fmla="*/ 295 h 562"/>
                  <a:gd name="T10" fmla="*/ 291 w 583"/>
                  <a:gd name="T11" fmla="*/ 0 h 562"/>
                  <a:gd name="T12" fmla="*/ 0 w 583"/>
                  <a:gd name="T13" fmla="*/ 281 h 562"/>
                  <a:gd name="T14" fmla="*/ 297 w 583"/>
                  <a:gd name="T15" fmla="*/ 562 h 562"/>
                  <a:gd name="T16" fmla="*/ 567 w 583"/>
                  <a:gd name="T17" fmla="*/ 358 h 562"/>
                  <a:gd name="T18" fmla="*/ 463 w 583"/>
                  <a:gd name="T19" fmla="*/ 358 h 562"/>
                  <a:gd name="T20" fmla="*/ 311 w 583"/>
                  <a:gd name="T21" fmla="*/ 478 h 562"/>
                  <a:gd name="T22" fmla="*/ 168 w 583"/>
                  <a:gd name="T23" fmla="*/ 295 h 562"/>
                  <a:gd name="T24" fmla="*/ 569 w 583"/>
                  <a:gd name="T25" fmla="*/ 295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3" h="562">
                    <a:moveTo>
                      <a:pt x="168" y="220"/>
                    </a:moveTo>
                    <a:cubicBezTo>
                      <a:pt x="172" y="149"/>
                      <a:pt x="203" y="79"/>
                      <a:pt x="288" y="79"/>
                    </a:cubicBezTo>
                    <a:cubicBezTo>
                      <a:pt x="377" y="79"/>
                      <a:pt x="402" y="149"/>
                      <a:pt x="401" y="220"/>
                    </a:cubicBezTo>
                    <a:lnTo>
                      <a:pt x="168" y="220"/>
                    </a:lnTo>
                    <a:close/>
                    <a:moveTo>
                      <a:pt x="569" y="295"/>
                    </a:moveTo>
                    <a:cubicBezTo>
                      <a:pt x="583" y="166"/>
                      <a:pt x="497" y="0"/>
                      <a:pt x="291" y="0"/>
                    </a:cubicBezTo>
                    <a:cubicBezTo>
                      <a:pt x="118" y="0"/>
                      <a:pt x="0" y="116"/>
                      <a:pt x="0" y="281"/>
                    </a:cubicBezTo>
                    <a:cubicBezTo>
                      <a:pt x="0" y="464"/>
                      <a:pt x="103" y="562"/>
                      <a:pt x="297" y="562"/>
                    </a:cubicBezTo>
                    <a:cubicBezTo>
                      <a:pt x="464" y="562"/>
                      <a:pt x="550" y="487"/>
                      <a:pt x="567" y="358"/>
                    </a:cubicBezTo>
                    <a:cubicBezTo>
                      <a:pt x="463" y="358"/>
                      <a:pt x="463" y="358"/>
                      <a:pt x="463" y="358"/>
                    </a:cubicBezTo>
                    <a:cubicBezTo>
                      <a:pt x="446" y="436"/>
                      <a:pt x="401" y="478"/>
                      <a:pt x="311" y="478"/>
                    </a:cubicBezTo>
                    <a:cubicBezTo>
                      <a:pt x="194" y="478"/>
                      <a:pt x="164" y="383"/>
                      <a:pt x="168" y="295"/>
                    </a:cubicBezTo>
                    <a:lnTo>
                      <a:pt x="569" y="2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Freeform 48"/>
              <p:cNvSpPr>
                <a:spLocks noEditPoints="1"/>
              </p:cNvSpPr>
              <p:nvPr userDrawn="1"/>
            </p:nvSpPr>
            <p:spPr bwMode="auto">
              <a:xfrm>
                <a:off x="9610741" y="1189035"/>
                <a:ext cx="136525" cy="114300"/>
              </a:xfrm>
              <a:custGeom>
                <a:avLst/>
                <a:gdLst>
                  <a:gd name="T0" fmla="*/ 377 w 669"/>
                  <a:gd name="T1" fmla="*/ 340 h 562"/>
                  <a:gd name="T2" fmla="*/ 244 w 669"/>
                  <a:gd name="T3" fmla="*/ 478 h 562"/>
                  <a:gd name="T4" fmla="*/ 168 w 669"/>
                  <a:gd name="T5" fmla="*/ 407 h 562"/>
                  <a:gd name="T6" fmla="*/ 244 w 669"/>
                  <a:gd name="T7" fmla="*/ 321 h 562"/>
                  <a:gd name="T8" fmla="*/ 377 w 669"/>
                  <a:gd name="T9" fmla="*/ 267 h 562"/>
                  <a:gd name="T10" fmla="*/ 377 w 669"/>
                  <a:gd name="T11" fmla="*/ 340 h 562"/>
                  <a:gd name="T12" fmla="*/ 589 w 669"/>
                  <a:gd name="T13" fmla="*/ 349 h 562"/>
                  <a:gd name="T14" fmla="*/ 589 w 669"/>
                  <a:gd name="T15" fmla="*/ 392 h 562"/>
                  <a:gd name="T16" fmla="*/ 555 w 669"/>
                  <a:gd name="T17" fmla="*/ 478 h 562"/>
                  <a:gd name="T18" fmla="*/ 525 w 669"/>
                  <a:gd name="T19" fmla="*/ 440 h 562"/>
                  <a:gd name="T20" fmla="*/ 525 w 669"/>
                  <a:gd name="T21" fmla="*/ 164 h 562"/>
                  <a:gd name="T22" fmla="*/ 283 w 669"/>
                  <a:gd name="T23" fmla="*/ 0 h 562"/>
                  <a:gd name="T24" fmla="*/ 30 w 669"/>
                  <a:gd name="T25" fmla="*/ 140 h 562"/>
                  <a:gd name="T26" fmla="*/ 121 w 669"/>
                  <a:gd name="T27" fmla="*/ 224 h 562"/>
                  <a:gd name="T28" fmla="*/ 209 w 669"/>
                  <a:gd name="T29" fmla="*/ 157 h 562"/>
                  <a:gd name="T30" fmla="*/ 126 w 669"/>
                  <a:gd name="T31" fmla="*/ 98 h 562"/>
                  <a:gd name="T32" fmla="*/ 242 w 669"/>
                  <a:gd name="T33" fmla="*/ 61 h 562"/>
                  <a:gd name="T34" fmla="*/ 377 w 669"/>
                  <a:gd name="T35" fmla="*/ 147 h 562"/>
                  <a:gd name="T36" fmla="*/ 0 w 669"/>
                  <a:gd name="T37" fmla="*/ 419 h 562"/>
                  <a:gd name="T38" fmla="*/ 175 w 669"/>
                  <a:gd name="T39" fmla="*/ 562 h 562"/>
                  <a:gd name="T40" fmla="*/ 380 w 669"/>
                  <a:gd name="T41" fmla="*/ 479 h 562"/>
                  <a:gd name="T42" fmla="*/ 507 w 669"/>
                  <a:gd name="T43" fmla="*/ 562 h 562"/>
                  <a:gd name="T44" fmla="*/ 669 w 669"/>
                  <a:gd name="T45" fmla="*/ 383 h 562"/>
                  <a:gd name="T46" fmla="*/ 669 w 669"/>
                  <a:gd name="T47" fmla="*/ 349 h 562"/>
                  <a:gd name="T48" fmla="*/ 589 w 669"/>
                  <a:gd name="T49" fmla="*/ 34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9" h="562">
                    <a:moveTo>
                      <a:pt x="377" y="340"/>
                    </a:moveTo>
                    <a:cubicBezTo>
                      <a:pt x="377" y="412"/>
                      <a:pt x="329" y="478"/>
                      <a:pt x="244" y="478"/>
                    </a:cubicBezTo>
                    <a:cubicBezTo>
                      <a:pt x="192" y="478"/>
                      <a:pt x="168" y="454"/>
                      <a:pt x="168" y="407"/>
                    </a:cubicBezTo>
                    <a:cubicBezTo>
                      <a:pt x="168" y="354"/>
                      <a:pt x="207" y="335"/>
                      <a:pt x="244" y="321"/>
                    </a:cubicBezTo>
                    <a:cubicBezTo>
                      <a:pt x="377" y="267"/>
                      <a:pt x="377" y="267"/>
                      <a:pt x="377" y="267"/>
                    </a:cubicBezTo>
                    <a:lnTo>
                      <a:pt x="377" y="340"/>
                    </a:lnTo>
                    <a:close/>
                    <a:moveTo>
                      <a:pt x="589" y="349"/>
                    </a:moveTo>
                    <a:cubicBezTo>
                      <a:pt x="589" y="392"/>
                      <a:pt x="589" y="392"/>
                      <a:pt x="589" y="392"/>
                    </a:cubicBezTo>
                    <a:cubicBezTo>
                      <a:pt x="589" y="462"/>
                      <a:pt x="574" y="478"/>
                      <a:pt x="555" y="478"/>
                    </a:cubicBezTo>
                    <a:cubicBezTo>
                      <a:pt x="536" y="478"/>
                      <a:pt x="525" y="465"/>
                      <a:pt x="525" y="440"/>
                    </a:cubicBezTo>
                    <a:cubicBezTo>
                      <a:pt x="525" y="164"/>
                      <a:pt x="525" y="164"/>
                      <a:pt x="525" y="164"/>
                    </a:cubicBezTo>
                    <a:cubicBezTo>
                      <a:pt x="525" y="69"/>
                      <a:pt x="452" y="0"/>
                      <a:pt x="283" y="0"/>
                    </a:cubicBezTo>
                    <a:cubicBezTo>
                      <a:pt x="183" y="0"/>
                      <a:pt x="30" y="25"/>
                      <a:pt x="30" y="140"/>
                    </a:cubicBezTo>
                    <a:cubicBezTo>
                      <a:pt x="30" y="186"/>
                      <a:pt x="67" y="224"/>
                      <a:pt x="121" y="224"/>
                    </a:cubicBezTo>
                    <a:cubicBezTo>
                      <a:pt x="170" y="224"/>
                      <a:pt x="209" y="208"/>
                      <a:pt x="209" y="157"/>
                    </a:cubicBezTo>
                    <a:cubicBezTo>
                      <a:pt x="209" y="111"/>
                      <a:pt x="172" y="93"/>
                      <a:pt x="126" y="98"/>
                    </a:cubicBezTo>
                    <a:cubicBezTo>
                      <a:pt x="148" y="71"/>
                      <a:pt x="207" y="61"/>
                      <a:pt x="242" y="61"/>
                    </a:cubicBezTo>
                    <a:cubicBezTo>
                      <a:pt x="309" y="61"/>
                      <a:pt x="377" y="75"/>
                      <a:pt x="377" y="147"/>
                    </a:cubicBezTo>
                    <a:cubicBezTo>
                      <a:pt x="377" y="306"/>
                      <a:pt x="0" y="200"/>
                      <a:pt x="0" y="419"/>
                    </a:cubicBezTo>
                    <a:cubicBezTo>
                      <a:pt x="0" y="521"/>
                      <a:pt x="77" y="562"/>
                      <a:pt x="175" y="562"/>
                    </a:cubicBezTo>
                    <a:cubicBezTo>
                      <a:pt x="254" y="562"/>
                      <a:pt x="334" y="542"/>
                      <a:pt x="380" y="479"/>
                    </a:cubicBezTo>
                    <a:cubicBezTo>
                      <a:pt x="390" y="539"/>
                      <a:pt x="444" y="562"/>
                      <a:pt x="507" y="562"/>
                    </a:cubicBezTo>
                    <a:cubicBezTo>
                      <a:pt x="612" y="562"/>
                      <a:pt x="669" y="509"/>
                      <a:pt x="669" y="383"/>
                    </a:cubicBezTo>
                    <a:cubicBezTo>
                      <a:pt x="669" y="349"/>
                      <a:pt x="669" y="349"/>
                      <a:pt x="669" y="349"/>
                    </a:cubicBezTo>
                    <a:lnTo>
                      <a:pt x="589" y="3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Freeform 49"/>
              <p:cNvSpPr>
                <a:spLocks/>
              </p:cNvSpPr>
              <p:nvPr userDrawn="1"/>
            </p:nvSpPr>
            <p:spPr bwMode="auto">
              <a:xfrm>
                <a:off x="9766316" y="1189035"/>
                <a:ext cx="233363" cy="111124"/>
              </a:xfrm>
              <a:custGeom>
                <a:avLst/>
                <a:gdLst>
                  <a:gd name="T0" fmla="*/ 269 w 1138"/>
                  <a:gd name="T1" fmla="*/ 113 h 545"/>
                  <a:gd name="T2" fmla="*/ 272 w 1138"/>
                  <a:gd name="T3" fmla="*/ 113 h 545"/>
                  <a:gd name="T4" fmla="*/ 471 w 1138"/>
                  <a:gd name="T5" fmla="*/ 0 h 545"/>
                  <a:gd name="T6" fmla="*/ 638 w 1138"/>
                  <a:gd name="T7" fmla="*/ 107 h 545"/>
                  <a:gd name="T8" fmla="*/ 847 w 1138"/>
                  <a:gd name="T9" fmla="*/ 0 h 545"/>
                  <a:gd name="T10" fmla="*/ 1021 w 1138"/>
                  <a:gd name="T11" fmla="*/ 159 h 545"/>
                  <a:gd name="T12" fmla="*/ 1021 w 1138"/>
                  <a:gd name="T13" fmla="*/ 426 h 545"/>
                  <a:gd name="T14" fmla="*/ 1071 w 1138"/>
                  <a:gd name="T15" fmla="*/ 471 h 545"/>
                  <a:gd name="T16" fmla="*/ 1138 w 1138"/>
                  <a:gd name="T17" fmla="*/ 471 h 545"/>
                  <a:gd name="T18" fmla="*/ 1138 w 1138"/>
                  <a:gd name="T19" fmla="*/ 545 h 545"/>
                  <a:gd name="T20" fmla="*/ 786 w 1138"/>
                  <a:gd name="T21" fmla="*/ 545 h 545"/>
                  <a:gd name="T22" fmla="*/ 786 w 1138"/>
                  <a:gd name="T23" fmla="*/ 471 h 545"/>
                  <a:gd name="T24" fmla="*/ 823 w 1138"/>
                  <a:gd name="T25" fmla="*/ 471 h 545"/>
                  <a:gd name="T26" fmla="*/ 873 w 1138"/>
                  <a:gd name="T27" fmla="*/ 426 h 545"/>
                  <a:gd name="T28" fmla="*/ 873 w 1138"/>
                  <a:gd name="T29" fmla="*/ 159 h 545"/>
                  <a:gd name="T30" fmla="*/ 784 w 1138"/>
                  <a:gd name="T31" fmla="*/ 88 h 545"/>
                  <a:gd name="T32" fmla="*/ 645 w 1138"/>
                  <a:gd name="T33" fmla="*/ 223 h 545"/>
                  <a:gd name="T34" fmla="*/ 645 w 1138"/>
                  <a:gd name="T35" fmla="*/ 426 h 545"/>
                  <a:gd name="T36" fmla="*/ 695 w 1138"/>
                  <a:gd name="T37" fmla="*/ 471 h 545"/>
                  <a:gd name="T38" fmla="*/ 729 w 1138"/>
                  <a:gd name="T39" fmla="*/ 471 h 545"/>
                  <a:gd name="T40" fmla="*/ 729 w 1138"/>
                  <a:gd name="T41" fmla="*/ 545 h 545"/>
                  <a:gd name="T42" fmla="*/ 409 w 1138"/>
                  <a:gd name="T43" fmla="*/ 545 h 545"/>
                  <a:gd name="T44" fmla="*/ 409 w 1138"/>
                  <a:gd name="T45" fmla="*/ 471 h 545"/>
                  <a:gd name="T46" fmla="*/ 446 w 1138"/>
                  <a:gd name="T47" fmla="*/ 471 h 545"/>
                  <a:gd name="T48" fmla="*/ 497 w 1138"/>
                  <a:gd name="T49" fmla="*/ 426 h 545"/>
                  <a:gd name="T50" fmla="*/ 497 w 1138"/>
                  <a:gd name="T51" fmla="*/ 189 h 545"/>
                  <a:gd name="T52" fmla="*/ 409 w 1138"/>
                  <a:gd name="T53" fmla="*/ 88 h 545"/>
                  <a:gd name="T54" fmla="*/ 268 w 1138"/>
                  <a:gd name="T55" fmla="*/ 223 h 545"/>
                  <a:gd name="T56" fmla="*/ 268 w 1138"/>
                  <a:gd name="T57" fmla="*/ 426 h 545"/>
                  <a:gd name="T58" fmla="*/ 318 w 1138"/>
                  <a:gd name="T59" fmla="*/ 471 h 545"/>
                  <a:gd name="T60" fmla="*/ 356 w 1138"/>
                  <a:gd name="T61" fmla="*/ 471 h 545"/>
                  <a:gd name="T62" fmla="*/ 356 w 1138"/>
                  <a:gd name="T63" fmla="*/ 545 h 545"/>
                  <a:gd name="T64" fmla="*/ 0 w 1138"/>
                  <a:gd name="T65" fmla="*/ 545 h 545"/>
                  <a:gd name="T66" fmla="*/ 0 w 1138"/>
                  <a:gd name="T67" fmla="*/ 471 h 545"/>
                  <a:gd name="T68" fmla="*/ 70 w 1138"/>
                  <a:gd name="T69" fmla="*/ 471 h 545"/>
                  <a:gd name="T70" fmla="*/ 120 w 1138"/>
                  <a:gd name="T71" fmla="*/ 426 h 545"/>
                  <a:gd name="T72" fmla="*/ 120 w 1138"/>
                  <a:gd name="T73" fmla="*/ 137 h 545"/>
                  <a:gd name="T74" fmla="*/ 70 w 1138"/>
                  <a:gd name="T75" fmla="*/ 92 h 545"/>
                  <a:gd name="T76" fmla="*/ 0 w 1138"/>
                  <a:gd name="T77" fmla="*/ 92 h 545"/>
                  <a:gd name="T78" fmla="*/ 0 w 1138"/>
                  <a:gd name="T79" fmla="*/ 17 h 545"/>
                  <a:gd name="T80" fmla="*/ 269 w 1138"/>
                  <a:gd name="T81" fmla="*/ 17 h 545"/>
                  <a:gd name="T82" fmla="*/ 269 w 1138"/>
                  <a:gd name="T83" fmla="*/ 113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38" h="545">
                    <a:moveTo>
                      <a:pt x="269" y="113"/>
                    </a:moveTo>
                    <a:cubicBezTo>
                      <a:pt x="272" y="113"/>
                      <a:pt x="272" y="113"/>
                      <a:pt x="272" y="113"/>
                    </a:cubicBezTo>
                    <a:cubicBezTo>
                      <a:pt x="321" y="42"/>
                      <a:pt x="374" y="0"/>
                      <a:pt x="471" y="0"/>
                    </a:cubicBezTo>
                    <a:cubicBezTo>
                      <a:pt x="554" y="0"/>
                      <a:pt x="614" y="34"/>
                      <a:pt x="638" y="107"/>
                    </a:cubicBezTo>
                    <a:cubicBezTo>
                      <a:pt x="694" y="41"/>
                      <a:pt x="751" y="0"/>
                      <a:pt x="847" y="0"/>
                    </a:cubicBezTo>
                    <a:cubicBezTo>
                      <a:pt x="942" y="0"/>
                      <a:pt x="1021" y="58"/>
                      <a:pt x="1021" y="159"/>
                    </a:cubicBezTo>
                    <a:cubicBezTo>
                      <a:pt x="1021" y="426"/>
                      <a:pt x="1021" y="426"/>
                      <a:pt x="1021" y="426"/>
                    </a:cubicBezTo>
                    <a:cubicBezTo>
                      <a:pt x="1021" y="459"/>
                      <a:pt x="1036" y="471"/>
                      <a:pt x="1071" y="471"/>
                    </a:cubicBezTo>
                    <a:cubicBezTo>
                      <a:pt x="1138" y="471"/>
                      <a:pt x="1138" y="471"/>
                      <a:pt x="1138" y="471"/>
                    </a:cubicBezTo>
                    <a:cubicBezTo>
                      <a:pt x="1138" y="545"/>
                      <a:pt x="1138" y="545"/>
                      <a:pt x="1138" y="545"/>
                    </a:cubicBezTo>
                    <a:cubicBezTo>
                      <a:pt x="786" y="545"/>
                      <a:pt x="786" y="545"/>
                      <a:pt x="786" y="545"/>
                    </a:cubicBezTo>
                    <a:cubicBezTo>
                      <a:pt x="786" y="471"/>
                      <a:pt x="786" y="471"/>
                      <a:pt x="786" y="471"/>
                    </a:cubicBezTo>
                    <a:cubicBezTo>
                      <a:pt x="823" y="471"/>
                      <a:pt x="823" y="471"/>
                      <a:pt x="823" y="471"/>
                    </a:cubicBezTo>
                    <a:cubicBezTo>
                      <a:pt x="858" y="471"/>
                      <a:pt x="873" y="459"/>
                      <a:pt x="873" y="426"/>
                    </a:cubicBezTo>
                    <a:cubicBezTo>
                      <a:pt x="873" y="159"/>
                      <a:pt x="873" y="159"/>
                      <a:pt x="873" y="159"/>
                    </a:cubicBezTo>
                    <a:cubicBezTo>
                      <a:pt x="873" y="114"/>
                      <a:pt x="833" y="88"/>
                      <a:pt x="784" y="88"/>
                    </a:cubicBezTo>
                    <a:cubicBezTo>
                      <a:pt x="710" y="88"/>
                      <a:pt x="645" y="148"/>
                      <a:pt x="645" y="223"/>
                    </a:cubicBezTo>
                    <a:cubicBezTo>
                      <a:pt x="645" y="426"/>
                      <a:pt x="645" y="426"/>
                      <a:pt x="645" y="426"/>
                    </a:cubicBezTo>
                    <a:cubicBezTo>
                      <a:pt x="645" y="459"/>
                      <a:pt x="660" y="471"/>
                      <a:pt x="695" y="471"/>
                    </a:cubicBezTo>
                    <a:cubicBezTo>
                      <a:pt x="729" y="471"/>
                      <a:pt x="729" y="471"/>
                      <a:pt x="729" y="471"/>
                    </a:cubicBezTo>
                    <a:cubicBezTo>
                      <a:pt x="729" y="545"/>
                      <a:pt x="729" y="545"/>
                      <a:pt x="729" y="545"/>
                    </a:cubicBezTo>
                    <a:cubicBezTo>
                      <a:pt x="409" y="545"/>
                      <a:pt x="409" y="545"/>
                      <a:pt x="409" y="545"/>
                    </a:cubicBezTo>
                    <a:cubicBezTo>
                      <a:pt x="409" y="471"/>
                      <a:pt x="409" y="471"/>
                      <a:pt x="409" y="471"/>
                    </a:cubicBezTo>
                    <a:cubicBezTo>
                      <a:pt x="446" y="471"/>
                      <a:pt x="446" y="471"/>
                      <a:pt x="446" y="471"/>
                    </a:cubicBezTo>
                    <a:cubicBezTo>
                      <a:pt x="481" y="471"/>
                      <a:pt x="497" y="459"/>
                      <a:pt x="497" y="426"/>
                    </a:cubicBezTo>
                    <a:cubicBezTo>
                      <a:pt x="497" y="189"/>
                      <a:pt x="497" y="189"/>
                      <a:pt x="497" y="189"/>
                    </a:cubicBezTo>
                    <a:cubicBezTo>
                      <a:pt x="497" y="130"/>
                      <a:pt x="484" y="88"/>
                      <a:pt x="409" y="88"/>
                    </a:cubicBezTo>
                    <a:cubicBezTo>
                      <a:pt x="331" y="88"/>
                      <a:pt x="268" y="155"/>
                      <a:pt x="268" y="223"/>
                    </a:cubicBezTo>
                    <a:cubicBezTo>
                      <a:pt x="268" y="426"/>
                      <a:pt x="268" y="426"/>
                      <a:pt x="268" y="426"/>
                    </a:cubicBezTo>
                    <a:cubicBezTo>
                      <a:pt x="268" y="459"/>
                      <a:pt x="283" y="471"/>
                      <a:pt x="318" y="471"/>
                    </a:cubicBezTo>
                    <a:cubicBezTo>
                      <a:pt x="356" y="471"/>
                      <a:pt x="356" y="471"/>
                      <a:pt x="356" y="471"/>
                    </a:cubicBezTo>
                    <a:cubicBezTo>
                      <a:pt x="356" y="545"/>
                      <a:pt x="356" y="545"/>
                      <a:pt x="356" y="545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0" y="471"/>
                      <a:pt x="0" y="471"/>
                      <a:pt x="0" y="471"/>
                    </a:cubicBezTo>
                    <a:cubicBezTo>
                      <a:pt x="70" y="471"/>
                      <a:pt x="70" y="471"/>
                      <a:pt x="70" y="471"/>
                    </a:cubicBezTo>
                    <a:cubicBezTo>
                      <a:pt x="105" y="471"/>
                      <a:pt x="120" y="459"/>
                      <a:pt x="120" y="426"/>
                    </a:cubicBezTo>
                    <a:cubicBezTo>
                      <a:pt x="120" y="137"/>
                      <a:pt x="120" y="137"/>
                      <a:pt x="120" y="137"/>
                    </a:cubicBezTo>
                    <a:cubicBezTo>
                      <a:pt x="120" y="104"/>
                      <a:pt x="105" y="92"/>
                      <a:pt x="7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69" y="17"/>
                      <a:pt x="269" y="17"/>
                      <a:pt x="269" y="17"/>
                    </a:cubicBezTo>
                    <a:lnTo>
                      <a:pt x="269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" name="Freeform 50"/>
              <p:cNvSpPr>
                <a:spLocks/>
              </p:cNvSpPr>
              <p:nvPr userDrawn="1"/>
            </p:nvSpPr>
            <p:spPr bwMode="auto">
              <a:xfrm>
                <a:off x="10021903" y="1189035"/>
                <a:ext cx="112713" cy="114300"/>
              </a:xfrm>
              <a:custGeom>
                <a:avLst/>
                <a:gdLst>
                  <a:gd name="T0" fmla="*/ 92 w 547"/>
                  <a:gd name="T1" fmla="*/ 339 h 562"/>
                  <a:gd name="T2" fmla="*/ 304 w 547"/>
                  <a:gd name="T3" fmla="*/ 487 h 562"/>
                  <a:gd name="T4" fmla="*/ 402 w 547"/>
                  <a:gd name="T5" fmla="*/ 419 h 562"/>
                  <a:gd name="T6" fmla="*/ 7 w 547"/>
                  <a:gd name="T7" fmla="*/ 170 h 562"/>
                  <a:gd name="T8" fmla="*/ 236 w 547"/>
                  <a:gd name="T9" fmla="*/ 0 h 562"/>
                  <a:gd name="T10" fmla="*/ 421 w 547"/>
                  <a:gd name="T11" fmla="*/ 55 h 562"/>
                  <a:gd name="T12" fmla="*/ 446 w 547"/>
                  <a:gd name="T13" fmla="*/ 17 h 562"/>
                  <a:gd name="T14" fmla="*/ 515 w 547"/>
                  <a:gd name="T15" fmla="*/ 17 h 562"/>
                  <a:gd name="T16" fmla="*/ 515 w 547"/>
                  <a:gd name="T17" fmla="*/ 206 h 562"/>
                  <a:gd name="T18" fmla="*/ 433 w 547"/>
                  <a:gd name="T19" fmla="*/ 206 h 562"/>
                  <a:gd name="T20" fmla="*/ 248 w 547"/>
                  <a:gd name="T21" fmla="*/ 81 h 562"/>
                  <a:gd name="T22" fmla="*/ 152 w 547"/>
                  <a:gd name="T23" fmla="*/ 142 h 562"/>
                  <a:gd name="T24" fmla="*/ 547 w 547"/>
                  <a:gd name="T25" fmla="*/ 395 h 562"/>
                  <a:gd name="T26" fmla="*/ 318 w 547"/>
                  <a:gd name="T27" fmla="*/ 562 h 562"/>
                  <a:gd name="T28" fmla="*/ 108 w 547"/>
                  <a:gd name="T29" fmla="*/ 505 h 562"/>
                  <a:gd name="T30" fmla="*/ 83 w 547"/>
                  <a:gd name="T31" fmla="*/ 545 h 562"/>
                  <a:gd name="T32" fmla="*/ 0 w 547"/>
                  <a:gd name="T33" fmla="*/ 545 h 562"/>
                  <a:gd name="T34" fmla="*/ 0 w 547"/>
                  <a:gd name="T35" fmla="*/ 339 h 562"/>
                  <a:gd name="T36" fmla="*/ 92 w 547"/>
                  <a:gd name="T37" fmla="*/ 33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7" h="562">
                    <a:moveTo>
                      <a:pt x="92" y="339"/>
                    </a:moveTo>
                    <a:cubicBezTo>
                      <a:pt x="117" y="438"/>
                      <a:pt x="194" y="487"/>
                      <a:pt x="304" y="487"/>
                    </a:cubicBezTo>
                    <a:cubicBezTo>
                      <a:pt x="348" y="487"/>
                      <a:pt x="402" y="465"/>
                      <a:pt x="402" y="419"/>
                    </a:cubicBezTo>
                    <a:cubicBezTo>
                      <a:pt x="402" y="308"/>
                      <a:pt x="7" y="372"/>
                      <a:pt x="7" y="170"/>
                    </a:cubicBezTo>
                    <a:cubicBezTo>
                      <a:pt x="7" y="58"/>
                      <a:pt x="126" y="0"/>
                      <a:pt x="236" y="0"/>
                    </a:cubicBezTo>
                    <a:cubicBezTo>
                      <a:pt x="303" y="0"/>
                      <a:pt x="367" y="23"/>
                      <a:pt x="421" y="55"/>
                    </a:cubicBezTo>
                    <a:cubicBezTo>
                      <a:pt x="446" y="17"/>
                      <a:pt x="446" y="17"/>
                      <a:pt x="446" y="17"/>
                    </a:cubicBezTo>
                    <a:cubicBezTo>
                      <a:pt x="515" y="17"/>
                      <a:pt x="515" y="17"/>
                      <a:pt x="515" y="17"/>
                    </a:cubicBezTo>
                    <a:cubicBezTo>
                      <a:pt x="515" y="206"/>
                      <a:pt x="515" y="206"/>
                      <a:pt x="515" y="206"/>
                    </a:cubicBezTo>
                    <a:cubicBezTo>
                      <a:pt x="433" y="206"/>
                      <a:pt x="433" y="206"/>
                      <a:pt x="433" y="206"/>
                    </a:cubicBezTo>
                    <a:cubicBezTo>
                      <a:pt x="403" y="123"/>
                      <a:pt x="344" y="81"/>
                      <a:pt x="248" y="81"/>
                    </a:cubicBezTo>
                    <a:cubicBezTo>
                      <a:pt x="206" y="81"/>
                      <a:pt x="152" y="97"/>
                      <a:pt x="152" y="142"/>
                    </a:cubicBezTo>
                    <a:cubicBezTo>
                      <a:pt x="152" y="230"/>
                      <a:pt x="547" y="189"/>
                      <a:pt x="547" y="395"/>
                    </a:cubicBezTo>
                    <a:cubicBezTo>
                      <a:pt x="547" y="514"/>
                      <a:pt x="436" y="562"/>
                      <a:pt x="318" y="562"/>
                    </a:cubicBezTo>
                    <a:cubicBezTo>
                      <a:pt x="243" y="562"/>
                      <a:pt x="167" y="551"/>
                      <a:pt x="108" y="505"/>
                    </a:cubicBezTo>
                    <a:cubicBezTo>
                      <a:pt x="83" y="545"/>
                      <a:pt x="83" y="545"/>
                      <a:pt x="83" y="545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0" y="339"/>
                      <a:pt x="0" y="339"/>
                      <a:pt x="0" y="339"/>
                    </a:cubicBezTo>
                    <a:lnTo>
                      <a:pt x="92" y="3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" name="Freeform 51"/>
              <p:cNvSpPr>
                <a:spLocks/>
              </p:cNvSpPr>
              <p:nvPr userDrawn="1"/>
            </p:nvSpPr>
            <p:spPr bwMode="auto">
              <a:xfrm>
                <a:off x="8001016" y="809623"/>
                <a:ext cx="139700" cy="254000"/>
              </a:xfrm>
              <a:custGeom>
                <a:avLst/>
                <a:gdLst>
                  <a:gd name="T0" fmla="*/ 683 w 683"/>
                  <a:gd name="T1" fmla="*/ 1218 h 1233"/>
                  <a:gd name="T2" fmla="*/ 683 w 683"/>
                  <a:gd name="T3" fmla="*/ 1223 h 1233"/>
                  <a:gd name="T4" fmla="*/ 673 w 683"/>
                  <a:gd name="T5" fmla="*/ 1233 h 1233"/>
                  <a:gd name="T6" fmla="*/ 668 w 683"/>
                  <a:gd name="T7" fmla="*/ 1233 h 1233"/>
                  <a:gd name="T8" fmla="*/ 16 w 683"/>
                  <a:gd name="T9" fmla="*/ 1233 h 1233"/>
                  <a:gd name="T10" fmla="*/ 11 w 683"/>
                  <a:gd name="T11" fmla="*/ 1233 h 1233"/>
                  <a:gd name="T12" fmla="*/ 0 w 683"/>
                  <a:gd name="T13" fmla="*/ 1223 h 1233"/>
                  <a:gd name="T14" fmla="*/ 0 w 683"/>
                  <a:gd name="T15" fmla="*/ 1218 h 1233"/>
                  <a:gd name="T16" fmla="*/ 0 w 683"/>
                  <a:gd name="T17" fmla="*/ 1161 h 1233"/>
                  <a:gd name="T18" fmla="*/ 31 w 683"/>
                  <a:gd name="T19" fmla="*/ 1130 h 1233"/>
                  <a:gd name="T20" fmla="*/ 84 w 683"/>
                  <a:gd name="T21" fmla="*/ 1122 h 1233"/>
                  <a:gd name="T22" fmla="*/ 167 w 683"/>
                  <a:gd name="T23" fmla="*/ 1039 h 1233"/>
                  <a:gd name="T24" fmla="*/ 169 w 683"/>
                  <a:gd name="T25" fmla="*/ 1003 h 1233"/>
                  <a:gd name="T26" fmla="*/ 170 w 683"/>
                  <a:gd name="T27" fmla="*/ 956 h 1233"/>
                  <a:gd name="T28" fmla="*/ 170 w 683"/>
                  <a:gd name="T29" fmla="*/ 278 h 1233"/>
                  <a:gd name="T30" fmla="*/ 169 w 683"/>
                  <a:gd name="T31" fmla="*/ 230 h 1233"/>
                  <a:gd name="T32" fmla="*/ 167 w 683"/>
                  <a:gd name="T33" fmla="*/ 194 h 1233"/>
                  <a:gd name="T34" fmla="*/ 84 w 683"/>
                  <a:gd name="T35" fmla="*/ 111 h 1233"/>
                  <a:gd name="T36" fmla="*/ 31 w 683"/>
                  <a:gd name="T37" fmla="*/ 104 h 1233"/>
                  <a:gd name="T38" fmla="*/ 0 w 683"/>
                  <a:gd name="T39" fmla="*/ 72 h 1233"/>
                  <a:gd name="T40" fmla="*/ 0 w 683"/>
                  <a:gd name="T41" fmla="*/ 16 h 1233"/>
                  <a:gd name="T42" fmla="*/ 0 w 683"/>
                  <a:gd name="T43" fmla="*/ 11 h 1233"/>
                  <a:gd name="T44" fmla="*/ 11 w 683"/>
                  <a:gd name="T45" fmla="*/ 1 h 1233"/>
                  <a:gd name="T46" fmla="*/ 16 w 683"/>
                  <a:gd name="T47" fmla="*/ 0 h 1233"/>
                  <a:gd name="T48" fmla="*/ 668 w 683"/>
                  <a:gd name="T49" fmla="*/ 0 h 1233"/>
                  <a:gd name="T50" fmla="*/ 673 w 683"/>
                  <a:gd name="T51" fmla="*/ 1 h 1233"/>
                  <a:gd name="T52" fmla="*/ 683 w 683"/>
                  <a:gd name="T53" fmla="*/ 11 h 1233"/>
                  <a:gd name="T54" fmla="*/ 683 w 683"/>
                  <a:gd name="T55" fmla="*/ 16 h 1233"/>
                  <a:gd name="T56" fmla="*/ 683 w 683"/>
                  <a:gd name="T57" fmla="*/ 72 h 1233"/>
                  <a:gd name="T58" fmla="*/ 652 w 683"/>
                  <a:gd name="T59" fmla="*/ 104 h 1233"/>
                  <a:gd name="T60" fmla="*/ 599 w 683"/>
                  <a:gd name="T61" fmla="*/ 111 h 1233"/>
                  <a:gd name="T62" fmla="*/ 516 w 683"/>
                  <a:gd name="T63" fmla="*/ 194 h 1233"/>
                  <a:gd name="T64" fmla="*/ 514 w 683"/>
                  <a:gd name="T65" fmla="*/ 230 h 1233"/>
                  <a:gd name="T66" fmla="*/ 513 w 683"/>
                  <a:gd name="T67" fmla="*/ 278 h 1233"/>
                  <a:gd name="T68" fmla="*/ 513 w 683"/>
                  <a:gd name="T69" fmla="*/ 956 h 1233"/>
                  <a:gd name="T70" fmla="*/ 514 w 683"/>
                  <a:gd name="T71" fmla="*/ 1003 h 1233"/>
                  <a:gd name="T72" fmla="*/ 516 w 683"/>
                  <a:gd name="T73" fmla="*/ 1039 h 1233"/>
                  <a:gd name="T74" fmla="*/ 599 w 683"/>
                  <a:gd name="T75" fmla="*/ 1122 h 1233"/>
                  <a:gd name="T76" fmla="*/ 652 w 683"/>
                  <a:gd name="T77" fmla="*/ 1130 h 1233"/>
                  <a:gd name="T78" fmla="*/ 683 w 683"/>
                  <a:gd name="T79" fmla="*/ 1161 h 1233"/>
                  <a:gd name="T80" fmla="*/ 683 w 683"/>
                  <a:gd name="T81" fmla="*/ 1218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3" h="1233">
                    <a:moveTo>
                      <a:pt x="683" y="1218"/>
                    </a:moveTo>
                    <a:cubicBezTo>
                      <a:pt x="683" y="1219"/>
                      <a:pt x="683" y="1223"/>
                      <a:pt x="683" y="1223"/>
                    </a:cubicBezTo>
                    <a:cubicBezTo>
                      <a:pt x="683" y="1228"/>
                      <a:pt x="678" y="1233"/>
                      <a:pt x="673" y="1233"/>
                    </a:cubicBezTo>
                    <a:cubicBezTo>
                      <a:pt x="673" y="1233"/>
                      <a:pt x="669" y="1233"/>
                      <a:pt x="668" y="1233"/>
                    </a:cubicBezTo>
                    <a:cubicBezTo>
                      <a:pt x="668" y="1233"/>
                      <a:pt x="17" y="1233"/>
                      <a:pt x="16" y="1233"/>
                    </a:cubicBezTo>
                    <a:cubicBezTo>
                      <a:pt x="14" y="1233"/>
                      <a:pt x="11" y="1233"/>
                      <a:pt x="11" y="1233"/>
                    </a:cubicBezTo>
                    <a:cubicBezTo>
                      <a:pt x="5" y="1233"/>
                      <a:pt x="1" y="1228"/>
                      <a:pt x="0" y="1223"/>
                    </a:cubicBezTo>
                    <a:cubicBezTo>
                      <a:pt x="0" y="1223"/>
                      <a:pt x="0" y="1219"/>
                      <a:pt x="0" y="1218"/>
                    </a:cubicBezTo>
                    <a:cubicBezTo>
                      <a:pt x="0" y="1161"/>
                      <a:pt x="0" y="1161"/>
                      <a:pt x="0" y="1161"/>
                    </a:cubicBezTo>
                    <a:cubicBezTo>
                      <a:pt x="0" y="1145"/>
                      <a:pt x="12" y="1132"/>
                      <a:pt x="31" y="1130"/>
                    </a:cubicBezTo>
                    <a:cubicBezTo>
                      <a:pt x="45" y="1128"/>
                      <a:pt x="69" y="1125"/>
                      <a:pt x="84" y="1122"/>
                    </a:cubicBezTo>
                    <a:cubicBezTo>
                      <a:pt x="134" y="1114"/>
                      <a:pt x="162" y="1095"/>
                      <a:pt x="167" y="1039"/>
                    </a:cubicBezTo>
                    <a:cubicBezTo>
                      <a:pt x="168" y="1031"/>
                      <a:pt x="169" y="1003"/>
                      <a:pt x="169" y="1003"/>
                    </a:cubicBezTo>
                    <a:cubicBezTo>
                      <a:pt x="170" y="956"/>
                      <a:pt x="170" y="956"/>
                      <a:pt x="170" y="956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69" y="230"/>
                      <a:pt x="168" y="203"/>
                      <a:pt x="167" y="194"/>
                    </a:cubicBezTo>
                    <a:cubicBezTo>
                      <a:pt x="162" y="138"/>
                      <a:pt x="134" y="119"/>
                      <a:pt x="84" y="111"/>
                    </a:cubicBezTo>
                    <a:cubicBezTo>
                      <a:pt x="69" y="109"/>
                      <a:pt x="45" y="106"/>
                      <a:pt x="31" y="104"/>
                    </a:cubicBezTo>
                    <a:cubicBezTo>
                      <a:pt x="12" y="102"/>
                      <a:pt x="0" y="89"/>
                      <a:pt x="0" y="72"/>
                    </a:cubicBezTo>
                    <a:cubicBezTo>
                      <a:pt x="0" y="72"/>
                      <a:pt x="0" y="17"/>
                      <a:pt x="0" y="16"/>
                    </a:cubicBezTo>
                    <a:cubicBezTo>
                      <a:pt x="0" y="14"/>
                      <a:pt x="0" y="11"/>
                      <a:pt x="0" y="11"/>
                    </a:cubicBezTo>
                    <a:cubicBezTo>
                      <a:pt x="1" y="5"/>
                      <a:pt x="5" y="1"/>
                      <a:pt x="11" y="1"/>
                    </a:cubicBezTo>
                    <a:cubicBezTo>
                      <a:pt x="11" y="1"/>
                      <a:pt x="14" y="0"/>
                      <a:pt x="16" y="0"/>
                    </a:cubicBezTo>
                    <a:cubicBezTo>
                      <a:pt x="17" y="0"/>
                      <a:pt x="668" y="0"/>
                      <a:pt x="668" y="0"/>
                    </a:cubicBezTo>
                    <a:cubicBezTo>
                      <a:pt x="669" y="0"/>
                      <a:pt x="673" y="1"/>
                      <a:pt x="673" y="1"/>
                    </a:cubicBezTo>
                    <a:cubicBezTo>
                      <a:pt x="678" y="1"/>
                      <a:pt x="683" y="5"/>
                      <a:pt x="683" y="11"/>
                    </a:cubicBezTo>
                    <a:cubicBezTo>
                      <a:pt x="683" y="11"/>
                      <a:pt x="683" y="14"/>
                      <a:pt x="683" y="16"/>
                    </a:cubicBezTo>
                    <a:cubicBezTo>
                      <a:pt x="683" y="72"/>
                      <a:pt x="683" y="72"/>
                      <a:pt x="683" y="72"/>
                    </a:cubicBezTo>
                    <a:cubicBezTo>
                      <a:pt x="683" y="89"/>
                      <a:pt x="671" y="102"/>
                      <a:pt x="652" y="104"/>
                    </a:cubicBezTo>
                    <a:cubicBezTo>
                      <a:pt x="638" y="106"/>
                      <a:pt x="614" y="109"/>
                      <a:pt x="599" y="111"/>
                    </a:cubicBezTo>
                    <a:cubicBezTo>
                      <a:pt x="549" y="119"/>
                      <a:pt x="521" y="138"/>
                      <a:pt x="516" y="194"/>
                    </a:cubicBezTo>
                    <a:cubicBezTo>
                      <a:pt x="515" y="203"/>
                      <a:pt x="514" y="230"/>
                      <a:pt x="514" y="230"/>
                    </a:cubicBezTo>
                    <a:cubicBezTo>
                      <a:pt x="513" y="278"/>
                      <a:pt x="513" y="278"/>
                      <a:pt x="513" y="278"/>
                    </a:cubicBezTo>
                    <a:cubicBezTo>
                      <a:pt x="513" y="956"/>
                      <a:pt x="513" y="956"/>
                      <a:pt x="513" y="956"/>
                    </a:cubicBezTo>
                    <a:cubicBezTo>
                      <a:pt x="514" y="1003"/>
                      <a:pt x="514" y="1003"/>
                      <a:pt x="514" y="1003"/>
                    </a:cubicBezTo>
                    <a:cubicBezTo>
                      <a:pt x="514" y="1003"/>
                      <a:pt x="515" y="1031"/>
                      <a:pt x="516" y="1039"/>
                    </a:cubicBezTo>
                    <a:cubicBezTo>
                      <a:pt x="521" y="1095"/>
                      <a:pt x="549" y="1114"/>
                      <a:pt x="599" y="1122"/>
                    </a:cubicBezTo>
                    <a:cubicBezTo>
                      <a:pt x="614" y="1125"/>
                      <a:pt x="638" y="1128"/>
                      <a:pt x="652" y="1130"/>
                    </a:cubicBezTo>
                    <a:cubicBezTo>
                      <a:pt x="671" y="1132"/>
                      <a:pt x="683" y="1145"/>
                      <a:pt x="683" y="1161"/>
                    </a:cubicBezTo>
                    <a:lnTo>
                      <a:pt x="683" y="1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" name="Freeform 52"/>
              <p:cNvSpPr>
                <a:spLocks/>
              </p:cNvSpPr>
              <p:nvPr userDrawn="1"/>
            </p:nvSpPr>
            <p:spPr bwMode="auto">
              <a:xfrm>
                <a:off x="8180403" y="809623"/>
                <a:ext cx="314325" cy="254000"/>
              </a:xfrm>
              <a:custGeom>
                <a:avLst/>
                <a:gdLst>
                  <a:gd name="T0" fmla="*/ 852 w 1535"/>
                  <a:gd name="T1" fmla="*/ 1223 h 1233"/>
                  <a:gd name="T2" fmla="*/ 868 w 1535"/>
                  <a:gd name="T3" fmla="*/ 1233 h 1233"/>
                  <a:gd name="T4" fmla="*/ 1524 w 1535"/>
                  <a:gd name="T5" fmla="*/ 1233 h 1233"/>
                  <a:gd name="T6" fmla="*/ 1535 w 1535"/>
                  <a:gd name="T7" fmla="*/ 1218 h 1233"/>
                  <a:gd name="T8" fmla="*/ 1504 w 1535"/>
                  <a:gd name="T9" fmla="*/ 1130 h 1233"/>
                  <a:gd name="T10" fmla="*/ 1368 w 1535"/>
                  <a:gd name="T11" fmla="*/ 1039 h 1233"/>
                  <a:gd name="T12" fmla="*/ 1365 w 1535"/>
                  <a:gd name="T13" fmla="*/ 956 h 1233"/>
                  <a:gd name="T14" fmla="*/ 1366 w 1535"/>
                  <a:gd name="T15" fmla="*/ 230 h 1233"/>
                  <a:gd name="T16" fmla="*/ 1451 w 1535"/>
                  <a:gd name="T17" fmla="*/ 111 h 1233"/>
                  <a:gd name="T18" fmla="*/ 1535 w 1535"/>
                  <a:gd name="T19" fmla="*/ 72 h 1233"/>
                  <a:gd name="T20" fmla="*/ 1535 w 1535"/>
                  <a:gd name="T21" fmla="*/ 11 h 1233"/>
                  <a:gd name="T22" fmla="*/ 1520 w 1535"/>
                  <a:gd name="T23" fmla="*/ 0 h 1233"/>
                  <a:gd name="T24" fmla="*/ 863 w 1535"/>
                  <a:gd name="T25" fmla="*/ 1 h 1233"/>
                  <a:gd name="T26" fmla="*/ 852 w 1535"/>
                  <a:gd name="T27" fmla="*/ 16 h 1233"/>
                  <a:gd name="T28" fmla="*/ 883 w 1535"/>
                  <a:gd name="T29" fmla="*/ 104 h 1233"/>
                  <a:gd name="T30" fmla="*/ 1019 w 1535"/>
                  <a:gd name="T31" fmla="*/ 194 h 1233"/>
                  <a:gd name="T32" fmla="*/ 1022 w 1535"/>
                  <a:gd name="T33" fmla="*/ 278 h 1233"/>
                  <a:gd name="T34" fmla="*/ 513 w 1535"/>
                  <a:gd name="T35" fmla="*/ 512 h 1233"/>
                  <a:gd name="T36" fmla="*/ 514 w 1535"/>
                  <a:gd name="T37" fmla="*/ 230 h 1233"/>
                  <a:gd name="T38" fmla="*/ 599 w 1535"/>
                  <a:gd name="T39" fmla="*/ 111 h 1233"/>
                  <a:gd name="T40" fmla="*/ 683 w 1535"/>
                  <a:gd name="T41" fmla="*/ 72 h 1233"/>
                  <a:gd name="T42" fmla="*/ 683 w 1535"/>
                  <a:gd name="T43" fmla="*/ 11 h 1233"/>
                  <a:gd name="T44" fmla="*/ 668 w 1535"/>
                  <a:gd name="T45" fmla="*/ 0 h 1233"/>
                  <a:gd name="T46" fmla="*/ 11 w 1535"/>
                  <a:gd name="T47" fmla="*/ 1 h 1233"/>
                  <a:gd name="T48" fmla="*/ 0 w 1535"/>
                  <a:gd name="T49" fmla="*/ 16 h 1233"/>
                  <a:gd name="T50" fmla="*/ 31 w 1535"/>
                  <a:gd name="T51" fmla="*/ 104 h 1233"/>
                  <a:gd name="T52" fmla="*/ 167 w 1535"/>
                  <a:gd name="T53" fmla="*/ 194 h 1233"/>
                  <a:gd name="T54" fmla="*/ 170 w 1535"/>
                  <a:gd name="T55" fmla="*/ 278 h 1233"/>
                  <a:gd name="T56" fmla="*/ 169 w 1535"/>
                  <a:gd name="T57" fmla="*/ 1003 h 1233"/>
                  <a:gd name="T58" fmla="*/ 84 w 1535"/>
                  <a:gd name="T59" fmla="*/ 1122 h 1233"/>
                  <a:gd name="T60" fmla="*/ 0 w 1535"/>
                  <a:gd name="T61" fmla="*/ 1161 h 1233"/>
                  <a:gd name="T62" fmla="*/ 0 w 1535"/>
                  <a:gd name="T63" fmla="*/ 1223 h 1233"/>
                  <a:gd name="T64" fmla="*/ 16 w 1535"/>
                  <a:gd name="T65" fmla="*/ 1233 h 1233"/>
                  <a:gd name="T66" fmla="*/ 672 w 1535"/>
                  <a:gd name="T67" fmla="*/ 1233 h 1233"/>
                  <a:gd name="T68" fmla="*/ 683 w 1535"/>
                  <a:gd name="T69" fmla="*/ 1218 h 1233"/>
                  <a:gd name="T70" fmla="*/ 652 w 1535"/>
                  <a:gd name="T71" fmla="*/ 1130 h 1233"/>
                  <a:gd name="T72" fmla="*/ 516 w 1535"/>
                  <a:gd name="T73" fmla="*/ 1039 h 1233"/>
                  <a:gd name="T74" fmla="*/ 513 w 1535"/>
                  <a:gd name="T75" fmla="*/ 956 h 1233"/>
                  <a:gd name="T76" fmla="*/ 1022 w 1535"/>
                  <a:gd name="T77" fmla="*/ 696 h 1233"/>
                  <a:gd name="T78" fmla="*/ 1021 w 1535"/>
                  <a:gd name="T79" fmla="*/ 1003 h 1233"/>
                  <a:gd name="T80" fmla="*/ 936 w 1535"/>
                  <a:gd name="T81" fmla="*/ 1122 h 1233"/>
                  <a:gd name="T82" fmla="*/ 852 w 1535"/>
                  <a:gd name="T83" fmla="*/ 1161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35" h="1233">
                    <a:moveTo>
                      <a:pt x="852" y="1218"/>
                    </a:moveTo>
                    <a:cubicBezTo>
                      <a:pt x="852" y="1219"/>
                      <a:pt x="852" y="1223"/>
                      <a:pt x="852" y="1223"/>
                    </a:cubicBezTo>
                    <a:cubicBezTo>
                      <a:pt x="853" y="1228"/>
                      <a:pt x="857" y="1233"/>
                      <a:pt x="863" y="1233"/>
                    </a:cubicBezTo>
                    <a:cubicBezTo>
                      <a:pt x="863" y="1233"/>
                      <a:pt x="866" y="1233"/>
                      <a:pt x="868" y="1233"/>
                    </a:cubicBezTo>
                    <a:cubicBezTo>
                      <a:pt x="869" y="1233"/>
                      <a:pt x="1520" y="1233"/>
                      <a:pt x="1520" y="1233"/>
                    </a:cubicBezTo>
                    <a:cubicBezTo>
                      <a:pt x="1521" y="1233"/>
                      <a:pt x="1524" y="1233"/>
                      <a:pt x="1524" y="1233"/>
                    </a:cubicBezTo>
                    <a:cubicBezTo>
                      <a:pt x="1530" y="1233"/>
                      <a:pt x="1534" y="1228"/>
                      <a:pt x="1535" y="1223"/>
                    </a:cubicBezTo>
                    <a:cubicBezTo>
                      <a:pt x="1535" y="1223"/>
                      <a:pt x="1535" y="1219"/>
                      <a:pt x="1535" y="1218"/>
                    </a:cubicBezTo>
                    <a:cubicBezTo>
                      <a:pt x="1535" y="1161"/>
                      <a:pt x="1535" y="1161"/>
                      <a:pt x="1535" y="1161"/>
                    </a:cubicBezTo>
                    <a:cubicBezTo>
                      <a:pt x="1535" y="1145"/>
                      <a:pt x="1523" y="1132"/>
                      <a:pt x="1504" y="1130"/>
                    </a:cubicBezTo>
                    <a:cubicBezTo>
                      <a:pt x="1490" y="1128"/>
                      <a:pt x="1466" y="1125"/>
                      <a:pt x="1451" y="1122"/>
                    </a:cubicBezTo>
                    <a:cubicBezTo>
                      <a:pt x="1401" y="1114"/>
                      <a:pt x="1373" y="1095"/>
                      <a:pt x="1368" y="1039"/>
                    </a:cubicBezTo>
                    <a:cubicBezTo>
                      <a:pt x="1367" y="1031"/>
                      <a:pt x="1366" y="1003"/>
                      <a:pt x="1366" y="1003"/>
                    </a:cubicBezTo>
                    <a:cubicBezTo>
                      <a:pt x="1365" y="956"/>
                      <a:pt x="1365" y="956"/>
                      <a:pt x="1365" y="956"/>
                    </a:cubicBezTo>
                    <a:cubicBezTo>
                      <a:pt x="1365" y="278"/>
                      <a:pt x="1365" y="278"/>
                      <a:pt x="1365" y="278"/>
                    </a:cubicBezTo>
                    <a:cubicBezTo>
                      <a:pt x="1366" y="230"/>
                      <a:pt x="1366" y="230"/>
                      <a:pt x="1366" y="230"/>
                    </a:cubicBezTo>
                    <a:cubicBezTo>
                      <a:pt x="1366" y="230"/>
                      <a:pt x="1367" y="203"/>
                      <a:pt x="1368" y="194"/>
                    </a:cubicBezTo>
                    <a:cubicBezTo>
                      <a:pt x="1373" y="138"/>
                      <a:pt x="1401" y="119"/>
                      <a:pt x="1451" y="111"/>
                    </a:cubicBezTo>
                    <a:cubicBezTo>
                      <a:pt x="1466" y="109"/>
                      <a:pt x="1490" y="106"/>
                      <a:pt x="1504" y="104"/>
                    </a:cubicBezTo>
                    <a:cubicBezTo>
                      <a:pt x="1523" y="102"/>
                      <a:pt x="1535" y="89"/>
                      <a:pt x="1535" y="72"/>
                    </a:cubicBezTo>
                    <a:cubicBezTo>
                      <a:pt x="1535" y="16"/>
                      <a:pt x="1535" y="16"/>
                      <a:pt x="1535" y="16"/>
                    </a:cubicBezTo>
                    <a:cubicBezTo>
                      <a:pt x="1535" y="14"/>
                      <a:pt x="1535" y="11"/>
                      <a:pt x="1535" y="11"/>
                    </a:cubicBezTo>
                    <a:cubicBezTo>
                      <a:pt x="1534" y="5"/>
                      <a:pt x="1530" y="1"/>
                      <a:pt x="1524" y="1"/>
                    </a:cubicBezTo>
                    <a:cubicBezTo>
                      <a:pt x="1524" y="1"/>
                      <a:pt x="1521" y="0"/>
                      <a:pt x="1520" y="0"/>
                    </a:cubicBezTo>
                    <a:cubicBezTo>
                      <a:pt x="1520" y="0"/>
                      <a:pt x="869" y="0"/>
                      <a:pt x="868" y="0"/>
                    </a:cubicBezTo>
                    <a:cubicBezTo>
                      <a:pt x="866" y="0"/>
                      <a:pt x="863" y="1"/>
                      <a:pt x="863" y="1"/>
                    </a:cubicBezTo>
                    <a:cubicBezTo>
                      <a:pt x="857" y="1"/>
                      <a:pt x="853" y="5"/>
                      <a:pt x="852" y="11"/>
                    </a:cubicBezTo>
                    <a:cubicBezTo>
                      <a:pt x="852" y="11"/>
                      <a:pt x="852" y="14"/>
                      <a:pt x="852" y="16"/>
                    </a:cubicBezTo>
                    <a:cubicBezTo>
                      <a:pt x="852" y="17"/>
                      <a:pt x="852" y="72"/>
                      <a:pt x="852" y="72"/>
                    </a:cubicBezTo>
                    <a:cubicBezTo>
                      <a:pt x="852" y="89"/>
                      <a:pt x="864" y="102"/>
                      <a:pt x="883" y="104"/>
                    </a:cubicBezTo>
                    <a:cubicBezTo>
                      <a:pt x="897" y="106"/>
                      <a:pt x="921" y="109"/>
                      <a:pt x="936" y="111"/>
                    </a:cubicBezTo>
                    <a:cubicBezTo>
                      <a:pt x="986" y="119"/>
                      <a:pt x="1014" y="138"/>
                      <a:pt x="1019" y="194"/>
                    </a:cubicBezTo>
                    <a:cubicBezTo>
                      <a:pt x="1020" y="203"/>
                      <a:pt x="1021" y="230"/>
                      <a:pt x="1021" y="230"/>
                    </a:cubicBezTo>
                    <a:cubicBezTo>
                      <a:pt x="1022" y="278"/>
                      <a:pt x="1022" y="278"/>
                      <a:pt x="1022" y="278"/>
                    </a:cubicBezTo>
                    <a:cubicBezTo>
                      <a:pt x="1022" y="512"/>
                      <a:pt x="1022" y="512"/>
                      <a:pt x="1022" y="512"/>
                    </a:cubicBezTo>
                    <a:cubicBezTo>
                      <a:pt x="513" y="512"/>
                      <a:pt x="513" y="512"/>
                      <a:pt x="513" y="512"/>
                    </a:cubicBezTo>
                    <a:cubicBezTo>
                      <a:pt x="513" y="278"/>
                      <a:pt x="513" y="278"/>
                      <a:pt x="513" y="278"/>
                    </a:cubicBezTo>
                    <a:cubicBezTo>
                      <a:pt x="514" y="230"/>
                      <a:pt x="514" y="230"/>
                      <a:pt x="514" y="230"/>
                    </a:cubicBezTo>
                    <a:cubicBezTo>
                      <a:pt x="514" y="230"/>
                      <a:pt x="515" y="203"/>
                      <a:pt x="516" y="194"/>
                    </a:cubicBezTo>
                    <a:cubicBezTo>
                      <a:pt x="521" y="138"/>
                      <a:pt x="549" y="119"/>
                      <a:pt x="599" y="111"/>
                    </a:cubicBezTo>
                    <a:cubicBezTo>
                      <a:pt x="614" y="109"/>
                      <a:pt x="638" y="106"/>
                      <a:pt x="652" y="104"/>
                    </a:cubicBezTo>
                    <a:cubicBezTo>
                      <a:pt x="671" y="102"/>
                      <a:pt x="683" y="89"/>
                      <a:pt x="683" y="72"/>
                    </a:cubicBezTo>
                    <a:cubicBezTo>
                      <a:pt x="683" y="16"/>
                      <a:pt x="683" y="16"/>
                      <a:pt x="683" y="16"/>
                    </a:cubicBezTo>
                    <a:cubicBezTo>
                      <a:pt x="683" y="14"/>
                      <a:pt x="683" y="11"/>
                      <a:pt x="683" y="11"/>
                    </a:cubicBezTo>
                    <a:cubicBezTo>
                      <a:pt x="682" y="5"/>
                      <a:pt x="678" y="1"/>
                      <a:pt x="672" y="1"/>
                    </a:cubicBezTo>
                    <a:cubicBezTo>
                      <a:pt x="672" y="1"/>
                      <a:pt x="669" y="0"/>
                      <a:pt x="668" y="0"/>
                    </a:cubicBezTo>
                    <a:cubicBezTo>
                      <a:pt x="668" y="0"/>
                      <a:pt x="17" y="0"/>
                      <a:pt x="16" y="0"/>
                    </a:cubicBezTo>
                    <a:cubicBezTo>
                      <a:pt x="14" y="0"/>
                      <a:pt x="11" y="1"/>
                      <a:pt x="11" y="1"/>
                    </a:cubicBezTo>
                    <a:cubicBezTo>
                      <a:pt x="5" y="1"/>
                      <a:pt x="1" y="5"/>
                      <a:pt x="0" y="11"/>
                    </a:cubicBezTo>
                    <a:cubicBezTo>
                      <a:pt x="0" y="11"/>
                      <a:pt x="0" y="14"/>
                      <a:pt x="0" y="16"/>
                    </a:cubicBezTo>
                    <a:cubicBezTo>
                      <a:pt x="0" y="17"/>
                      <a:pt x="0" y="72"/>
                      <a:pt x="0" y="72"/>
                    </a:cubicBezTo>
                    <a:cubicBezTo>
                      <a:pt x="0" y="89"/>
                      <a:pt x="12" y="102"/>
                      <a:pt x="31" y="104"/>
                    </a:cubicBezTo>
                    <a:cubicBezTo>
                      <a:pt x="45" y="106"/>
                      <a:pt x="69" y="109"/>
                      <a:pt x="84" y="111"/>
                    </a:cubicBezTo>
                    <a:cubicBezTo>
                      <a:pt x="134" y="119"/>
                      <a:pt x="162" y="138"/>
                      <a:pt x="167" y="194"/>
                    </a:cubicBezTo>
                    <a:cubicBezTo>
                      <a:pt x="168" y="203"/>
                      <a:pt x="169" y="230"/>
                      <a:pt x="169" y="230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956"/>
                      <a:pt x="170" y="956"/>
                      <a:pt x="170" y="956"/>
                    </a:cubicBezTo>
                    <a:cubicBezTo>
                      <a:pt x="169" y="1003"/>
                      <a:pt x="169" y="1003"/>
                      <a:pt x="169" y="1003"/>
                    </a:cubicBezTo>
                    <a:cubicBezTo>
                      <a:pt x="169" y="1003"/>
                      <a:pt x="168" y="1031"/>
                      <a:pt x="167" y="1039"/>
                    </a:cubicBezTo>
                    <a:cubicBezTo>
                      <a:pt x="162" y="1095"/>
                      <a:pt x="134" y="1114"/>
                      <a:pt x="84" y="1122"/>
                    </a:cubicBezTo>
                    <a:cubicBezTo>
                      <a:pt x="69" y="1125"/>
                      <a:pt x="45" y="1128"/>
                      <a:pt x="31" y="1130"/>
                    </a:cubicBezTo>
                    <a:cubicBezTo>
                      <a:pt x="12" y="1132"/>
                      <a:pt x="0" y="1145"/>
                      <a:pt x="0" y="1161"/>
                    </a:cubicBezTo>
                    <a:cubicBezTo>
                      <a:pt x="0" y="1161"/>
                      <a:pt x="0" y="1216"/>
                      <a:pt x="0" y="1218"/>
                    </a:cubicBezTo>
                    <a:cubicBezTo>
                      <a:pt x="0" y="1219"/>
                      <a:pt x="0" y="1223"/>
                      <a:pt x="0" y="1223"/>
                    </a:cubicBezTo>
                    <a:cubicBezTo>
                      <a:pt x="1" y="1228"/>
                      <a:pt x="5" y="1233"/>
                      <a:pt x="11" y="1233"/>
                    </a:cubicBezTo>
                    <a:cubicBezTo>
                      <a:pt x="11" y="1233"/>
                      <a:pt x="14" y="1233"/>
                      <a:pt x="16" y="1233"/>
                    </a:cubicBezTo>
                    <a:cubicBezTo>
                      <a:pt x="17" y="1233"/>
                      <a:pt x="668" y="1233"/>
                      <a:pt x="668" y="1233"/>
                    </a:cubicBezTo>
                    <a:cubicBezTo>
                      <a:pt x="669" y="1233"/>
                      <a:pt x="672" y="1233"/>
                      <a:pt x="672" y="1233"/>
                    </a:cubicBezTo>
                    <a:cubicBezTo>
                      <a:pt x="678" y="1233"/>
                      <a:pt x="682" y="1228"/>
                      <a:pt x="683" y="1223"/>
                    </a:cubicBezTo>
                    <a:cubicBezTo>
                      <a:pt x="683" y="1223"/>
                      <a:pt x="683" y="1219"/>
                      <a:pt x="683" y="1218"/>
                    </a:cubicBezTo>
                    <a:cubicBezTo>
                      <a:pt x="683" y="1161"/>
                      <a:pt x="683" y="1161"/>
                      <a:pt x="683" y="1161"/>
                    </a:cubicBezTo>
                    <a:cubicBezTo>
                      <a:pt x="683" y="1145"/>
                      <a:pt x="671" y="1132"/>
                      <a:pt x="652" y="1130"/>
                    </a:cubicBezTo>
                    <a:cubicBezTo>
                      <a:pt x="638" y="1128"/>
                      <a:pt x="614" y="1125"/>
                      <a:pt x="599" y="1122"/>
                    </a:cubicBezTo>
                    <a:cubicBezTo>
                      <a:pt x="549" y="1114"/>
                      <a:pt x="521" y="1095"/>
                      <a:pt x="516" y="1039"/>
                    </a:cubicBezTo>
                    <a:cubicBezTo>
                      <a:pt x="515" y="1031"/>
                      <a:pt x="514" y="1003"/>
                      <a:pt x="514" y="1003"/>
                    </a:cubicBezTo>
                    <a:cubicBezTo>
                      <a:pt x="513" y="956"/>
                      <a:pt x="513" y="956"/>
                      <a:pt x="513" y="956"/>
                    </a:cubicBezTo>
                    <a:cubicBezTo>
                      <a:pt x="513" y="696"/>
                      <a:pt x="513" y="696"/>
                      <a:pt x="513" y="696"/>
                    </a:cubicBezTo>
                    <a:cubicBezTo>
                      <a:pt x="1022" y="696"/>
                      <a:pt x="1022" y="696"/>
                      <a:pt x="1022" y="696"/>
                    </a:cubicBezTo>
                    <a:cubicBezTo>
                      <a:pt x="1022" y="956"/>
                      <a:pt x="1022" y="956"/>
                      <a:pt x="1022" y="956"/>
                    </a:cubicBezTo>
                    <a:cubicBezTo>
                      <a:pt x="1021" y="1003"/>
                      <a:pt x="1021" y="1003"/>
                      <a:pt x="1021" y="1003"/>
                    </a:cubicBezTo>
                    <a:cubicBezTo>
                      <a:pt x="1021" y="1003"/>
                      <a:pt x="1020" y="1031"/>
                      <a:pt x="1019" y="1039"/>
                    </a:cubicBezTo>
                    <a:cubicBezTo>
                      <a:pt x="1014" y="1095"/>
                      <a:pt x="986" y="1114"/>
                      <a:pt x="936" y="1122"/>
                    </a:cubicBezTo>
                    <a:cubicBezTo>
                      <a:pt x="921" y="1125"/>
                      <a:pt x="897" y="1128"/>
                      <a:pt x="883" y="1130"/>
                    </a:cubicBezTo>
                    <a:cubicBezTo>
                      <a:pt x="864" y="1132"/>
                      <a:pt x="852" y="1145"/>
                      <a:pt x="852" y="1161"/>
                    </a:cubicBezTo>
                    <a:cubicBezTo>
                      <a:pt x="852" y="1161"/>
                      <a:pt x="852" y="1216"/>
                      <a:pt x="852" y="1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" name="Freeform 53"/>
              <p:cNvSpPr>
                <a:spLocks/>
              </p:cNvSpPr>
              <p:nvPr userDrawn="1"/>
            </p:nvSpPr>
            <p:spPr bwMode="auto">
              <a:xfrm>
                <a:off x="8532833" y="809623"/>
                <a:ext cx="139700" cy="254000"/>
              </a:xfrm>
              <a:custGeom>
                <a:avLst/>
                <a:gdLst>
                  <a:gd name="T0" fmla="*/ 0 w 683"/>
                  <a:gd name="T1" fmla="*/ 1218 h 1233"/>
                  <a:gd name="T2" fmla="*/ 0 w 683"/>
                  <a:gd name="T3" fmla="*/ 1223 h 1233"/>
                  <a:gd name="T4" fmla="*/ 11 w 683"/>
                  <a:gd name="T5" fmla="*/ 1233 h 1233"/>
                  <a:gd name="T6" fmla="*/ 16 w 683"/>
                  <a:gd name="T7" fmla="*/ 1233 h 1233"/>
                  <a:gd name="T8" fmla="*/ 668 w 683"/>
                  <a:gd name="T9" fmla="*/ 1233 h 1233"/>
                  <a:gd name="T10" fmla="*/ 673 w 683"/>
                  <a:gd name="T11" fmla="*/ 1233 h 1233"/>
                  <a:gd name="T12" fmla="*/ 683 w 683"/>
                  <a:gd name="T13" fmla="*/ 1223 h 1233"/>
                  <a:gd name="T14" fmla="*/ 683 w 683"/>
                  <a:gd name="T15" fmla="*/ 1218 h 1233"/>
                  <a:gd name="T16" fmla="*/ 683 w 683"/>
                  <a:gd name="T17" fmla="*/ 1161 h 1233"/>
                  <a:gd name="T18" fmla="*/ 652 w 683"/>
                  <a:gd name="T19" fmla="*/ 1130 h 1233"/>
                  <a:gd name="T20" fmla="*/ 599 w 683"/>
                  <a:gd name="T21" fmla="*/ 1122 h 1233"/>
                  <a:gd name="T22" fmla="*/ 516 w 683"/>
                  <a:gd name="T23" fmla="*/ 1039 h 1233"/>
                  <a:gd name="T24" fmla="*/ 514 w 683"/>
                  <a:gd name="T25" fmla="*/ 1003 h 1233"/>
                  <a:gd name="T26" fmla="*/ 513 w 683"/>
                  <a:gd name="T27" fmla="*/ 956 h 1233"/>
                  <a:gd name="T28" fmla="*/ 513 w 683"/>
                  <a:gd name="T29" fmla="*/ 278 h 1233"/>
                  <a:gd name="T30" fmla="*/ 514 w 683"/>
                  <a:gd name="T31" fmla="*/ 230 h 1233"/>
                  <a:gd name="T32" fmla="*/ 516 w 683"/>
                  <a:gd name="T33" fmla="*/ 194 h 1233"/>
                  <a:gd name="T34" fmla="*/ 599 w 683"/>
                  <a:gd name="T35" fmla="*/ 111 h 1233"/>
                  <a:gd name="T36" fmla="*/ 652 w 683"/>
                  <a:gd name="T37" fmla="*/ 104 h 1233"/>
                  <a:gd name="T38" fmla="*/ 683 w 683"/>
                  <a:gd name="T39" fmla="*/ 72 h 1233"/>
                  <a:gd name="T40" fmla="*/ 683 w 683"/>
                  <a:gd name="T41" fmla="*/ 16 h 1233"/>
                  <a:gd name="T42" fmla="*/ 683 w 683"/>
                  <a:gd name="T43" fmla="*/ 11 h 1233"/>
                  <a:gd name="T44" fmla="*/ 673 w 683"/>
                  <a:gd name="T45" fmla="*/ 1 h 1233"/>
                  <a:gd name="T46" fmla="*/ 668 w 683"/>
                  <a:gd name="T47" fmla="*/ 0 h 1233"/>
                  <a:gd name="T48" fmla="*/ 16 w 683"/>
                  <a:gd name="T49" fmla="*/ 0 h 1233"/>
                  <a:gd name="T50" fmla="*/ 11 w 683"/>
                  <a:gd name="T51" fmla="*/ 1 h 1233"/>
                  <a:gd name="T52" fmla="*/ 0 w 683"/>
                  <a:gd name="T53" fmla="*/ 11 h 1233"/>
                  <a:gd name="T54" fmla="*/ 0 w 683"/>
                  <a:gd name="T55" fmla="*/ 16 h 1233"/>
                  <a:gd name="T56" fmla="*/ 0 w 683"/>
                  <a:gd name="T57" fmla="*/ 72 h 1233"/>
                  <a:gd name="T58" fmla="*/ 31 w 683"/>
                  <a:gd name="T59" fmla="*/ 104 h 1233"/>
                  <a:gd name="T60" fmla="*/ 84 w 683"/>
                  <a:gd name="T61" fmla="*/ 111 h 1233"/>
                  <a:gd name="T62" fmla="*/ 168 w 683"/>
                  <a:gd name="T63" fmla="*/ 194 h 1233"/>
                  <a:gd name="T64" fmla="*/ 169 w 683"/>
                  <a:gd name="T65" fmla="*/ 230 h 1233"/>
                  <a:gd name="T66" fmla="*/ 170 w 683"/>
                  <a:gd name="T67" fmla="*/ 278 h 1233"/>
                  <a:gd name="T68" fmla="*/ 170 w 683"/>
                  <a:gd name="T69" fmla="*/ 956 h 1233"/>
                  <a:gd name="T70" fmla="*/ 169 w 683"/>
                  <a:gd name="T71" fmla="*/ 1003 h 1233"/>
                  <a:gd name="T72" fmla="*/ 168 w 683"/>
                  <a:gd name="T73" fmla="*/ 1039 h 1233"/>
                  <a:gd name="T74" fmla="*/ 84 w 683"/>
                  <a:gd name="T75" fmla="*/ 1122 h 1233"/>
                  <a:gd name="T76" fmla="*/ 31 w 683"/>
                  <a:gd name="T77" fmla="*/ 1130 h 1233"/>
                  <a:gd name="T78" fmla="*/ 0 w 683"/>
                  <a:gd name="T79" fmla="*/ 1161 h 1233"/>
                  <a:gd name="T80" fmla="*/ 0 w 683"/>
                  <a:gd name="T81" fmla="*/ 1218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3" h="1233">
                    <a:moveTo>
                      <a:pt x="0" y="1218"/>
                    </a:moveTo>
                    <a:cubicBezTo>
                      <a:pt x="0" y="1219"/>
                      <a:pt x="0" y="1223"/>
                      <a:pt x="0" y="1223"/>
                    </a:cubicBezTo>
                    <a:cubicBezTo>
                      <a:pt x="1" y="1228"/>
                      <a:pt x="5" y="1233"/>
                      <a:pt x="11" y="1233"/>
                    </a:cubicBezTo>
                    <a:cubicBezTo>
                      <a:pt x="11" y="1233"/>
                      <a:pt x="14" y="1233"/>
                      <a:pt x="16" y="1233"/>
                    </a:cubicBezTo>
                    <a:cubicBezTo>
                      <a:pt x="17" y="1233"/>
                      <a:pt x="668" y="1233"/>
                      <a:pt x="668" y="1233"/>
                    </a:cubicBezTo>
                    <a:cubicBezTo>
                      <a:pt x="669" y="1233"/>
                      <a:pt x="673" y="1233"/>
                      <a:pt x="673" y="1233"/>
                    </a:cubicBezTo>
                    <a:cubicBezTo>
                      <a:pt x="678" y="1233"/>
                      <a:pt x="683" y="1228"/>
                      <a:pt x="683" y="1223"/>
                    </a:cubicBezTo>
                    <a:cubicBezTo>
                      <a:pt x="683" y="1223"/>
                      <a:pt x="683" y="1219"/>
                      <a:pt x="683" y="1218"/>
                    </a:cubicBezTo>
                    <a:cubicBezTo>
                      <a:pt x="683" y="1161"/>
                      <a:pt x="683" y="1161"/>
                      <a:pt x="683" y="1161"/>
                    </a:cubicBezTo>
                    <a:cubicBezTo>
                      <a:pt x="683" y="1145"/>
                      <a:pt x="671" y="1132"/>
                      <a:pt x="652" y="1130"/>
                    </a:cubicBezTo>
                    <a:cubicBezTo>
                      <a:pt x="638" y="1128"/>
                      <a:pt x="615" y="1125"/>
                      <a:pt x="599" y="1122"/>
                    </a:cubicBezTo>
                    <a:cubicBezTo>
                      <a:pt x="549" y="1114"/>
                      <a:pt x="521" y="1095"/>
                      <a:pt x="516" y="1039"/>
                    </a:cubicBezTo>
                    <a:cubicBezTo>
                      <a:pt x="515" y="1031"/>
                      <a:pt x="514" y="1003"/>
                      <a:pt x="514" y="1003"/>
                    </a:cubicBezTo>
                    <a:cubicBezTo>
                      <a:pt x="513" y="956"/>
                      <a:pt x="513" y="956"/>
                      <a:pt x="513" y="956"/>
                    </a:cubicBezTo>
                    <a:cubicBezTo>
                      <a:pt x="513" y="278"/>
                      <a:pt x="513" y="278"/>
                      <a:pt x="513" y="278"/>
                    </a:cubicBezTo>
                    <a:cubicBezTo>
                      <a:pt x="514" y="230"/>
                      <a:pt x="514" y="230"/>
                      <a:pt x="514" y="230"/>
                    </a:cubicBezTo>
                    <a:cubicBezTo>
                      <a:pt x="514" y="230"/>
                      <a:pt x="515" y="203"/>
                      <a:pt x="516" y="194"/>
                    </a:cubicBezTo>
                    <a:cubicBezTo>
                      <a:pt x="521" y="138"/>
                      <a:pt x="549" y="119"/>
                      <a:pt x="599" y="111"/>
                    </a:cubicBezTo>
                    <a:cubicBezTo>
                      <a:pt x="615" y="109"/>
                      <a:pt x="638" y="106"/>
                      <a:pt x="652" y="104"/>
                    </a:cubicBezTo>
                    <a:cubicBezTo>
                      <a:pt x="671" y="102"/>
                      <a:pt x="683" y="89"/>
                      <a:pt x="683" y="72"/>
                    </a:cubicBezTo>
                    <a:cubicBezTo>
                      <a:pt x="683" y="16"/>
                      <a:pt x="683" y="16"/>
                      <a:pt x="683" y="16"/>
                    </a:cubicBezTo>
                    <a:cubicBezTo>
                      <a:pt x="683" y="14"/>
                      <a:pt x="683" y="11"/>
                      <a:pt x="683" y="11"/>
                    </a:cubicBezTo>
                    <a:cubicBezTo>
                      <a:pt x="683" y="5"/>
                      <a:pt x="678" y="1"/>
                      <a:pt x="673" y="1"/>
                    </a:cubicBezTo>
                    <a:cubicBezTo>
                      <a:pt x="673" y="1"/>
                      <a:pt x="669" y="0"/>
                      <a:pt x="668" y="0"/>
                    </a:cubicBezTo>
                    <a:cubicBezTo>
                      <a:pt x="668" y="0"/>
                      <a:pt x="17" y="0"/>
                      <a:pt x="16" y="0"/>
                    </a:cubicBezTo>
                    <a:cubicBezTo>
                      <a:pt x="14" y="0"/>
                      <a:pt x="11" y="1"/>
                      <a:pt x="11" y="1"/>
                    </a:cubicBezTo>
                    <a:cubicBezTo>
                      <a:pt x="5" y="1"/>
                      <a:pt x="1" y="5"/>
                      <a:pt x="0" y="11"/>
                    </a:cubicBezTo>
                    <a:cubicBezTo>
                      <a:pt x="0" y="11"/>
                      <a:pt x="0" y="14"/>
                      <a:pt x="0" y="16"/>
                    </a:cubicBezTo>
                    <a:cubicBezTo>
                      <a:pt x="0" y="17"/>
                      <a:pt x="0" y="72"/>
                      <a:pt x="0" y="72"/>
                    </a:cubicBezTo>
                    <a:cubicBezTo>
                      <a:pt x="0" y="89"/>
                      <a:pt x="12" y="102"/>
                      <a:pt x="31" y="104"/>
                    </a:cubicBezTo>
                    <a:cubicBezTo>
                      <a:pt x="45" y="106"/>
                      <a:pt x="69" y="109"/>
                      <a:pt x="84" y="111"/>
                    </a:cubicBezTo>
                    <a:cubicBezTo>
                      <a:pt x="134" y="119"/>
                      <a:pt x="162" y="138"/>
                      <a:pt x="168" y="194"/>
                    </a:cubicBezTo>
                    <a:cubicBezTo>
                      <a:pt x="168" y="203"/>
                      <a:pt x="169" y="230"/>
                      <a:pt x="169" y="230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956"/>
                      <a:pt x="170" y="956"/>
                      <a:pt x="170" y="956"/>
                    </a:cubicBezTo>
                    <a:cubicBezTo>
                      <a:pt x="169" y="1003"/>
                      <a:pt x="169" y="1003"/>
                      <a:pt x="169" y="1003"/>
                    </a:cubicBezTo>
                    <a:cubicBezTo>
                      <a:pt x="169" y="1003"/>
                      <a:pt x="168" y="1031"/>
                      <a:pt x="168" y="1039"/>
                    </a:cubicBezTo>
                    <a:cubicBezTo>
                      <a:pt x="162" y="1095"/>
                      <a:pt x="134" y="1114"/>
                      <a:pt x="84" y="1122"/>
                    </a:cubicBezTo>
                    <a:cubicBezTo>
                      <a:pt x="69" y="1125"/>
                      <a:pt x="45" y="1128"/>
                      <a:pt x="31" y="1130"/>
                    </a:cubicBezTo>
                    <a:cubicBezTo>
                      <a:pt x="12" y="1132"/>
                      <a:pt x="0" y="1145"/>
                      <a:pt x="0" y="1161"/>
                    </a:cubicBezTo>
                    <a:cubicBezTo>
                      <a:pt x="0" y="1161"/>
                      <a:pt x="0" y="1216"/>
                      <a:pt x="0" y="1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" name="Freeform 54"/>
              <p:cNvSpPr>
                <a:spLocks/>
              </p:cNvSpPr>
              <p:nvPr userDrawn="1"/>
            </p:nvSpPr>
            <p:spPr bwMode="auto">
              <a:xfrm>
                <a:off x="8777310" y="884235"/>
                <a:ext cx="141287" cy="174624"/>
              </a:xfrm>
              <a:custGeom>
                <a:avLst/>
                <a:gdLst>
                  <a:gd name="T0" fmla="*/ 670 w 686"/>
                  <a:gd name="T1" fmla="*/ 172 h 850"/>
                  <a:gd name="T2" fmla="*/ 434 w 686"/>
                  <a:gd name="T3" fmla="*/ 99 h 850"/>
                  <a:gd name="T4" fmla="*/ 126 w 686"/>
                  <a:gd name="T5" fmla="*/ 423 h 850"/>
                  <a:gd name="T6" fmla="*/ 436 w 686"/>
                  <a:gd name="T7" fmla="*/ 752 h 850"/>
                  <a:gd name="T8" fmla="*/ 569 w 686"/>
                  <a:gd name="T9" fmla="*/ 732 h 850"/>
                  <a:gd name="T10" fmla="*/ 569 w 686"/>
                  <a:gd name="T11" fmla="*/ 483 h 850"/>
                  <a:gd name="T12" fmla="*/ 395 w 686"/>
                  <a:gd name="T13" fmla="*/ 483 h 850"/>
                  <a:gd name="T14" fmla="*/ 395 w 686"/>
                  <a:gd name="T15" fmla="*/ 386 h 850"/>
                  <a:gd name="T16" fmla="*/ 686 w 686"/>
                  <a:gd name="T17" fmla="*/ 386 h 850"/>
                  <a:gd name="T18" fmla="*/ 686 w 686"/>
                  <a:gd name="T19" fmla="*/ 809 h 850"/>
                  <a:gd name="T20" fmla="*/ 435 w 686"/>
                  <a:gd name="T21" fmla="*/ 850 h 850"/>
                  <a:gd name="T22" fmla="*/ 0 w 686"/>
                  <a:gd name="T23" fmla="*/ 423 h 850"/>
                  <a:gd name="T24" fmla="*/ 434 w 686"/>
                  <a:gd name="T25" fmla="*/ 0 h 850"/>
                  <a:gd name="T26" fmla="*/ 670 w 686"/>
                  <a:gd name="T27" fmla="*/ 48 h 850"/>
                  <a:gd name="T28" fmla="*/ 670 w 686"/>
                  <a:gd name="T29" fmla="*/ 172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6" h="850">
                    <a:moveTo>
                      <a:pt x="670" y="172"/>
                    </a:moveTo>
                    <a:cubicBezTo>
                      <a:pt x="612" y="130"/>
                      <a:pt x="540" y="99"/>
                      <a:pt x="434" y="99"/>
                    </a:cubicBezTo>
                    <a:cubicBezTo>
                      <a:pt x="252" y="99"/>
                      <a:pt x="126" y="235"/>
                      <a:pt x="126" y="423"/>
                    </a:cubicBezTo>
                    <a:cubicBezTo>
                      <a:pt x="126" y="618"/>
                      <a:pt x="261" y="752"/>
                      <a:pt x="436" y="752"/>
                    </a:cubicBezTo>
                    <a:cubicBezTo>
                      <a:pt x="507" y="752"/>
                      <a:pt x="536" y="744"/>
                      <a:pt x="569" y="732"/>
                    </a:cubicBezTo>
                    <a:cubicBezTo>
                      <a:pt x="569" y="483"/>
                      <a:pt x="569" y="483"/>
                      <a:pt x="569" y="483"/>
                    </a:cubicBezTo>
                    <a:cubicBezTo>
                      <a:pt x="395" y="483"/>
                      <a:pt x="395" y="483"/>
                      <a:pt x="395" y="483"/>
                    </a:cubicBezTo>
                    <a:cubicBezTo>
                      <a:pt x="395" y="386"/>
                      <a:pt x="395" y="386"/>
                      <a:pt x="395" y="386"/>
                    </a:cubicBezTo>
                    <a:cubicBezTo>
                      <a:pt x="686" y="386"/>
                      <a:pt x="686" y="386"/>
                      <a:pt x="686" y="386"/>
                    </a:cubicBezTo>
                    <a:cubicBezTo>
                      <a:pt x="686" y="809"/>
                      <a:pt x="686" y="809"/>
                      <a:pt x="686" y="809"/>
                    </a:cubicBezTo>
                    <a:cubicBezTo>
                      <a:pt x="622" y="834"/>
                      <a:pt x="546" y="850"/>
                      <a:pt x="435" y="850"/>
                    </a:cubicBezTo>
                    <a:cubicBezTo>
                      <a:pt x="175" y="850"/>
                      <a:pt x="0" y="685"/>
                      <a:pt x="0" y="423"/>
                    </a:cubicBezTo>
                    <a:cubicBezTo>
                      <a:pt x="0" y="169"/>
                      <a:pt x="197" y="0"/>
                      <a:pt x="434" y="0"/>
                    </a:cubicBezTo>
                    <a:cubicBezTo>
                      <a:pt x="526" y="0"/>
                      <a:pt x="601" y="17"/>
                      <a:pt x="670" y="48"/>
                    </a:cubicBezTo>
                    <a:lnTo>
                      <a:pt x="67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Freeform 55"/>
              <p:cNvSpPr>
                <a:spLocks noEditPoints="1"/>
              </p:cNvSpPr>
              <p:nvPr userDrawn="1"/>
            </p:nvSpPr>
            <p:spPr bwMode="auto">
              <a:xfrm>
                <a:off x="9099572" y="884230"/>
                <a:ext cx="161925" cy="174622"/>
              </a:xfrm>
              <a:custGeom>
                <a:avLst/>
                <a:gdLst>
                  <a:gd name="T0" fmla="*/ 396 w 791"/>
                  <a:gd name="T1" fmla="*/ 0 h 850"/>
                  <a:gd name="T2" fmla="*/ 0 w 791"/>
                  <a:gd name="T3" fmla="*/ 425 h 850"/>
                  <a:gd name="T4" fmla="*/ 396 w 791"/>
                  <a:gd name="T5" fmla="*/ 850 h 850"/>
                  <a:gd name="T6" fmla="*/ 791 w 791"/>
                  <a:gd name="T7" fmla="*/ 425 h 850"/>
                  <a:gd name="T8" fmla="*/ 396 w 791"/>
                  <a:gd name="T9" fmla="*/ 0 h 850"/>
                  <a:gd name="T10" fmla="*/ 396 w 791"/>
                  <a:gd name="T11" fmla="*/ 752 h 850"/>
                  <a:gd name="T12" fmla="*/ 125 w 791"/>
                  <a:gd name="T13" fmla="*/ 425 h 850"/>
                  <a:gd name="T14" fmla="*/ 396 w 791"/>
                  <a:gd name="T15" fmla="*/ 99 h 850"/>
                  <a:gd name="T16" fmla="*/ 666 w 791"/>
                  <a:gd name="T17" fmla="*/ 425 h 850"/>
                  <a:gd name="T18" fmla="*/ 396 w 791"/>
                  <a:gd name="T19" fmla="*/ 752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1" h="850">
                    <a:moveTo>
                      <a:pt x="396" y="0"/>
                    </a:moveTo>
                    <a:cubicBezTo>
                      <a:pt x="146" y="0"/>
                      <a:pt x="0" y="182"/>
                      <a:pt x="0" y="425"/>
                    </a:cubicBezTo>
                    <a:cubicBezTo>
                      <a:pt x="0" y="669"/>
                      <a:pt x="146" y="850"/>
                      <a:pt x="396" y="850"/>
                    </a:cubicBezTo>
                    <a:cubicBezTo>
                      <a:pt x="645" y="850"/>
                      <a:pt x="791" y="669"/>
                      <a:pt x="791" y="425"/>
                    </a:cubicBezTo>
                    <a:cubicBezTo>
                      <a:pt x="791" y="182"/>
                      <a:pt x="645" y="0"/>
                      <a:pt x="396" y="0"/>
                    </a:cubicBezTo>
                    <a:close/>
                    <a:moveTo>
                      <a:pt x="396" y="752"/>
                    </a:moveTo>
                    <a:cubicBezTo>
                      <a:pt x="214" y="753"/>
                      <a:pt x="125" y="595"/>
                      <a:pt x="125" y="425"/>
                    </a:cubicBezTo>
                    <a:cubicBezTo>
                      <a:pt x="125" y="256"/>
                      <a:pt x="214" y="98"/>
                      <a:pt x="396" y="99"/>
                    </a:cubicBezTo>
                    <a:cubicBezTo>
                      <a:pt x="577" y="98"/>
                      <a:pt x="666" y="256"/>
                      <a:pt x="666" y="425"/>
                    </a:cubicBezTo>
                    <a:cubicBezTo>
                      <a:pt x="666" y="595"/>
                      <a:pt x="577" y="753"/>
                      <a:pt x="396" y="7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" name="Freeform 56"/>
              <p:cNvSpPr>
                <a:spLocks noEditPoints="1"/>
              </p:cNvSpPr>
              <p:nvPr userDrawn="1"/>
            </p:nvSpPr>
            <p:spPr bwMode="auto">
              <a:xfrm>
                <a:off x="8961460" y="887408"/>
                <a:ext cx="120650" cy="169863"/>
              </a:xfrm>
              <a:custGeom>
                <a:avLst/>
                <a:gdLst>
                  <a:gd name="T0" fmla="*/ 432 w 590"/>
                  <a:gd name="T1" fmla="*/ 505 h 822"/>
                  <a:gd name="T2" fmla="*/ 338 w 590"/>
                  <a:gd name="T3" fmla="*/ 424 h 822"/>
                  <a:gd name="T4" fmla="*/ 338 w 590"/>
                  <a:gd name="T5" fmla="*/ 423 h 822"/>
                  <a:gd name="T6" fmla="*/ 489 w 590"/>
                  <a:gd name="T7" fmla="*/ 343 h 822"/>
                  <a:gd name="T8" fmla="*/ 526 w 590"/>
                  <a:gd name="T9" fmla="*/ 229 h 822"/>
                  <a:gd name="T10" fmla="*/ 230 w 590"/>
                  <a:gd name="T11" fmla="*/ 0 h 822"/>
                  <a:gd name="T12" fmla="*/ 0 w 590"/>
                  <a:gd name="T13" fmla="*/ 0 h 822"/>
                  <a:gd name="T14" fmla="*/ 0 w 590"/>
                  <a:gd name="T15" fmla="*/ 822 h 822"/>
                  <a:gd name="T16" fmla="*/ 118 w 590"/>
                  <a:gd name="T17" fmla="*/ 822 h 822"/>
                  <a:gd name="T18" fmla="*/ 118 w 590"/>
                  <a:gd name="T19" fmla="*/ 468 h 822"/>
                  <a:gd name="T20" fmla="*/ 182 w 590"/>
                  <a:gd name="T21" fmla="*/ 468 h 822"/>
                  <a:gd name="T22" fmla="*/ 320 w 590"/>
                  <a:gd name="T23" fmla="*/ 546 h 822"/>
                  <a:gd name="T24" fmla="*/ 445 w 590"/>
                  <a:gd name="T25" fmla="*/ 822 h 822"/>
                  <a:gd name="T26" fmla="*/ 590 w 590"/>
                  <a:gd name="T27" fmla="*/ 822 h 822"/>
                  <a:gd name="T28" fmla="*/ 432 w 590"/>
                  <a:gd name="T29" fmla="*/ 505 h 822"/>
                  <a:gd name="T30" fmla="*/ 191 w 590"/>
                  <a:gd name="T31" fmla="*/ 365 h 822"/>
                  <a:gd name="T32" fmla="*/ 118 w 590"/>
                  <a:gd name="T33" fmla="*/ 365 h 822"/>
                  <a:gd name="T34" fmla="*/ 118 w 590"/>
                  <a:gd name="T35" fmla="*/ 104 h 822"/>
                  <a:gd name="T36" fmla="*/ 210 w 590"/>
                  <a:gd name="T37" fmla="*/ 104 h 822"/>
                  <a:gd name="T38" fmla="*/ 397 w 590"/>
                  <a:gd name="T39" fmla="*/ 229 h 822"/>
                  <a:gd name="T40" fmla="*/ 191 w 590"/>
                  <a:gd name="T41" fmla="*/ 365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0" h="822">
                    <a:moveTo>
                      <a:pt x="432" y="505"/>
                    </a:moveTo>
                    <a:cubicBezTo>
                      <a:pt x="407" y="456"/>
                      <a:pt x="375" y="433"/>
                      <a:pt x="338" y="424"/>
                    </a:cubicBezTo>
                    <a:cubicBezTo>
                      <a:pt x="338" y="423"/>
                      <a:pt x="338" y="423"/>
                      <a:pt x="338" y="423"/>
                    </a:cubicBezTo>
                    <a:cubicBezTo>
                      <a:pt x="399" y="414"/>
                      <a:pt x="457" y="384"/>
                      <a:pt x="489" y="343"/>
                    </a:cubicBezTo>
                    <a:cubicBezTo>
                      <a:pt x="511" y="314"/>
                      <a:pt x="526" y="276"/>
                      <a:pt x="526" y="229"/>
                    </a:cubicBezTo>
                    <a:cubicBezTo>
                      <a:pt x="526" y="76"/>
                      <a:pt x="424" y="0"/>
                      <a:pt x="2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22"/>
                      <a:pt x="0" y="822"/>
                      <a:pt x="0" y="822"/>
                    </a:cubicBezTo>
                    <a:cubicBezTo>
                      <a:pt x="118" y="822"/>
                      <a:pt x="118" y="822"/>
                      <a:pt x="118" y="822"/>
                    </a:cubicBezTo>
                    <a:cubicBezTo>
                      <a:pt x="118" y="468"/>
                      <a:pt x="118" y="468"/>
                      <a:pt x="118" y="468"/>
                    </a:cubicBezTo>
                    <a:cubicBezTo>
                      <a:pt x="140" y="468"/>
                      <a:pt x="173" y="468"/>
                      <a:pt x="182" y="468"/>
                    </a:cubicBezTo>
                    <a:cubicBezTo>
                      <a:pt x="244" y="468"/>
                      <a:pt x="284" y="468"/>
                      <a:pt x="320" y="546"/>
                    </a:cubicBezTo>
                    <a:cubicBezTo>
                      <a:pt x="445" y="822"/>
                      <a:pt x="445" y="822"/>
                      <a:pt x="445" y="822"/>
                    </a:cubicBezTo>
                    <a:cubicBezTo>
                      <a:pt x="590" y="822"/>
                      <a:pt x="590" y="822"/>
                      <a:pt x="590" y="822"/>
                    </a:cubicBezTo>
                    <a:lnTo>
                      <a:pt x="432" y="505"/>
                    </a:lnTo>
                    <a:close/>
                    <a:moveTo>
                      <a:pt x="191" y="365"/>
                    </a:moveTo>
                    <a:cubicBezTo>
                      <a:pt x="183" y="365"/>
                      <a:pt x="143" y="365"/>
                      <a:pt x="118" y="365"/>
                    </a:cubicBezTo>
                    <a:cubicBezTo>
                      <a:pt x="118" y="104"/>
                      <a:pt x="118" y="104"/>
                      <a:pt x="118" y="104"/>
                    </a:cubicBezTo>
                    <a:cubicBezTo>
                      <a:pt x="210" y="104"/>
                      <a:pt x="210" y="104"/>
                      <a:pt x="210" y="104"/>
                    </a:cubicBezTo>
                    <a:cubicBezTo>
                      <a:pt x="321" y="104"/>
                      <a:pt x="397" y="132"/>
                      <a:pt x="397" y="229"/>
                    </a:cubicBezTo>
                    <a:cubicBezTo>
                      <a:pt x="397" y="326"/>
                      <a:pt x="302" y="365"/>
                      <a:pt x="191" y="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Freeform 57"/>
              <p:cNvSpPr>
                <a:spLocks noEditPoints="1"/>
              </p:cNvSpPr>
              <p:nvPr userDrawn="1"/>
            </p:nvSpPr>
            <p:spPr bwMode="auto">
              <a:xfrm>
                <a:off x="9472654" y="887411"/>
                <a:ext cx="106362" cy="169863"/>
              </a:xfrm>
              <a:custGeom>
                <a:avLst/>
                <a:gdLst>
                  <a:gd name="T0" fmla="*/ 218 w 524"/>
                  <a:gd name="T1" fmla="*/ 0 h 822"/>
                  <a:gd name="T2" fmla="*/ 0 w 524"/>
                  <a:gd name="T3" fmla="*/ 0 h 822"/>
                  <a:gd name="T4" fmla="*/ 0 w 524"/>
                  <a:gd name="T5" fmla="*/ 822 h 822"/>
                  <a:gd name="T6" fmla="*/ 118 w 524"/>
                  <a:gd name="T7" fmla="*/ 822 h 822"/>
                  <a:gd name="T8" fmla="*/ 118 w 524"/>
                  <a:gd name="T9" fmla="*/ 494 h 822"/>
                  <a:gd name="T10" fmla="*/ 218 w 524"/>
                  <a:gd name="T11" fmla="*/ 494 h 822"/>
                  <a:gd name="T12" fmla="*/ 524 w 524"/>
                  <a:gd name="T13" fmla="*/ 242 h 822"/>
                  <a:gd name="T14" fmla="*/ 218 w 524"/>
                  <a:gd name="T15" fmla="*/ 0 h 822"/>
                  <a:gd name="T16" fmla="*/ 205 w 524"/>
                  <a:gd name="T17" fmla="*/ 390 h 822"/>
                  <a:gd name="T18" fmla="*/ 118 w 524"/>
                  <a:gd name="T19" fmla="*/ 390 h 822"/>
                  <a:gd name="T20" fmla="*/ 118 w 524"/>
                  <a:gd name="T21" fmla="*/ 104 h 822"/>
                  <a:gd name="T22" fmla="*/ 205 w 524"/>
                  <a:gd name="T23" fmla="*/ 104 h 822"/>
                  <a:gd name="T24" fmla="*/ 399 w 524"/>
                  <a:gd name="T25" fmla="*/ 242 h 822"/>
                  <a:gd name="T26" fmla="*/ 205 w 524"/>
                  <a:gd name="T27" fmla="*/ 39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4" h="822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22"/>
                      <a:pt x="0" y="822"/>
                      <a:pt x="0" y="822"/>
                    </a:cubicBezTo>
                    <a:cubicBezTo>
                      <a:pt x="118" y="822"/>
                      <a:pt x="118" y="822"/>
                      <a:pt x="118" y="822"/>
                    </a:cubicBezTo>
                    <a:cubicBezTo>
                      <a:pt x="118" y="494"/>
                      <a:pt x="118" y="494"/>
                      <a:pt x="118" y="494"/>
                    </a:cubicBezTo>
                    <a:cubicBezTo>
                      <a:pt x="143" y="494"/>
                      <a:pt x="186" y="494"/>
                      <a:pt x="218" y="494"/>
                    </a:cubicBezTo>
                    <a:cubicBezTo>
                      <a:pt x="409" y="494"/>
                      <a:pt x="524" y="395"/>
                      <a:pt x="524" y="242"/>
                    </a:cubicBezTo>
                    <a:cubicBezTo>
                      <a:pt x="524" y="85"/>
                      <a:pt x="412" y="0"/>
                      <a:pt x="218" y="0"/>
                    </a:cubicBezTo>
                    <a:close/>
                    <a:moveTo>
                      <a:pt x="205" y="390"/>
                    </a:moveTo>
                    <a:cubicBezTo>
                      <a:pt x="174" y="390"/>
                      <a:pt x="139" y="390"/>
                      <a:pt x="118" y="390"/>
                    </a:cubicBezTo>
                    <a:cubicBezTo>
                      <a:pt x="118" y="104"/>
                      <a:pt x="118" y="104"/>
                      <a:pt x="118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325" y="104"/>
                      <a:pt x="399" y="147"/>
                      <a:pt x="399" y="242"/>
                    </a:cubicBezTo>
                    <a:cubicBezTo>
                      <a:pt x="399" y="338"/>
                      <a:pt x="322" y="390"/>
                      <a:pt x="205" y="3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Freeform 58"/>
              <p:cNvSpPr>
                <a:spLocks/>
              </p:cNvSpPr>
              <p:nvPr userDrawn="1"/>
            </p:nvSpPr>
            <p:spPr bwMode="auto">
              <a:xfrm>
                <a:off x="9296400" y="887413"/>
                <a:ext cx="130175" cy="171450"/>
              </a:xfrm>
              <a:custGeom>
                <a:avLst/>
                <a:gdLst>
                  <a:gd name="T0" fmla="*/ 320 w 639"/>
                  <a:gd name="T1" fmla="*/ 734 h 836"/>
                  <a:gd name="T2" fmla="*/ 518 w 639"/>
                  <a:gd name="T3" fmla="*/ 485 h 836"/>
                  <a:gd name="T4" fmla="*/ 518 w 639"/>
                  <a:gd name="T5" fmla="*/ 0 h 836"/>
                  <a:gd name="T6" fmla="*/ 639 w 639"/>
                  <a:gd name="T7" fmla="*/ 0 h 836"/>
                  <a:gd name="T8" fmla="*/ 639 w 639"/>
                  <a:gd name="T9" fmla="*/ 495 h 836"/>
                  <a:gd name="T10" fmla="*/ 320 w 639"/>
                  <a:gd name="T11" fmla="*/ 836 h 836"/>
                  <a:gd name="T12" fmla="*/ 0 w 639"/>
                  <a:gd name="T13" fmla="*/ 495 h 836"/>
                  <a:gd name="T14" fmla="*/ 0 w 639"/>
                  <a:gd name="T15" fmla="*/ 0 h 836"/>
                  <a:gd name="T16" fmla="*/ 122 w 639"/>
                  <a:gd name="T17" fmla="*/ 0 h 836"/>
                  <a:gd name="T18" fmla="*/ 122 w 639"/>
                  <a:gd name="T19" fmla="*/ 485 h 836"/>
                  <a:gd name="T20" fmla="*/ 320 w 639"/>
                  <a:gd name="T21" fmla="*/ 734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9" h="836">
                    <a:moveTo>
                      <a:pt x="320" y="734"/>
                    </a:moveTo>
                    <a:cubicBezTo>
                      <a:pt x="454" y="734"/>
                      <a:pt x="518" y="651"/>
                      <a:pt x="518" y="485"/>
                    </a:cubicBezTo>
                    <a:cubicBezTo>
                      <a:pt x="518" y="0"/>
                      <a:pt x="518" y="0"/>
                      <a:pt x="518" y="0"/>
                    </a:cubicBezTo>
                    <a:cubicBezTo>
                      <a:pt x="639" y="0"/>
                      <a:pt x="639" y="0"/>
                      <a:pt x="639" y="0"/>
                    </a:cubicBezTo>
                    <a:cubicBezTo>
                      <a:pt x="639" y="495"/>
                      <a:pt x="639" y="495"/>
                      <a:pt x="639" y="495"/>
                    </a:cubicBezTo>
                    <a:cubicBezTo>
                      <a:pt x="639" y="738"/>
                      <a:pt x="510" y="836"/>
                      <a:pt x="320" y="836"/>
                    </a:cubicBezTo>
                    <a:cubicBezTo>
                      <a:pt x="130" y="836"/>
                      <a:pt x="0" y="738"/>
                      <a:pt x="0" y="49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485"/>
                      <a:pt x="122" y="485"/>
                      <a:pt x="122" y="485"/>
                    </a:cubicBezTo>
                    <a:cubicBezTo>
                      <a:pt x="122" y="651"/>
                      <a:pt x="185" y="734"/>
                      <a:pt x="320" y="7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586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0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86123" y="1241872"/>
            <a:ext cx="8928992" cy="5472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69305" y="362918"/>
            <a:ext cx="9361040" cy="720000"/>
            <a:chOff x="269305" y="362918"/>
            <a:chExt cx="9361040" cy="720000"/>
          </a:xfrm>
        </p:grpSpPr>
        <p:grpSp>
          <p:nvGrpSpPr>
            <p:cNvPr id="309" name="グループ化 308"/>
            <p:cNvGrpSpPr/>
            <p:nvPr userDrawn="1"/>
          </p:nvGrpSpPr>
          <p:grpSpPr>
            <a:xfrm>
              <a:off x="8020044" y="370061"/>
              <a:ext cx="1447850" cy="233052"/>
              <a:chOff x="7098825" y="4119513"/>
              <a:chExt cx="1479289" cy="238112"/>
            </a:xfrm>
          </p:grpSpPr>
          <p:sp>
            <p:nvSpPr>
              <p:cNvPr id="310" name="Freeform 51"/>
              <p:cNvSpPr>
                <a:spLocks/>
              </p:cNvSpPr>
              <p:nvPr userDrawn="1"/>
            </p:nvSpPr>
            <p:spPr bwMode="auto">
              <a:xfrm>
                <a:off x="7098825" y="4119513"/>
                <a:ext cx="130961" cy="238111"/>
              </a:xfrm>
              <a:custGeom>
                <a:avLst/>
                <a:gdLst>
                  <a:gd name="T0" fmla="*/ 683 w 683"/>
                  <a:gd name="T1" fmla="*/ 1218 h 1233"/>
                  <a:gd name="T2" fmla="*/ 683 w 683"/>
                  <a:gd name="T3" fmla="*/ 1223 h 1233"/>
                  <a:gd name="T4" fmla="*/ 673 w 683"/>
                  <a:gd name="T5" fmla="*/ 1233 h 1233"/>
                  <a:gd name="T6" fmla="*/ 668 w 683"/>
                  <a:gd name="T7" fmla="*/ 1233 h 1233"/>
                  <a:gd name="T8" fmla="*/ 16 w 683"/>
                  <a:gd name="T9" fmla="*/ 1233 h 1233"/>
                  <a:gd name="T10" fmla="*/ 11 w 683"/>
                  <a:gd name="T11" fmla="*/ 1233 h 1233"/>
                  <a:gd name="T12" fmla="*/ 0 w 683"/>
                  <a:gd name="T13" fmla="*/ 1223 h 1233"/>
                  <a:gd name="T14" fmla="*/ 0 w 683"/>
                  <a:gd name="T15" fmla="*/ 1218 h 1233"/>
                  <a:gd name="T16" fmla="*/ 0 w 683"/>
                  <a:gd name="T17" fmla="*/ 1161 h 1233"/>
                  <a:gd name="T18" fmla="*/ 31 w 683"/>
                  <a:gd name="T19" fmla="*/ 1130 h 1233"/>
                  <a:gd name="T20" fmla="*/ 84 w 683"/>
                  <a:gd name="T21" fmla="*/ 1122 h 1233"/>
                  <a:gd name="T22" fmla="*/ 167 w 683"/>
                  <a:gd name="T23" fmla="*/ 1039 h 1233"/>
                  <a:gd name="T24" fmla="*/ 169 w 683"/>
                  <a:gd name="T25" fmla="*/ 1003 h 1233"/>
                  <a:gd name="T26" fmla="*/ 170 w 683"/>
                  <a:gd name="T27" fmla="*/ 956 h 1233"/>
                  <a:gd name="T28" fmla="*/ 170 w 683"/>
                  <a:gd name="T29" fmla="*/ 278 h 1233"/>
                  <a:gd name="T30" fmla="*/ 169 w 683"/>
                  <a:gd name="T31" fmla="*/ 230 h 1233"/>
                  <a:gd name="T32" fmla="*/ 167 w 683"/>
                  <a:gd name="T33" fmla="*/ 194 h 1233"/>
                  <a:gd name="T34" fmla="*/ 84 w 683"/>
                  <a:gd name="T35" fmla="*/ 111 h 1233"/>
                  <a:gd name="T36" fmla="*/ 31 w 683"/>
                  <a:gd name="T37" fmla="*/ 104 h 1233"/>
                  <a:gd name="T38" fmla="*/ 0 w 683"/>
                  <a:gd name="T39" fmla="*/ 72 h 1233"/>
                  <a:gd name="T40" fmla="*/ 0 w 683"/>
                  <a:gd name="T41" fmla="*/ 16 h 1233"/>
                  <a:gd name="T42" fmla="*/ 0 w 683"/>
                  <a:gd name="T43" fmla="*/ 11 h 1233"/>
                  <a:gd name="T44" fmla="*/ 11 w 683"/>
                  <a:gd name="T45" fmla="*/ 1 h 1233"/>
                  <a:gd name="T46" fmla="*/ 16 w 683"/>
                  <a:gd name="T47" fmla="*/ 0 h 1233"/>
                  <a:gd name="T48" fmla="*/ 668 w 683"/>
                  <a:gd name="T49" fmla="*/ 0 h 1233"/>
                  <a:gd name="T50" fmla="*/ 673 w 683"/>
                  <a:gd name="T51" fmla="*/ 1 h 1233"/>
                  <a:gd name="T52" fmla="*/ 683 w 683"/>
                  <a:gd name="T53" fmla="*/ 11 h 1233"/>
                  <a:gd name="T54" fmla="*/ 683 w 683"/>
                  <a:gd name="T55" fmla="*/ 16 h 1233"/>
                  <a:gd name="T56" fmla="*/ 683 w 683"/>
                  <a:gd name="T57" fmla="*/ 72 h 1233"/>
                  <a:gd name="T58" fmla="*/ 652 w 683"/>
                  <a:gd name="T59" fmla="*/ 104 h 1233"/>
                  <a:gd name="T60" fmla="*/ 599 w 683"/>
                  <a:gd name="T61" fmla="*/ 111 h 1233"/>
                  <a:gd name="T62" fmla="*/ 516 w 683"/>
                  <a:gd name="T63" fmla="*/ 194 h 1233"/>
                  <a:gd name="T64" fmla="*/ 514 w 683"/>
                  <a:gd name="T65" fmla="*/ 230 h 1233"/>
                  <a:gd name="T66" fmla="*/ 513 w 683"/>
                  <a:gd name="T67" fmla="*/ 278 h 1233"/>
                  <a:gd name="T68" fmla="*/ 513 w 683"/>
                  <a:gd name="T69" fmla="*/ 956 h 1233"/>
                  <a:gd name="T70" fmla="*/ 514 w 683"/>
                  <a:gd name="T71" fmla="*/ 1003 h 1233"/>
                  <a:gd name="T72" fmla="*/ 516 w 683"/>
                  <a:gd name="T73" fmla="*/ 1039 h 1233"/>
                  <a:gd name="T74" fmla="*/ 599 w 683"/>
                  <a:gd name="T75" fmla="*/ 1122 h 1233"/>
                  <a:gd name="T76" fmla="*/ 652 w 683"/>
                  <a:gd name="T77" fmla="*/ 1130 h 1233"/>
                  <a:gd name="T78" fmla="*/ 683 w 683"/>
                  <a:gd name="T79" fmla="*/ 1161 h 1233"/>
                  <a:gd name="T80" fmla="*/ 683 w 683"/>
                  <a:gd name="T81" fmla="*/ 1218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3" h="1233">
                    <a:moveTo>
                      <a:pt x="683" y="1218"/>
                    </a:moveTo>
                    <a:cubicBezTo>
                      <a:pt x="683" y="1219"/>
                      <a:pt x="683" y="1223"/>
                      <a:pt x="683" y="1223"/>
                    </a:cubicBezTo>
                    <a:cubicBezTo>
                      <a:pt x="683" y="1228"/>
                      <a:pt x="678" y="1233"/>
                      <a:pt x="673" y="1233"/>
                    </a:cubicBezTo>
                    <a:cubicBezTo>
                      <a:pt x="673" y="1233"/>
                      <a:pt x="669" y="1233"/>
                      <a:pt x="668" y="1233"/>
                    </a:cubicBezTo>
                    <a:cubicBezTo>
                      <a:pt x="668" y="1233"/>
                      <a:pt x="17" y="1233"/>
                      <a:pt x="16" y="1233"/>
                    </a:cubicBezTo>
                    <a:cubicBezTo>
                      <a:pt x="14" y="1233"/>
                      <a:pt x="11" y="1233"/>
                      <a:pt x="11" y="1233"/>
                    </a:cubicBezTo>
                    <a:cubicBezTo>
                      <a:pt x="5" y="1233"/>
                      <a:pt x="1" y="1228"/>
                      <a:pt x="0" y="1223"/>
                    </a:cubicBezTo>
                    <a:cubicBezTo>
                      <a:pt x="0" y="1223"/>
                      <a:pt x="0" y="1219"/>
                      <a:pt x="0" y="1218"/>
                    </a:cubicBezTo>
                    <a:cubicBezTo>
                      <a:pt x="0" y="1161"/>
                      <a:pt x="0" y="1161"/>
                      <a:pt x="0" y="1161"/>
                    </a:cubicBezTo>
                    <a:cubicBezTo>
                      <a:pt x="0" y="1145"/>
                      <a:pt x="12" y="1132"/>
                      <a:pt x="31" y="1130"/>
                    </a:cubicBezTo>
                    <a:cubicBezTo>
                      <a:pt x="45" y="1128"/>
                      <a:pt x="69" y="1125"/>
                      <a:pt x="84" y="1122"/>
                    </a:cubicBezTo>
                    <a:cubicBezTo>
                      <a:pt x="134" y="1114"/>
                      <a:pt x="162" y="1095"/>
                      <a:pt x="167" y="1039"/>
                    </a:cubicBezTo>
                    <a:cubicBezTo>
                      <a:pt x="168" y="1031"/>
                      <a:pt x="169" y="1003"/>
                      <a:pt x="169" y="1003"/>
                    </a:cubicBezTo>
                    <a:cubicBezTo>
                      <a:pt x="170" y="956"/>
                      <a:pt x="170" y="956"/>
                      <a:pt x="170" y="956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69" y="230"/>
                      <a:pt x="168" y="203"/>
                      <a:pt x="167" y="194"/>
                    </a:cubicBezTo>
                    <a:cubicBezTo>
                      <a:pt x="162" y="138"/>
                      <a:pt x="134" y="119"/>
                      <a:pt x="84" y="111"/>
                    </a:cubicBezTo>
                    <a:cubicBezTo>
                      <a:pt x="69" y="109"/>
                      <a:pt x="45" y="106"/>
                      <a:pt x="31" y="104"/>
                    </a:cubicBezTo>
                    <a:cubicBezTo>
                      <a:pt x="12" y="102"/>
                      <a:pt x="0" y="89"/>
                      <a:pt x="0" y="72"/>
                    </a:cubicBezTo>
                    <a:cubicBezTo>
                      <a:pt x="0" y="72"/>
                      <a:pt x="0" y="17"/>
                      <a:pt x="0" y="16"/>
                    </a:cubicBezTo>
                    <a:cubicBezTo>
                      <a:pt x="0" y="14"/>
                      <a:pt x="0" y="11"/>
                      <a:pt x="0" y="11"/>
                    </a:cubicBezTo>
                    <a:cubicBezTo>
                      <a:pt x="1" y="5"/>
                      <a:pt x="5" y="1"/>
                      <a:pt x="11" y="1"/>
                    </a:cubicBezTo>
                    <a:cubicBezTo>
                      <a:pt x="11" y="1"/>
                      <a:pt x="14" y="0"/>
                      <a:pt x="16" y="0"/>
                    </a:cubicBezTo>
                    <a:cubicBezTo>
                      <a:pt x="17" y="0"/>
                      <a:pt x="668" y="0"/>
                      <a:pt x="668" y="0"/>
                    </a:cubicBezTo>
                    <a:cubicBezTo>
                      <a:pt x="669" y="0"/>
                      <a:pt x="673" y="1"/>
                      <a:pt x="673" y="1"/>
                    </a:cubicBezTo>
                    <a:cubicBezTo>
                      <a:pt x="678" y="1"/>
                      <a:pt x="683" y="5"/>
                      <a:pt x="683" y="11"/>
                    </a:cubicBezTo>
                    <a:cubicBezTo>
                      <a:pt x="683" y="11"/>
                      <a:pt x="683" y="14"/>
                      <a:pt x="683" y="16"/>
                    </a:cubicBezTo>
                    <a:cubicBezTo>
                      <a:pt x="683" y="72"/>
                      <a:pt x="683" y="72"/>
                      <a:pt x="683" y="72"/>
                    </a:cubicBezTo>
                    <a:cubicBezTo>
                      <a:pt x="683" y="89"/>
                      <a:pt x="671" y="102"/>
                      <a:pt x="652" y="104"/>
                    </a:cubicBezTo>
                    <a:cubicBezTo>
                      <a:pt x="638" y="106"/>
                      <a:pt x="614" y="109"/>
                      <a:pt x="599" y="111"/>
                    </a:cubicBezTo>
                    <a:cubicBezTo>
                      <a:pt x="549" y="119"/>
                      <a:pt x="521" y="138"/>
                      <a:pt x="516" y="194"/>
                    </a:cubicBezTo>
                    <a:cubicBezTo>
                      <a:pt x="515" y="203"/>
                      <a:pt x="514" y="230"/>
                      <a:pt x="514" y="230"/>
                    </a:cubicBezTo>
                    <a:cubicBezTo>
                      <a:pt x="513" y="278"/>
                      <a:pt x="513" y="278"/>
                      <a:pt x="513" y="278"/>
                    </a:cubicBezTo>
                    <a:cubicBezTo>
                      <a:pt x="513" y="956"/>
                      <a:pt x="513" y="956"/>
                      <a:pt x="513" y="956"/>
                    </a:cubicBezTo>
                    <a:cubicBezTo>
                      <a:pt x="514" y="1003"/>
                      <a:pt x="514" y="1003"/>
                      <a:pt x="514" y="1003"/>
                    </a:cubicBezTo>
                    <a:cubicBezTo>
                      <a:pt x="514" y="1003"/>
                      <a:pt x="515" y="1031"/>
                      <a:pt x="516" y="1039"/>
                    </a:cubicBezTo>
                    <a:cubicBezTo>
                      <a:pt x="521" y="1095"/>
                      <a:pt x="549" y="1114"/>
                      <a:pt x="599" y="1122"/>
                    </a:cubicBezTo>
                    <a:cubicBezTo>
                      <a:pt x="614" y="1125"/>
                      <a:pt x="638" y="1128"/>
                      <a:pt x="652" y="1130"/>
                    </a:cubicBezTo>
                    <a:cubicBezTo>
                      <a:pt x="671" y="1132"/>
                      <a:pt x="683" y="1145"/>
                      <a:pt x="683" y="1161"/>
                    </a:cubicBezTo>
                    <a:lnTo>
                      <a:pt x="683" y="1218"/>
                    </a:lnTo>
                    <a:close/>
                  </a:path>
                </a:pathLst>
              </a:custGeom>
              <a:solidFill>
                <a:srgbClr val="004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52"/>
              <p:cNvSpPr>
                <a:spLocks/>
              </p:cNvSpPr>
              <p:nvPr userDrawn="1"/>
            </p:nvSpPr>
            <p:spPr bwMode="auto">
              <a:xfrm>
                <a:off x="7266991" y="4119513"/>
                <a:ext cx="294663" cy="238111"/>
              </a:xfrm>
              <a:custGeom>
                <a:avLst/>
                <a:gdLst>
                  <a:gd name="T0" fmla="*/ 852 w 1535"/>
                  <a:gd name="T1" fmla="*/ 1223 h 1233"/>
                  <a:gd name="T2" fmla="*/ 868 w 1535"/>
                  <a:gd name="T3" fmla="*/ 1233 h 1233"/>
                  <a:gd name="T4" fmla="*/ 1524 w 1535"/>
                  <a:gd name="T5" fmla="*/ 1233 h 1233"/>
                  <a:gd name="T6" fmla="*/ 1535 w 1535"/>
                  <a:gd name="T7" fmla="*/ 1218 h 1233"/>
                  <a:gd name="T8" fmla="*/ 1504 w 1535"/>
                  <a:gd name="T9" fmla="*/ 1130 h 1233"/>
                  <a:gd name="T10" fmla="*/ 1368 w 1535"/>
                  <a:gd name="T11" fmla="*/ 1039 h 1233"/>
                  <a:gd name="T12" fmla="*/ 1365 w 1535"/>
                  <a:gd name="T13" fmla="*/ 956 h 1233"/>
                  <a:gd name="T14" fmla="*/ 1366 w 1535"/>
                  <a:gd name="T15" fmla="*/ 230 h 1233"/>
                  <a:gd name="T16" fmla="*/ 1451 w 1535"/>
                  <a:gd name="T17" fmla="*/ 111 h 1233"/>
                  <a:gd name="T18" fmla="*/ 1535 w 1535"/>
                  <a:gd name="T19" fmla="*/ 72 h 1233"/>
                  <a:gd name="T20" fmla="*/ 1535 w 1535"/>
                  <a:gd name="T21" fmla="*/ 11 h 1233"/>
                  <a:gd name="T22" fmla="*/ 1520 w 1535"/>
                  <a:gd name="T23" fmla="*/ 0 h 1233"/>
                  <a:gd name="T24" fmla="*/ 863 w 1535"/>
                  <a:gd name="T25" fmla="*/ 1 h 1233"/>
                  <a:gd name="T26" fmla="*/ 852 w 1535"/>
                  <a:gd name="T27" fmla="*/ 16 h 1233"/>
                  <a:gd name="T28" fmla="*/ 883 w 1535"/>
                  <a:gd name="T29" fmla="*/ 104 h 1233"/>
                  <a:gd name="T30" fmla="*/ 1019 w 1535"/>
                  <a:gd name="T31" fmla="*/ 194 h 1233"/>
                  <a:gd name="T32" fmla="*/ 1022 w 1535"/>
                  <a:gd name="T33" fmla="*/ 278 h 1233"/>
                  <a:gd name="T34" fmla="*/ 513 w 1535"/>
                  <a:gd name="T35" fmla="*/ 512 h 1233"/>
                  <a:gd name="T36" fmla="*/ 514 w 1535"/>
                  <a:gd name="T37" fmla="*/ 230 h 1233"/>
                  <a:gd name="T38" fmla="*/ 599 w 1535"/>
                  <a:gd name="T39" fmla="*/ 111 h 1233"/>
                  <a:gd name="T40" fmla="*/ 683 w 1535"/>
                  <a:gd name="T41" fmla="*/ 72 h 1233"/>
                  <a:gd name="T42" fmla="*/ 683 w 1535"/>
                  <a:gd name="T43" fmla="*/ 11 h 1233"/>
                  <a:gd name="T44" fmla="*/ 668 w 1535"/>
                  <a:gd name="T45" fmla="*/ 0 h 1233"/>
                  <a:gd name="T46" fmla="*/ 11 w 1535"/>
                  <a:gd name="T47" fmla="*/ 1 h 1233"/>
                  <a:gd name="T48" fmla="*/ 0 w 1535"/>
                  <a:gd name="T49" fmla="*/ 16 h 1233"/>
                  <a:gd name="T50" fmla="*/ 31 w 1535"/>
                  <a:gd name="T51" fmla="*/ 104 h 1233"/>
                  <a:gd name="T52" fmla="*/ 167 w 1535"/>
                  <a:gd name="T53" fmla="*/ 194 h 1233"/>
                  <a:gd name="T54" fmla="*/ 170 w 1535"/>
                  <a:gd name="T55" fmla="*/ 278 h 1233"/>
                  <a:gd name="T56" fmla="*/ 169 w 1535"/>
                  <a:gd name="T57" fmla="*/ 1003 h 1233"/>
                  <a:gd name="T58" fmla="*/ 84 w 1535"/>
                  <a:gd name="T59" fmla="*/ 1122 h 1233"/>
                  <a:gd name="T60" fmla="*/ 0 w 1535"/>
                  <a:gd name="T61" fmla="*/ 1161 h 1233"/>
                  <a:gd name="T62" fmla="*/ 0 w 1535"/>
                  <a:gd name="T63" fmla="*/ 1223 h 1233"/>
                  <a:gd name="T64" fmla="*/ 16 w 1535"/>
                  <a:gd name="T65" fmla="*/ 1233 h 1233"/>
                  <a:gd name="T66" fmla="*/ 672 w 1535"/>
                  <a:gd name="T67" fmla="*/ 1233 h 1233"/>
                  <a:gd name="T68" fmla="*/ 683 w 1535"/>
                  <a:gd name="T69" fmla="*/ 1218 h 1233"/>
                  <a:gd name="T70" fmla="*/ 652 w 1535"/>
                  <a:gd name="T71" fmla="*/ 1130 h 1233"/>
                  <a:gd name="T72" fmla="*/ 516 w 1535"/>
                  <a:gd name="T73" fmla="*/ 1039 h 1233"/>
                  <a:gd name="T74" fmla="*/ 513 w 1535"/>
                  <a:gd name="T75" fmla="*/ 956 h 1233"/>
                  <a:gd name="T76" fmla="*/ 1022 w 1535"/>
                  <a:gd name="T77" fmla="*/ 696 h 1233"/>
                  <a:gd name="T78" fmla="*/ 1021 w 1535"/>
                  <a:gd name="T79" fmla="*/ 1003 h 1233"/>
                  <a:gd name="T80" fmla="*/ 936 w 1535"/>
                  <a:gd name="T81" fmla="*/ 1122 h 1233"/>
                  <a:gd name="T82" fmla="*/ 852 w 1535"/>
                  <a:gd name="T83" fmla="*/ 1161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35" h="1233">
                    <a:moveTo>
                      <a:pt x="852" y="1218"/>
                    </a:moveTo>
                    <a:cubicBezTo>
                      <a:pt x="852" y="1219"/>
                      <a:pt x="852" y="1223"/>
                      <a:pt x="852" y="1223"/>
                    </a:cubicBezTo>
                    <a:cubicBezTo>
                      <a:pt x="853" y="1228"/>
                      <a:pt x="857" y="1233"/>
                      <a:pt x="863" y="1233"/>
                    </a:cubicBezTo>
                    <a:cubicBezTo>
                      <a:pt x="863" y="1233"/>
                      <a:pt x="866" y="1233"/>
                      <a:pt x="868" y="1233"/>
                    </a:cubicBezTo>
                    <a:cubicBezTo>
                      <a:pt x="869" y="1233"/>
                      <a:pt x="1520" y="1233"/>
                      <a:pt x="1520" y="1233"/>
                    </a:cubicBezTo>
                    <a:cubicBezTo>
                      <a:pt x="1521" y="1233"/>
                      <a:pt x="1524" y="1233"/>
                      <a:pt x="1524" y="1233"/>
                    </a:cubicBezTo>
                    <a:cubicBezTo>
                      <a:pt x="1530" y="1233"/>
                      <a:pt x="1534" y="1228"/>
                      <a:pt x="1535" y="1223"/>
                    </a:cubicBezTo>
                    <a:cubicBezTo>
                      <a:pt x="1535" y="1223"/>
                      <a:pt x="1535" y="1219"/>
                      <a:pt x="1535" y="1218"/>
                    </a:cubicBezTo>
                    <a:cubicBezTo>
                      <a:pt x="1535" y="1161"/>
                      <a:pt x="1535" y="1161"/>
                      <a:pt x="1535" y="1161"/>
                    </a:cubicBezTo>
                    <a:cubicBezTo>
                      <a:pt x="1535" y="1145"/>
                      <a:pt x="1523" y="1132"/>
                      <a:pt x="1504" y="1130"/>
                    </a:cubicBezTo>
                    <a:cubicBezTo>
                      <a:pt x="1490" y="1128"/>
                      <a:pt x="1466" y="1125"/>
                      <a:pt x="1451" y="1122"/>
                    </a:cubicBezTo>
                    <a:cubicBezTo>
                      <a:pt x="1401" y="1114"/>
                      <a:pt x="1373" y="1095"/>
                      <a:pt x="1368" y="1039"/>
                    </a:cubicBezTo>
                    <a:cubicBezTo>
                      <a:pt x="1367" y="1031"/>
                      <a:pt x="1366" y="1003"/>
                      <a:pt x="1366" y="1003"/>
                    </a:cubicBezTo>
                    <a:cubicBezTo>
                      <a:pt x="1365" y="956"/>
                      <a:pt x="1365" y="956"/>
                      <a:pt x="1365" y="956"/>
                    </a:cubicBezTo>
                    <a:cubicBezTo>
                      <a:pt x="1365" y="278"/>
                      <a:pt x="1365" y="278"/>
                      <a:pt x="1365" y="278"/>
                    </a:cubicBezTo>
                    <a:cubicBezTo>
                      <a:pt x="1366" y="230"/>
                      <a:pt x="1366" y="230"/>
                      <a:pt x="1366" y="230"/>
                    </a:cubicBezTo>
                    <a:cubicBezTo>
                      <a:pt x="1366" y="230"/>
                      <a:pt x="1367" y="203"/>
                      <a:pt x="1368" y="194"/>
                    </a:cubicBezTo>
                    <a:cubicBezTo>
                      <a:pt x="1373" y="138"/>
                      <a:pt x="1401" y="119"/>
                      <a:pt x="1451" y="111"/>
                    </a:cubicBezTo>
                    <a:cubicBezTo>
                      <a:pt x="1466" y="109"/>
                      <a:pt x="1490" y="106"/>
                      <a:pt x="1504" y="104"/>
                    </a:cubicBezTo>
                    <a:cubicBezTo>
                      <a:pt x="1523" y="102"/>
                      <a:pt x="1535" y="89"/>
                      <a:pt x="1535" y="72"/>
                    </a:cubicBezTo>
                    <a:cubicBezTo>
                      <a:pt x="1535" y="16"/>
                      <a:pt x="1535" y="16"/>
                      <a:pt x="1535" y="16"/>
                    </a:cubicBezTo>
                    <a:cubicBezTo>
                      <a:pt x="1535" y="14"/>
                      <a:pt x="1535" y="11"/>
                      <a:pt x="1535" y="11"/>
                    </a:cubicBezTo>
                    <a:cubicBezTo>
                      <a:pt x="1534" y="5"/>
                      <a:pt x="1530" y="1"/>
                      <a:pt x="1524" y="1"/>
                    </a:cubicBezTo>
                    <a:cubicBezTo>
                      <a:pt x="1524" y="1"/>
                      <a:pt x="1521" y="0"/>
                      <a:pt x="1520" y="0"/>
                    </a:cubicBezTo>
                    <a:cubicBezTo>
                      <a:pt x="1520" y="0"/>
                      <a:pt x="869" y="0"/>
                      <a:pt x="868" y="0"/>
                    </a:cubicBezTo>
                    <a:cubicBezTo>
                      <a:pt x="866" y="0"/>
                      <a:pt x="863" y="1"/>
                      <a:pt x="863" y="1"/>
                    </a:cubicBezTo>
                    <a:cubicBezTo>
                      <a:pt x="857" y="1"/>
                      <a:pt x="853" y="5"/>
                      <a:pt x="852" y="11"/>
                    </a:cubicBezTo>
                    <a:cubicBezTo>
                      <a:pt x="852" y="11"/>
                      <a:pt x="852" y="14"/>
                      <a:pt x="852" y="16"/>
                    </a:cubicBezTo>
                    <a:cubicBezTo>
                      <a:pt x="852" y="17"/>
                      <a:pt x="852" y="72"/>
                      <a:pt x="852" y="72"/>
                    </a:cubicBezTo>
                    <a:cubicBezTo>
                      <a:pt x="852" y="89"/>
                      <a:pt x="864" y="102"/>
                      <a:pt x="883" y="104"/>
                    </a:cubicBezTo>
                    <a:cubicBezTo>
                      <a:pt x="897" y="106"/>
                      <a:pt x="921" y="109"/>
                      <a:pt x="936" y="111"/>
                    </a:cubicBezTo>
                    <a:cubicBezTo>
                      <a:pt x="986" y="119"/>
                      <a:pt x="1014" y="138"/>
                      <a:pt x="1019" y="194"/>
                    </a:cubicBezTo>
                    <a:cubicBezTo>
                      <a:pt x="1020" y="203"/>
                      <a:pt x="1021" y="230"/>
                      <a:pt x="1021" y="230"/>
                    </a:cubicBezTo>
                    <a:cubicBezTo>
                      <a:pt x="1022" y="278"/>
                      <a:pt x="1022" y="278"/>
                      <a:pt x="1022" y="278"/>
                    </a:cubicBezTo>
                    <a:cubicBezTo>
                      <a:pt x="1022" y="512"/>
                      <a:pt x="1022" y="512"/>
                      <a:pt x="1022" y="512"/>
                    </a:cubicBezTo>
                    <a:cubicBezTo>
                      <a:pt x="513" y="512"/>
                      <a:pt x="513" y="512"/>
                      <a:pt x="513" y="512"/>
                    </a:cubicBezTo>
                    <a:cubicBezTo>
                      <a:pt x="513" y="278"/>
                      <a:pt x="513" y="278"/>
                      <a:pt x="513" y="278"/>
                    </a:cubicBezTo>
                    <a:cubicBezTo>
                      <a:pt x="514" y="230"/>
                      <a:pt x="514" y="230"/>
                      <a:pt x="514" y="230"/>
                    </a:cubicBezTo>
                    <a:cubicBezTo>
                      <a:pt x="514" y="230"/>
                      <a:pt x="515" y="203"/>
                      <a:pt x="516" y="194"/>
                    </a:cubicBezTo>
                    <a:cubicBezTo>
                      <a:pt x="521" y="138"/>
                      <a:pt x="549" y="119"/>
                      <a:pt x="599" y="111"/>
                    </a:cubicBezTo>
                    <a:cubicBezTo>
                      <a:pt x="614" y="109"/>
                      <a:pt x="638" y="106"/>
                      <a:pt x="652" y="104"/>
                    </a:cubicBezTo>
                    <a:cubicBezTo>
                      <a:pt x="671" y="102"/>
                      <a:pt x="683" y="89"/>
                      <a:pt x="683" y="72"/>
                    </a:cubicBezTo>
                    <a:cubicBezTo>
                      <a:pt x="683" y="16"/>
                      <a:pt x="683" y="16"/>
                      <a:pt x="683" y="16"/>
                    </a:cubicBezTo>
                    <a:cubicBezTo>
                      <a:pt x="683" y="14"/>
                      <a:pt x="683" y="11"/>
                      <a:pt x="683" y="11"/>
                    </a:cubicBezTo>
                    <a:cubicBezTo>
                      <a:pt x="682" y="5"/>
                      <a:pt x="678" y="1"/>
                      <a:pt x="672" y="1"/>
                    </a:cubicBezTo>
                    <a:cubicBezTo>
                      <a:pt x="672" y="1"/>
                      <a:pt x="669" y="0"/>
                      <a:pt x="668" y="0"/>
                    </a:cubicBezTo>
                    <a:cubicBezTo>
                      <a:pt x="668" y="0"/>
                      <a:pt x="17" y="0"/>
                      <a:pt x="16" y="0"/>
                    </a:cubicBezTo>
                    <a:cubicBezTo>
                      <a:pt x="14" y="0"/>
                      <a:pt x="11" y="1"/>
                      <a:pt x="11" y="1"/>
                    </a:cubicBezTo>
                    <a:cubicBezTo>
                      <a:pt x="5" y="1"/>
                      <a:pt x="1" y="5"/>
                      <a:pt x="0" y="11"/>
                    </a:cubicBezTo>
                    <a:cubicBezTo>
                      <a:pt x="0" y="11"/>
                      <a:pt x="0" y="14"/>
                      <a:pt x="0" y="16"/>
                    </a:cubicBezTo>
                    <a:cubicBezTo>
                      <a:pt x="0" y="17"/>
                      <a:pt x="0" y="72"/>
                      <a:pt x="0" y="72"/>
                    </a:cubicBezTo>
                    <a:cubicBezTo>
                      <a:pt x="0" y="89"/>
                      <a:pt x="12" y="102"/>
                      <a:pt x="31" y="104"/>
                    </a:cubicBezTo>
                    <a:cubicBezTo>
                      <a:pt x="45" y="106"/>
                      <a:pt x="69" y="109"/>
                      <a:pt x="84" y="111"/>
                    </a:cubicBezTo>
                    <a:cubicBezTo>
                      <a:pt x="134" y="119"/>
                      <a:pt x="162" y="138"/>
                      <a:pt x="167" y="194"/>
                    </a:cubicBezTo>
                    <a:cubicBezTo>
                      <a:pt x="168" y="203"/>
                      <a:pt x="169" y="230"/>
                      <a:pt x="169" y="230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956"/>
                      <a:pt x="170" y="956"/>
                      <a:pt x="170" y="956"/>
                    </a:cubicBezTo>
                    <a:cubicBezTo>
                      <a:pt x="169" y="1003"/>
                      <a:pt x="169" y="1003"/>
                      <a:pt x="169" y="1003"/>
                    </a:cubicBezTo>
                    <a:cubicBezTo>
                      <a:pt x="169" y="1003"/>
                      <a:pt x="168" y="1031"/>
                      <a:pt x="167" y="1039"/>
                    </a:cubicBezTo>
                    <a:cubicBezTo>
                      <a:pt x="162" y="1095"/>
                      <a:pt x="134" y="1114"/>
                      <a:pt x="84" y="1122"/>
                    </a:cubicBezTo>
                    <a:cubicBezTo>
                      <a:pt x="69" y="1125"/>
                      <a:pt x="45" y="1128"/>
                      <a:pt x="31" y="1130"/>
                    </a:cubicBezTo>
                    <a:cubicBezTo>
                      <a:pt x="12" y="1132"/>
                      <a:pt x="0" y="1145"/>
                      <a:pt x="0" y="1161"/>
                    </a:cubicBezTo>
                    <a:cubicBezTo>
                      <a:pt x="0" y="1161"/>
                      <a:pt x="0" y="1216"/>
                      <a:pt x="0" y="1218"/>
                    </a:cubicBezTo>
                    <a:cubicBezTo>
                      <a:pt x="0" y="1219"/>
                      <a:pt x="0" y="1223"/>
                      <a:pt x="0" y="1223"/>
                    </a:cubicBezTo>
                    <a:cubicBezTo>
                      <a:pt x="1" y="1228"/>
                      <a:pt x="5" y="1233"/>
                      <a:pt x="11" y="1233"/>
                    </a:cubicBezTo>
                    <a:cubicBezTo>
                      <a:pt x="11" y="1233"/>
                      <a:pt x="14" y="1233"/>
                      <a:pt x="16" y="1233"/>
                    </a:cubicBezTo>
                    <a:cubicBezTo>
                      <a:pt x="17" y="1233"/>
                      <a:pt x="668" y="1233"/>
                      <a:pt x="668" y="1233"/>
                    </a:cubicBezTo>
                    <a:cubicBezTo>
                      <a:pt x="669" y="1233"/>
                      <a:pt x="672" y="1233"/>
                      <a:pt x="672" y="1233"/>
                    </a:cubicBezTo>
                    <a:cubicBezTo>
                      <a:pt x="678" y="1233"/>
                      <a:pt x="682" y="1228"/>
                      <a:pt x="683" y="1223"/>
                    </a:cubicBezTo>
                    <a:cubicBezTo>
                      <a:pt x="683" y="1223"/>
                      <a:pt x="683" y="1219"/>
                      <a:pt x="683" y="1218"/>
                    </a:cubicBezTo>
                    <a:cubicBezTo>
                      <a:pt x="683" y="1161"/>
                      <a:pt x="683" y="1161"/>
                      <a:pt x="683" y="1161"/>
                    </a:cubicBezTo>
                    <a:cubicBezTo>
                      <a:pt x="683" y="1145"/>
                      <a:pt x="671" y="1132"/>
                      <a:pt x="652" y="1130"/>
                    </a:cubicBezTo>
                    <a:cubicBezTo>
                      <a:pt x="638" y="1128"/>
                      <a:pt x="614" y="1125"/>
                      <a:pt x="599" y="1122"/>
                    </a:cubicBezTo>
                    <a:cubicBezTo>
                      <a:pt x="549" y="1114"/>
                      <a:pt x="521" y="1095"/>
                      <a:pt x="516" y="1039"/>
                    </a:cubicBezTo>
                    <a:cubicBezTo>
                      <a:pt x="515" y="1031"/>
                      <a:pt x="514" y="1003"/>
                      <a:pt x="514" y="1003"/>
                    </a:cubicBezTo>
                    <a:cubicBezTo>
                      <a:pt x="513" y="956"/>
                      <a:pt x="513" y="956"/>
                      <a:pt x="513" y="956"/>
                    </a:cubicBezTo>
                    <a:cubicBezTo>
                      <a:pt x="513" y="696"/>
                      <a:pt x="513" y="696"/>
                      <a:pt x="513" y="696"/>
                    </a:cubicBezTo>
                    <a:cubicBezTo>
                      <a:pt x="1022" y="696"/>
                      <a:pt x="1022" y="696"/>
                      <a:pt x="1022" y="696"/>
                    </a:cubicBezTo>
                    <a:cubicBezTo>
                      <a:pt x="1022" y="956"/>
                      <a:pt x="1022" y="956"/>
                      <a:pt x="1022" y="956"/>
                    </a:cubicBezTo>
                    <a:cubicBezTo>
                      <a:pt x="1021" y="1003"/>
                      <a:pt x="1021" y="1003"/>
                      <a:pt x="1021" y="1003"/>
                    </a:cubicBezTo>
                    <a:cubicBezTo>
                      <a:pt x="1021" y="1003"/>
                      <a:pt x="1020" y="1031"/>
                      <a:pt x="1019" y="1039"/>
                    </a:cubicBezTo>
                    <a:cubicBezTo>
                      <a:pt x="1014" y="1095"/>
                      <a:pt x="986" y="1114"/>
                      <a:pt x="936" y="1122"/>
                    </a:cubicBezTo>
                    <a:cubicBezTo>
                      <a:pt x="921" y="1125"/>
                      <a:pt x="897" y="1128"/>
                      <a:pt x="883" y="1130"/>
                    </a:cubicBezTo>
                    <a:cubicBezTo>
                      <a:pt x="864" y="1132"/>
                      <a:pt x="852" y="1145"/>
                      <a:pt x="852" y="1161"/>
                    </a:cubicBezTo>
                    <a:cubicBezTo>
                      <a:pt x="852" y="1161"/>
                      <a:pt x="852" y="1216"/>
                      <a:pt x="852" y="1218"/>
                    </a:cubicBezTo>
                    <a:close/>
                  </a:path>
                </a:pathLst>
              </a:custGeom>
              <a:solidFill>
                <a:srgbClr val="004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53"/>
              <p:cNvSpPr>
                <a:spLocks/>
              </p:cNvSpPr>
              <p:nvPr userDrawn="1"/>
            </p:nvSpPr>
            <p:spPr bwMode="auto">
              <a:xfrm>
                <a:off x="7597375" y="4119514"/>
                <a:ext cx="130961" cy="238111"/>
              </a:xfrm>
              <a:custGeom>
                <a:avLst/>
                <a:gdLst>
                  <a:gd name="T0" fmla="*/ 0 w 683"/>
                  <a:gd name="T1" fmla="*/ 1218 h 1233"/>
                  <a:gd name="T2" fmla="*/ 0 w 683"/>
                  <a:gd name="T3" fmla="*/ 1223 h 1233"/>
                  <a:gd name="T4" fmla="*/ 11 w 683"/>
                  <a:gd name="T5" fmla="*/ 1233 h 1233"/>
                  <a:gd name="T6" fmla="*/ 16 w 683"/>
                  <a:gd name="T7" fmla="*/ 1233 h 1233"/>
                  <a:gd name="T8" fmla="*/ 668 w 683"/>
                  <a:gd name="T9" fmla="*/ 1233 h 1233"/>
                  <a:gd name="T10" fmla="*/ 673 w 683"/>
                  <a:gd name="T11" fmla="*/ 1233 h 1233"/>
                  <a:gd name="T12" fmla="*/ 683 w 683"/>
                  <a:gd name="T13" fmla="*/ 1223 h 1233"/>
                  <a:gd name="T14" fmla="*/ 683 w 683"/>
                  <a:gd name="T15" fmla="*/ 1218 h 1233"/>
                  <a:gd name="T16" fmla="*/ 683 w 683"/>
                  <a:gd name="T17" fmla="*/ 1161 h 1233"/>
                  <a:gd name="T18" fmla="*/ 652 w 683"/>
                  <a:gd name="T19" fmla="*/ 1130 h 1233"/>
                  <a:gd name="T20" fmla="*/ 599 w 683"/>
                  <a:gd name="T21" fmla="*/ 1122 h 1233"/>
                  <a:gd name="T22" fmla="*/ 516 w 683"/>
                  <a:gd name="T23" fmla="*/ 1039 h 1233"/>
                  <a:gd name="T24" fmla="*/ 514 w 683"/>
                  <a:gd name="T25" fmla="*/ 1003 h 1233"/>
                  <a:gd name="T26" fmla="*/ 513 w 683"/>
                  <a:gd name="T27" fmla="*/ 956 h 1233"/>
                  <a:gd name="T28" fmla="*/ 513 w 683"/>
                  <a:gd name="T29" fmla="*/ 278 h 1233"/>
                  <a:gd name="T30" fmla="*/ 514 w 683"/>
                  <a:gd name="T31" fmla="*/ 230 h 1233"/>
                  <a:gd name="T32" fmla="*/ 516 w 683"/>
                  <a:gd name="T33" fmla="*/ 194 h 1233"/>
                  <a:gd name="T34" fmla="*/ 599 w 683"/>
                  <a:gd name="T35" fmla="*/ 111 h 1233"/>
                  <a:gd name="T36" fmla="*/ 652 w 683"/>
                  <a:gd name="T37" fmla="*/ 104 h 1233"/>
                  <a:gd name="T38" fmla="*/ 683 w 683"/>
                  <a:gd name="T39" fmla="*/ 72 h 1233"/>
                  <a:gd name="T40" fmla="*/ 683 w 683"/>
                  <a:gd name="T41" fmla="*/ 16 h 1233"/>
                  <a:gd name="T42" fmla="*/ 683 w 683"/>
                  <a:gd name="T43" fmla="*/ 11 h 1233"/>
                  <a:gd name="T44" fmla="*/ 673 w 683"/>
                  <a:gd name="T45" fmla="*/ 1 h 1233"/>
                  <a:gd name="T46" fmla="*/ 668 w 683"/>
                  <a:gd name="T47" fmla="*/ 0 h 1233"/>
                  <a:gd name="T48" fmla="*/ 16 w 683"/>
                  <a:gd name="T49" fmla="*/ 0 h 1233"/>
                  <a:gd name="T50" fmla="*/ 11 w 683"/>
                  <a:gd name="T51" fmla="*/ 1 h 1233"/>
                  <a:gd name="T52" fmla="*/ 0 w 683"/>
                  <a:gd name="T53" fmla="*/ 11 h 1233"/>
                  <a:gd name="T54" fmla="*/ 0 w 683"/>
                  <a:gd name="T55" fmla="*/ 16 h 1233"/>
                  <a:gd name="T56" fmla="*/ 0 w 683"/>
                  <a:gd name="T57" fmla="*/ 72 h 1233"/>
                  <a:gd name="T58" fmla="*/ 31 w 683"/>
                  <a:gd name="T59" fmla="*/ 104 h 1233"/>
                  <a:gd name="T60" fmla="*/ 84 w 683"/>
                  <a:gd name="T61" fmla="*/ 111 h 1233"/>
                  <a:gd name="T62" fmla="*/ 168 w 683"/>
                  <a:gd name="T63" fmla="*/ 194 h 1233"/>
                  <a:gd name="T64" fmla="*/ 169 w 683"/>
                  <a:gd name="T65" fmla="*/ 230 h 1233"/>
                  <a:gd name="T66" fmla="*/ 170 w 683"/>
                  <a:gd name="T67" fmla="*/ 278 h 1233"/>
                  <a:gd name="T68" fmla="*/ 170 w 683"/>
                  <a:gd name="T69" fmla="*/ 956 h 1233"/>
                  <a:gd name="T70" fmla="*/ 169 w 683"/>
                  <a:gd name="T71" fmla="*/ 1003 h 1233"/>
                  <a:gd name="T72" fmla="*/ 168 w 683"/>
                  <a:gd name="T73" fmla="*/ 1039 h 1233"/>
                  <a:gd name="T74" fmla="*/ 84 w 683"/>
                  <a:gd name="T75" fmla="*/ 1122 h 1233"/>
                  <a:gd name="T76" fmla="*/ 31 w 683"/>
                  <a:gd name="T77" fmla="*/ 1130 h 1233"/>
                  <a:gd name="T78" fmla="*/ 0 w 683"/>
                  <a:gd name="T79" fmla="*/ 1161 h 1233"/>
                  <a:gd name="T80" fmla="*/ 0 w 683"/>
                  <a:gd name="T81" fmla="*/ 1218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3" h="1233">
                    <a:moveTo>
                      <a:pt x="0" y="1218"/>
                    </a:moveTo>
                    <a:cubicBezTo>
                      <a:pt x="0" y="1219"/>
                      <a:pt x="0" y="1223"/>
                      <a:pt x="0" y="1223"/>
                    </a:cubicBezTo>
                    <a:cubicBezTo>
                      <a:pt x="1" y="1228"/>
                      <a:pt x="5" y="1233"/>
                      <a:pt x="11" y="1233"/>
                    </a:cubicBezTo>
                    <a:cubicBezTo>
                      <a:pt x="11" y="1233"/>
                      <a:pt x="14" y="1233"/>
                      <a:pt x="16" y="1233"/>
                    </a:cubicBezTo>
                    <a:cubicBezTo>
                      <a:pt x="17" y="1233"/>
                      <a:pt x="668" y="1233"/>
                      <a:pt x="668" y="1233"/>
                    </a:cubicBezTo>
                    <a:cubicBezTo>
                      <a:pt x="669" y="1233"/>
                      <a:pt x="673" y="1233"/>
                      <a:pt x="673" y="1233"/>
                    </a:cubicBezTo>
                    <a:cubicBezTo>
                      <a:pt x="678" y="1233"/>
                      <a:pt x="683" y="1228"/>
                      <a:pt x="683" y="1223"/>
                    </a:cubicBezTo>
                    <a:cubicBezTo>
                      <a:pt x="683" y="1223"/>
                      <a:pt x="683" y="1219"/>
                      <a:pt x="683" y="1218"/>
                    </a:cubicBezTo>
                    <a:cubicBezTo>
                      <a:pt x="683" y="1161"/>
                      <a:pt x="683" y="1161"/>
                      <a:pt x="683" y="1161"/>
                    </a:cubicBezTo>
                    <a:cubicBezTo>
                      <a:pt x="683" y="1145"/>
                      <a:pt x="671" y="1132"/>
                      <a:pt x="652" y="1130"/>
                    </a:cubicBezTo>
                    <a:cubicBezTo>
                      <a:pt x="638" y="1128"/>
                      <a:pt x="615" y="1125"/>
                      <a:pt x="599" y="1122"/>
                    </a:cubicBezTo>
                    <a:cubicBezTo>
                      <a:pt x="549" y="1114"/>
                      <a:pt x="521" y="1095"/>
                      <a:pt x="516" y="1039"/>
                    </a:cubicBezTo>
                    <a:cubicBezTo>
                      <a:pt x="515" y="1031"/>
                      <a:pt x="514" y="1003"/>
                      <a:pt x="514" y="1003"/>
                    </a:cubicBezTo>
                    <a:cubicBezTo>
                      <a:pt x="513" y="956"/>
                      <a:pt x="513" y="956"/>
                      <a:pt x="513" y="956"/>
                    </a:cubicBezTo>
                    <a:cubicBezTo>
                      <a:pt x="513" y="278"/>
                      <a:pt x="513" y="278"/>
                      <a:pt x="513" y="278"/>
                    </a:cubicBezTo>
                    <a:cubicBezTo>
                      <a:pt x="514" y="230"/>
                      <a:pt x="514" y="230"/>
                      <a:pt x="514" y="230"/>
                    </a:cubicBezTo>
                    <a:cubicBezTo>
                      <a:pt x="514" y="230"/>
                      <a:pt x="515" y="203"/>
                      <a:pt x="516" y="194"/>
                    </a:cubicBezTo>
                    <a:cubicBezTo>
                      <a:pt x="521" y="138"/>
                      <a:pt x="549" y="119"/>
                      <a:pt x="599" y="111"/>
                    </a:cubicBezTo>
                    <a:cubicBezTo>
                      <a:pt x="615" y="109"/>
                      <a:pt x="638" y="106"/>
                      <a:pt x="652" y="104"/>
                    </a:cubicBezTo>
                    <a:cubicBezTo>
                      <a:pt x="671" y="102"/>
                      <a:pt x="683" y="89"/>
                      <a:pt x="683" y="72"/>
                    </a:cubicBezTo>
                    <a:cubicBezTo>
                      <a:pt x="683" y="16"/>
                      <a:pt x="683" y="16"/>
                      <a:pt x="683" y="16"/>
                    </a:cubicBezTo>
                    <a:cubicBezTo>
                      <a:pt x="683" y="14"/>
                      <a:pt x="683" y="11"/>
                      <a:pt x="683" y="11"/>
                    </a:cubicBezTo>
                    <a:cubicBezTo>
                      <a:pt x="683" y="5"/>
                      <a:pt x="678" y="1"/>
                      <a:pt x="673" y="1"/>
                    </a:cubicBezTo>
                    <a:cubicBezTo>
                      <a:pt x="673" y="1"/>
                      <a:pt x="669" y="0"/>
                      <a:pt x="668" y="0"/>
                    </a:cubicBezTo>
                    <a:cubicBezTo>
                      <a:pt x="668" y="0"/>
                      <a:pt x="17" y="0"/>
                      <a:pt x="16" y="0"/>
                    </a:cubicBezTo>
                    <a:cubicBezTo>
                      <a:pt x="14" y="0"/>
                      <a:pt x="11" y="1"/>
                      <a:pt x="11" y="1"/>
                    </a:cubicBezTo>
                    <a:cubicBezTo>
                      <a:pt x="5" y="1"/>
                      <a:pt x="1" y="5"/>
                      <a:pt x="0" y="11"/>
                    </a:cubicBezTo>
                    <a:cubicBezTo>
                      <a:pt x="0" y="11"/>
                      <a:pt x="0" y="14"/>
                      <a:pt x="0" y="16"/>
                    </a:cubicBezTo>
                    <a:cubicBezTo>
                      <a:pt x="0" y="17"/>
                      <a:pt x="0" y="72"/>
                      <a:pt x="0" y="72"/>
                    </a:cubicBezTo>
                    <a:cubicBezTo>
                      <a:pt x="0" y="89"/>
                      <a:pt x="12" y="102"/>
                      <a:pt x="31" y="104"/>
                    </a:cubicBezTo>
                    <a:cubicBezTo>
                      <a:pt x="45" y="106"/>
                      <a:pt x="69" y="109"/>
                      <a:pt x="84" y="111"/>
                    </a:cubicBezTo>
                    <a:cubicBezTo>
                      <a:pt x="134" y="119"/>
                      <a:pt x="162" y="138"/>
                      <a:pt x="168" y="194"/>
                    </a:cubicBezTo>
                    <a:cubicBezTo>
                      <a:pt x="168" y="203"/>
                      <a:pt x="169" y="230"/>
                      <a:pt x="169" y="230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956"/>
                      <a:pt x="170" y="956"/>
                      <a:pt x="170" y="956"/>
                    </a:cubicBezTo>
                    <a:cubicBezTo>
                      <a:pt x="169" y="1003"/>
                      <a:pt x="169" y="1003"/>
                      <a:pt x="169" y="1003"/>
                    </a:cubicBezTo>
                    <a:cubicBezTo>
                      <a:pt x="169" y="1003"/>
                      <a:pt x="168" y="1031"/>
                      <a:pt x="168" y="1039"/>
                    </a:cubicBezTo>
                    <a:cubicBezTo>
                      <a:pt x="162" y="1095"/>
                      <a:pt x="134" y="1114"/>
                      <a:pt x="84" y="1122"/>
                    </a:cubicBezTo>
                    <a:cubicBezTo>
                      <a:pt x="69" y="1125"/>
                      <a:pt x="45" y="1128"/>
                      <a:pt x="31" y="1130"/>
                    </a:cubicBezTo>
                    <a:cubicBezTo>
                      <a:pt x="12" y="1132"/>
                      <a:pt x="0" y="1145"/>
                      <a:pt x="0" y="1161"/>
                    </a:cubicBezTo>
                    <a:cubicBezTo>
                      <a:pt x="0" y="1161"/>
                      <a:pt x="0" y="1216"/>
                      <a:pt x="0" y="1218"/>
                    </a:cubicBezTo>
                    <a:close/>
                  </a:path>
                </a:pathLst>
              </a:custGeom>
              <a:solidFill>
                <a:srgbClr val="004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Freeform 54"/>
              <p:cNvSpPr>
                <a:spLocks/>
              </p:cNvSpPr>
              <p:nvPr userDrawn="1"/>
            </p:nvSpPr>
            <p:spPr bwMode="auto">
              <a:xfrm>
                <a:off x="7826554" y="4189459"/>
                <a:ext cx="132449" cy="163701"/>
              </a:xfrm>
              <a:custGeom>
                <a:avLst/>
                <a:gdLst>
                  <a:gd name="T0" fmla="*/ 670 w 686"/>
                  <a:gd name="T1" fmla="*/ 172 h 850"/>
                  <a:gd name="T2" fmla="*/ 434 w 686"/>
                  <a:gd name="T3" fmla="*/ 99 h 850"/>
                  <a:gd name="T4" fmla="*/ 126 w 686"/>
                  <a:gd name="T5" fmla="*/ 423 h 850"/>
                  <a:gd name="T6" fmla="*/ 436 w 686"/>
                  <a:gd name="T7" fmla="*/ 752 h 850"/>
                  <a:gd name="T8" fmla="*/ 569 w 686"/>
                  <a:gd name="T9" fmla="*/ 732 h 850"/>
                  <a:gd name="T10" fmla="*/ 569 w 686"/>
                  <a:gd name="T11" fmla="*/ 483 h 850"/>
                  <a:gd name="T12" fmla="*/ 395 w 686"/>
                  <a:gd name="T13" fmla="*/ 483 h 850"/>
                  <a:gd name="T14" fmla="*/ 395 w 686"/>
                  <a:gd name="T15" fmla="*/ 386 h 850"/>
                  <a:gd name="T16" fmla="*/ 686 w 686"/>
                  <a:gd name="T17" fmla="*/ 386 h 850"/>
                  <a:gd name="T18" fmla="*/ 686 w 686"/>
                  <a:gd name="T19" fmla="*/ 809 h 850"/>
                  <a:gd name="T20" fmla="*/ 435 w 686"/>
                  <a:gd name="T21" fmla="*/ 850 h 850"/>
                  <a:gd name="T22" fmla="*/ 0 w 686"/>
                  <a:gd name="T23" fmla="*/ 423 h 850"/>
                  <a:gd name="T24" fmla="*/ 434 w 686"/>
                  <a:gd name="T25" fmla="*/ 0 h 850"/>
                  <a:gd name="T26" fmla="*/ 670 w 686"/>
                  <a:gd name="T27" fmla="*/ 48 h 850"/>
                  <a:gd name="T28" fmla="*/ 670 w 686"/>
                  <a:gd name="T29" fmla="*/ 172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6" h="850">
                    <a:moveTo>
                      <a:pt x="670" y="172"/>
                    </a:moveTo>
                    <a:cubicBezTo>
                      <a:pt x="612" y="130"/>
                      <a:pt x="540" y="99"/>
                      <a:pt x="434" y="99"/>
                    </a:cubicBezTo>
                    <a:cubicBezTo>
                      <a:pt x="252" y="99"/>
                      <a:pt x="126" y="235"/>
                      <a:pt x="126" y="423"/>
                    </a:cubicBezTo>
                    <a:cubicBezTo>
                      <a:pt x="126" y="618"/>
                      <a:pt x="261" y="752"/>
                      <a:pt x="436" y="752"/>
                    </a:cubicBezTo>
                    <a:cubicBezTo>
                      <a:pt x="507" y="752"/>
                      <a:pt x="536" y="744"/>
                      <a:pt x="569" y="732"/>
                    </a:cubicBezTo>
                    <a:cubicBezTo>
                      <a:pt x="569" y="483"/>
                      <a:pt x="569" y="483"/>
                      <a:pt x="569" y="483"/>
                    </a:cubicBezTo>
                    <a:cubicBezTo>
                      <a:pt x="395" y="483"/>
                      <a:pt x="395" y="483"/>
                      <a:pt x="395" y="483"/>
                    </a:cubicBezTo>
                    <a:cubicBezTo>
                      <a:pt x="395" y="386"/>
                      <a:pt x="395" y="386"/>
                      <a:pt x="395" y="386"/>
                    </a:cubicBezTo>
                    <a:cubicBezTo>
                      <a:pt x="686" y="386"/>
                      <a:pt x="686" y="386"/>
                      <a:pt x="686" y="386"/>
                    </a:cubicBezTo>
                    <a:cubicBezTo>
                      <a:pt x="686" y="809"/>
                      <a:pt x="686" y="809"/>
                      <a:pt x="686" y="809"/>
                    </a:cubicBezTo>
                    <a:cubicBezTo>
                      <a:pt x="622" y="834"/>
                      <a:pt x="546" y="850"/>
                      <a:pt x="435" y="850"/>
                    </a:cubicBezTo>
                    <a:cubicBezTo>
                      <a:pt x="175" y="850"/>
                      <a:pt x="0" y="685"/>
                      <a:pt x="0" y="423"/>
                    </a:cubicBezTo>
                    <a:cubicBezTo>
                      <a:pt x="0" y="169"/>
                      <a:pt x="197" y="0"/>
                      <a:pt x="434" y="0"/>
                    </a:cubicBezTo>
                    <a:cubicBezTo>
                      <a:pt x="526" y="0"/>
                      <a:pt x="601" y="17"/>
                      <a:pt x="670" y="48"/>
                    </a:cubicBezTo>
                    <a:lnTo>
                      <a:pt x="670" y="172"/>
                    </a:lnTo>
                    <a:close/>
                  </a:path>
                </a:pathLst>
              </a:custGeom>
              <a:solidFill>
                <a:srgbClr val="004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Freeform 55"/>
              <p:cNvSpPr>
                <a:spLocks noEditPoints="1"/>
              </p:cNvSpPr>
              <p:nvPr userDrawn="1"/>
            </p:nvSpPr>
            <p:spPr bwMode="auto">
              <a:xfrm>
                <a:off x="8128657" y="4189455"/>
                <a:ext cx="151796" cy="163699"/>
              </a:xfrm>
              <a:custGeom>
                <a:avLst/>
                <a:gdLst>
                  <a:gd name="T0" fmla="*/ 396 w 791"/>
                  <a:gd name="T1" fmla="*/ 0 h 850"/>
                  <a:gd name="T2" fmla="*/ 0 w 791"/>
                  <a:gd name="T3" fmla="*/ 425 h 850"/>
                  <a:gd name="T4" fmla="*/ 396 w 791"/>
                  <a:gd name="T5" fmla="*/ 850 h 850"/>
                  <a:gd name="T6" fmla="*/ 791 w 791"/>
                  <a:gd name="T7" fmla="*/ 425 h 850"/>
                  <a:gd name="T8" fmla="*/ 396 w 791"/>
                  <a:gd name="T9" fmla="*/ 0 h 850"/>
                  <a:gd name="T10" fmla="*/ 396 w 791"/>
                  <a:gd name="T11" fmla="*/ 752 h 850"/>
                  <a:gd name="T12" fmla="*/ 125 w 791"/>
                  <a:gd name="T13" fmla="*/ 425 h 850"/>
                  <a:gd name="T14" fmla="*/ 396 w 791"/>
                  <a:gd name="T15" fmla="*/ 99 h 850"/>
                  <a:gd name="T16" fmla="*/ 666 w 791"/>
                  <a:gd name="T17" fmla="*/ 425 h 850"/>
                  <a:gd name="T18" fmla="*/ 396 w 791"/>
                  <a:gd name="T19" fmla="*/ 752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1" h="850">
                    <a:moveTo>
                      <a:pt x="396" y="0"/>
                    </a:moveTo>
                    <a:cubicBezTo>
                      <a:pt x="146" y="0"/>
                      <a:pt x="0" y="182"/>
                      <a:pt x="0" y="425"/>
                    </a:cubicBezTo>
                    <a:cubicBezTo>
                      <a:pt x="0" y="669"/>
                      <a:pt x="146" y="850"/>
                      <a:pt x="396" y="850"/>
                    </a:cubicBezTo>
                    <a:cubicBezTo>
                      <a:pt x="645" y="850"/>
                      <a:pt x="791" y="669"/>
                      <a:pt x="791" y="425"/>
                    </a:cubicBezTo>
                    <a:cubicBezTo>
                      <a:pt x="791" y="182"/>
                      <a:pt x="645" y="0"/>
                      <a:pt x="396" y="0"/>
                    </a:cubicBezTo>
                    <a:close/>
                    <a:moveTo>
                      <a:pt x="396" y="752"/>
                    </a:moveTo>
                    <a:cubicBezTo>
                      <a:pt x="214" y="753"/>
                      <a:pt x="125" y="595"/>
                      <a:pt x="125" y="425"/>
                    </a:cubicBezTo>
                    <a:cubicBezTo>
                      <a:pt x="125" y="256"/>
                      <a:pt x="214" y="98"/>
                      <a:pt x="396" y="99"/>
                    </a:cubicBezTo>
                    <a:cubicBezTo>
                      <a:pt x="577" y="98"/>
                      <a:pt x="666" y="256"/>
                      <a:pt x="666" y="425"/>
                    </a:cubicBezTo>
                    <a:cubicBezTo>
                      <a:pt x="666" y="595"/>
                      <a:pt x="577" y="753"/>
                      <a:pt x="396" y="752"/>
                    </a:cubicBezTo>
                    <a:close/>
                  </a:path>
                </a:pathLst>
              </a:custGeom>
              <a:solidFill>
                <a:srgbClr val="004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Freeform 56"/>
              <p:cNvSpPr>
                <a:spLocks noEditPoints="1"/>
              </p:cNvSpPr>
              <p:nvPr userDrawn="1"/>
            </p:nvSpPr>
            <p:spPr bwMode="auto">
              <a:xfrm>
                <a:off x="7999183" y="4192433"/>
                <a:ext cx="113103" cy="159237"/>
              </a:xfrm>
              <a:custGeom>
                <a:avLst/>
                <a:gdLst>
                  <a:gd name="T0" fmla="*/ 432 w 590"/>
                  <a:gd name="T1" fmla="*/ 505 h 822"/>
                  <a:gd name="T2" fmla="*/ 338 w 590"/>
                  <a:gd name="T3" fmla="*/ 424 h 822"/>
                  <a:gd name="T4" fmla="*/ 338 w 590"/>
                  <a:gd name="T5" fmla="*/ 423 h 822"/>
                  <a:gd name="T6" fmla="*/ 489 w 590"/>
                  <a:gd name="T7" fmla="*/ 343 h 822"/>
                  <a:gd name="T8" fmla="*/ 526 w 590"/>
                  <a:gd name="T9" fmla="*/ 229 h 822"/>
                  <a:gd name="T10" fmla="*/ 230 w 590"/>
                  <a:gd name="T11" fmla="*/ 0 h 822"/>
                  <a:gd name="T12" fmla="*/ 0 w 590"/>
                  <a:gd name="T13" fmla="*/ 0 h 822"/>
                  <a:gd name="T14" fmla="*/ 0 w 590"/>
                  <a:gd name="T15" fmla="*/ 822 h 822"/>
                  <a:gd name="T16" fmla="*/ 118 w 590"/>
                  <a:gd name="T17" fmla="*/ 822 h 822"/>
                  <a:gd name="T18" fmla="*/ 118 w 590"/>
                  <a:gd name="T19" fmla="*/ 468 h 822"/>
                  <a:gd name="T20" fmla="*/ 182 w 590"/>
                  <a:gd name="T21" fmla="*/ 468 h 822"/>
                  <a:gd name="T22" fmla="*/ 320 w 590"/>
                  <a:gd name="T23" fmla="*/ 546 h 822"/>
                  <a:gd name="T24" fmla="*/ 445 w 590"/>
                  <a:gd name="T25" fmla="*/ 822 h 822"/>
                  <a:gd name="T26" fmla="*/ 590 w 590"/>
                  <a:gd name="T27" fmla="*/ 822 h 822"/>
                  <a:gd name="T28" fmla="*/ 432 w 590"/>
                  <a:gd name="T29" fmla="*/ 505 h 822"/>
                  <a:gd name="T30" fmla="*/ 191 w 590"/>
                  <a:gd name="T31" fmla="*/ 365 h 822"/>
                  <a:gd name="T32" fmla="*/ 118 w 590"/>
                  <a:gd name="T33" fmla="*/ 365 h 822"/>
                  <a:gd name="T34" fmla="*/ 118 w 590"/>
                  <a:gd name="T35" fmla="*/ 104 h 822"/>
                  <a:gd name="T36" fmla="*/ 210 w 590"/>
                  <a:gd name="T37" fmla="*/ 104 h 822"/>
                  <a:gd name="T38" fmla="*/ 397 w 590"/>
                  <a:gd name="T39" fmla="*/ 229 h 822"/>
                  <a:gd name="T40" fmla="*/ 191 w 590"/>
                  <a:gd name="T41" fmla="*/ 365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0" h="822">
                    <a:moveTo>
                      <a:pt x="432" y="505"/>
                    </a:moveTo>
                    <a:cubicBezTo>
                      <a:pt x="407" y="456"/>
                      <a:pt x="375" y="433"/>
                      <a:pt x="338" y="424"/>
                    </a:cubicBezTo>
                    <a:cubicBezTo>
                      <a:pt x="338" y="423"/>
                      <a:pt x="338" y="423"/>
                      <a:pt x="338" y="423"/>
                    </a:cubicBezTo>
                    <a:cubicBezTo>
                      <a:pt x="399" y="414"/>
                      <a:pt x="457" y="384"/>
                      <a:pt x="489" y="343"/>
                    </a:cubicBezTo>
                    <a:cubicBezTo>
                      <a:pt x="511" y="314"/>
                      <a:pt x="526" y="276"/>
                      <a:pt x="526" y="229"/>
                    </a:cubicBezTo>
                    <a:cubicBezTo>
                      <a:pt x="526" y="76"/>
                      <a:pt x="424" y="0"/>
                      <a:pt x="2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22"/>
                      <a:pt x="0" y="822"/>
                      <a:pt x="0" y="822"/>
                    </a:cubicBezTo>
                    <a:cubicBezTo>
                      <a:pt x="118" y="822"/>
                      <a:pt x="118" y="822"/>
                      <a:pt x="118" y="822"/>
                    </a:cubicBezTo>
                    <a:cubicBezTo>
                      <a:pt x="118" y="468"/>
                      <a:pt x="118" y="468"/>
                      <a:pt x="118" y="468"/>
                    </a:cubicBezTo>
                    <a:cubicBezTo>
                      <a:pt x="140" y="468"/>
                      <a:pt x="173" y="468"/>
                      <a:pt x="182" y="468"/>
                    </a:cubicBezTo>
                    <a:cubicBezTo>
                      <a:pt x="244" y="468"/>
                      <a:pt x="284" y="468"/>
                      <a:pt x="320" y="546"/>
                    </a:cubicBezTo>
                    <a:cubicBezTo>
                      <a:pt x="445" y="822"/>
                      <a:pt x="445" y="822"/>
                      <a:pt x="445" y="822"/>
                    </a:cubicBezTo>
                    <a:cubicBezTo>
                      <a:pt x="590" y="822"/>
                      <a:pt x="590" y="822"/>
                      <a:pt x="590" y="822"/>
                    </a:cubicBezTo>
                    <a:lnTo>
                      <a:pt x="432" y="505"/>
                    </a:lnTo>
                    <a:close/>
                    <a:moveTo>
                      <a:pt x="191" y="365"/>
                    </a:moveTo>
                    <a:cubicBezTo>
                      <a:pt x="183" y="365"/>
                      <a:pt x="143" y="365"/>
                      <a:pt x="118" y="365"/>
                    </a:cubicBezTo>
                    <a:cubicBezTo>
                      <a:pt x="118" y="104"/>
                      <a:pt x="118" y="104"/>
                      <a:pt x="118" y="104"/>
                    </a:cubicBezTo>
                    <a:cubicBezTo>
                      <a:pt x="210" y="104"/>
                      <a:pt x="210" y="104"/>
                      <a:pt x="210" y="104"/>
                    </a:cubicBezTo>
                    <a:cubicBezTo>
                      <a:pt x="321" y="104"/>
                      <a:pt x="397" y="132"/>
                      <a:pt x="397" y="229"/>
                    </a:cubicBezTo>
                    <a:cubicBezTo>
                      <a:pt x="397" y="326"/>
                      <a:pt x="302" y="365"/>
                      <a:pt x="191" y="365"/>
                    </a:cubicBezTo>
                    <a:close/>
                  </a:path>
                </a:pathLst>
              </a:custGeom>
              <a:solidFill>
                <a:srgbClr val="004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Freeform 57"/>
              <p:cNvSpPr>
                <a:spLocks noEditPoints="1"/>
              </p:cNvSpPr>
              <p:nvPr userDrawn="1"/>
            </p:nvSpPr>
            <p:spPr bwMode="auto">
              <a:xfrm>
                <a:off x="8478405" y="4192435"/>
                <a:ext cx="99709" cy="159237"/>
              </a:xfrm>
              <a:custGeom>
                <a:avLst/>
                <a:gdLst>
                  <a:gd name="T0" fmla="*/ 218 w 524"/>
                  <a:gd name="T1" fmla="*/ 0 h 822"/>
                  <a:gd name="T2" fmla="*/ 0 w 524"/>
                  <a:gd name="T3" fmla="*/ 0 h 822"/>
                  <a:gd name="T4" fmla="*/ 0 w 524"/>
                  <a:gd name="T5" fmla="*/ 822 h 822"/>
                  <a:gd name="T6" fmla="*/ 118 w 524"/>
                  <a:gd name="T7" fmla="*/ 822 h 822"/>
                  <a:gd name="T8" fmla="*/ 118 w 524"/>
                  <a:gd name="T9" fmla="*/ 494 h 822"/>
                  <a:gd name="T10" fmla="*/ 218 w 524"/>
                  <a:gd name="T11" fmla="*/ 494 h 822"/>
                  <a:gd name="T12" fmla="*/ 524 w 524"/>
                  <a:gd name="T13" fmla="*/ 242 h 822"/>
                  <a:gd name="T14" fmla="*/ 218 w 524"/>
                  <a:gd name="T15" fmla="*/ 0 h 822"/>
                  <a:gd name="T16" fmla="*/ 205 w 524"/>
                  <a:gd name="T17" fmla="*/ 390 h 822"/>
                  <a:gd name="T18" fmla="*/ 118 w 524"/>
                  <a:gd name="T19" fmla="*/ 390 h 822"/>
                  <a:gd name="T20" fmla="*/ 118 w 524"/>
                  <a:gd name="T21" fmla="*/ 104 h 822"/>
                  <a:gd name="T22" fmla="*/ 205 w 524"/>
                  <a:gd name="T23" fmla="*/ 104 h 822"/>
                  <a:gd name="T24" fmla="*/ 399 w 524"/>
                  <a:gd name="T25" fmla="*/ 242 h 822"/>
                  <a:gd name="T26" fmla="*/ 205 w 524"/>
                  <a:gd name="T27" fmla="*/ 39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4" h="822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22"/>
                      <a:pt x="0" y="822"/>
                      <a:pt x="0" y="822"/>
                    </a:cubicBezTo>
                    <a:cubicBezTo>
                      <a:pt x="118" y="822"/>
                      <a:pt x="118" y="822"/>
                      <a:pt x="118" y="822"/>
                    </a:cubicBezTo>
                    <a:cubicBezTo>
                      <a:pt x="118" y="494"/>
                      <a:pt x="118" y="494"/>
                      <a:pt x="118" y="494"/>
                    </a:cubicBezTo>
                    <a:cubicBezTo>
                      <a:pt x="143" y="494"/>
                      <a:pt x="186" y="494"/>
                      <a:pt x="218" y="494"/>
                    </a:cubicBezTo>
                    <a:cubicBezTo>
                      <a:pt x="409" y="494"/>
                      <a:pt x="524" y="395"/>
                      <a:pt x="524" y="242"/>
                    </a:cubicBezTo>
                    <a:cubicBezTo>
                      <a:pt x="524" y="85"/>
                      <a:pt x="412" y="0"/>
                      <a:pt x="218" y="0"/>
                    </a:cubicBezTo>
                    <a:close/>
                    <a:moveTo>
                      <a:pt x="205" y="390"/>
                    </a:moveTo>
                    <a:cubicBezTo>
                      <a:pt x="174" y="390"/>
                      <a:pt x="139" y="390"/>
                      <a:pt x="118" y="390"/>
                    </a:cubicBezTo>
                    <a:cubicBezTo>
                      <a:pt x="118" y="104"/>
                      <a:pt x="118" y="104"/>
                      <a:pt x="118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325" y="104"/>
                      <a:pt x="399" y="147"/>
                      <a:pt x="399" y="242"/>
                    </a:cubicBezTo>
                    <a:cubicBezTo>
                      <a:pt x="399" y="338"/>
                      <a:pt x="322" y="390"/>
                      <a:pt x="205" y="390"/>
                    </a:cubicBezTo>
                    <a:close/>
                  </a:path>
                </a:pathLst>
              </a:custGeom>
              <a:solidFill>
                <a:srgbClr val="004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Freeform 58"/>
              <p:cNvSpPr>
                <a:spLocks/>
              </p:cNvSpPr>
              <p:nvPr userDrawn="1"/>
            </p:nvSpPr>
            <p:spPr bwMode="auto">
              <a:xfrm>
                <a:off x="8313198" y="4192437"/>
                <a:ext cx="122032" cy="160725"/>
              </a:xfrm>
              <a:custGeom>
                <a:avLst/>
                <a:gdLst>
                  <a:gd name="T0" fmla="*/ 320 w 639"/>
                  <a:gd name="T1" fmla="*/ 734 h 836"/>
                  <a:gd name="T2" fmla="*/ 518 w 639"/>
                  <a:gd name="T3" fmla="*/ 485 h 836"/>
                  <a:gd name="T4" fmla="*/ 518 w 639"/>
                  <a:gd name="T5" fmla="*/ 0 h 836"/>
                  <a:gd name="T6" fmla="*/ 639 w 639"/>
                  <a:gd name="T7" fmla="*/ 0 h 836"/>
                  <a:gd name="T8" fmla="*/ 639 w 639"/>
                  <a:gd name="T9" fmla="*/ 495 h 836"/>
                  <a:gd name="T10" fmla="*/ 320 w 639"/>
                  <a:gd name="T11" fmla="*/ 836 h 836"/>
                  <a:gd name="T12" fmla="*/ 0 w 639"/>
                  <a:gd name="T13" fmla="*/ 495 h 836"/>
                  <a:gd name="T14" fmla="*/ 0 w 639"/>
                  <a:gd name="T15" fmla="*/ 0 h 836"/>
                  <a:gd name="T16" fmla="*/ 122 w 639"/>
                  <a:gd name="T17" fmla="*/ 0 h 836"/>
                  <a:gd name="T18" fmla="*/ 122 w 639"/>
                  <a:gd name="T19" fmla="*/ 485 h 836"/>
                  <a:gd name="T20" fmla="*/ 320 w 639"/>
                  <a:gd name="T21" fmla="*/ 734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9" h="836">
                    <a:moveTo>
                      <a:pt x="320" y="734"/>
                    </a:moveTo>
                    <a:cubicBezTo>
                      <a:pt x="454" y="734"/>
                      <a:pt x="518" y="651"/>
                      <a:pt x="518" y="485"/>
                    </a:cubicBezTo>
                    <a:cubicBezTo>
                      <a:pt x="518" y="0"/>
                      <a:pt x="518" y="0"/>
                      <a:pt x="518" y="0"/>
                    </a:cubicBezTo>
                    <a:cubicBezTo>
                      <a:pt x="639" y="0"/>
                      <a:pt x="639" y="0"/>
                      <a:pt x="639" y="0"/>
                    </a:cubicBezTo>
                    <a:cubicBezTo>
                      <a:pt x="639" y="495"/>
                      <a:pt x="639" y="495"/>
                      <a:pt x="639" y="495"/>
                    </a:cubicBezTo>
                    <a:cubicBezTo>
                      <a:pt x="639" y="738"/>
                      <a:pt x="510" y="836"/>
                      <a:pt x="320" y="836"/>
                    </a:cubicBezTo>
                    <a:cubicBezTo>
                      <a:pt x="130" y="836"/>
                      <a:pt x="0" y="738"/>
                      <a:pt x="0" y="49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485"/>
                      <a:pt x="122" y="485"/>
                      <a:pt x="122" y="485"/>
                    </a:cubicBezTo>
                    <a:cubicBezTo>
                      <a:pt x="122" y="651"/>
                      <a:pt x="185" y="734"/>
                      <a:pt x="320" y="734"/>
                    </a:cubicBezTo>
                    <a:close/>
                  </a:path>
                </a:pathLst>
              </a:custGeom>
              <a:solidFill>
                <a:srgbClr val="004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51" name="正方形/長方形 150"/>
            <p:cNvSpPr/>
            <p:nvPr userDrawn="1"/>
          </p:nvSpPr>
          <p:spPr>
            <a:xfrm rot="16200000">
              <a:off x="4933654" y="-3939082"/>
              <a:ext cx="36000" cy="9324000"/>
            </a:xfrm>
            <a:prstGeom prst="rect">
              <a:avLst/>
            </a:prstGeom>
            <a:solidFill>
              <a:srgbClr val="B0B8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 userDrawn="1"/>
          </p:nvSpPr>
          <p:spPr>
            <a:xfrm>
              <a:off x="269305" y="362918"/>
              <a:ext cx="36000" cy="720000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正方形/長方形 148"/>
            <p:cNvSpPr/>
            <p:nvPr userDrawn="1"/>
          </p:nvSpPr>
          <p:spPr>
            <a:xfrm>
              <a:off x="9594345" y="362918"/>
              <a:ext cx="36000" cy="720000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2" name="グループ化 121" hidden="1"/>
          <p:cNvGrpSpPr>
            <a:grpSpLocks noChangeAspect="1"/>
          </p:cNvGrpSpPr>
          <p:nvPr/>
        </p:nvGrpSpPr>
        <p:grpSpPr>
          <a:xfrm>
            <a:off x="8248701" y="251005"/>
            <a:ext cx="1454507" cy="453600"/>
            <a:chOff x="3078163" y="-3006725"/>
            <a:chExt cx="7269162" cy="2266949"/>
          </a:xfrm>
          <a:solidFill>
            <a:srgbClr val="00559A"/>
          </a:solidFill>
        </p:grpSpPr>
        <p:sp>
          <p:nvSpPr>
            <p:cNvPr id="123" name="Freeform 31"/>
            <p:cNvSpPr>
              <a:spLocks/>
            </p:cNvSpPr>
            <p:nvPr userDrawn="1"/>
          </p:nvSpPr>
          <p:spPr bwMode="auto">
            <a:xfrm>
              <a:off x="4949825" y="-3006725"/>
              <a:ext cx="735012" cy="1330325"/>
            </a:xfrm>
            <a:custGeom>
              <a:avLst/>
              <a:gdLst/>
              <a:ahLst/>
              <a:cxnLst>
                <a:cxn ang="0">
                  <a:pos x="567" y="1013"/>
                </a:cxn>
                <a:cxn ang="0">
                  <a:pos x="567" y="1017"/>
                </a:cxn>
                <a:cxn ang="0">
                  <a:pos x="559" y="1025"/>
                </a:cxn>
                <a:cxn ang="0">
                  <a:pos x="555" y="1026"/>
                </a:cxn>
                <a:cxn ang="0">
                  <a:pos x="12" y="1026"/>
                </a:cxn>
                <a:cxn ang="0">
                  <a:pos x="8" y="1025"/>
                </a:cxn>
                <a:cxn ang="0">
                  <a:pos x="0" y="1017"/>
                </a:cxn>
                <a:cxn ang="0">
                  <a:pos x="0" y="1013"/>
                </a:cxn>
                <a:cxn ang="0">
                  <a:pos x="0" y="966"/>
                </a:cxn>
                <a:cxn ang="0">
                  <a:pos x="25" y="940"/>
                </a:cxn>
                <a:cxn ang="0">
                  <a:pos x="69" y="934"/>
                </a:cxn>
                <a:cxn ang="0">
                  <a:pos x="139" y="865"/>
                </a:cxn>
                <a:cxn ang="0">
                  <a:pos x="140" y="835"/>
                </a:cxn>
                <a:cxn ang="0">
                  <a:pos x="141" y="795"/>
                </a:cxn>
                <a:cxn ang="0">
                  <a:pos x="141" y="231"/>
                </a:cxn>
                <a:cxn ang="0">
                  <a:pos x="140" y="191"/>
                </a:cxn>
                <a:cxn ang="0">
                  <a:pos x="139" y="161"/>
                </a:cxn>
                <a:cxn ang="0">
                  <a:pos x="69" y="92"/>
                </a:cxn>
                <a:cxn ang="0">
                  <a:pos x="25" y="86"/>
                </a:cxn>
                <a:cxn ang="0">
                  <a:pos x="0" y="60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555" y="0"/>
                </a:cxn>
                <a:cxn ang="0">
                  <a:pos x="559" y="0"/>
                </a:cxn>
                <a:cxn ang="0">
                  <a:pos x="567" y="9"/>
                </a:cxn>
                <a:cxn ang="0">
                  <a:pos x="567" y="13"/>
                </a:cxn>
                <a:cxn ang="0">
                  <a:pos x="567" y="60"/>
                </a:cxn>
                <a:cxn ang="0">
                  <a:pos x="542" y="86"/>
                </a:cxn>
                <a:cxn ang="0">
                  <a:pos x="498" y="92"/>
                </a:cxn>
                <a:cxn ang="0">
                  <a:pos x="428" y="161"/>
                </a:cxn>
                <a:cxn ang="0">
                  <a:pos x="427" y="191"/>
                </a:cxn>
                <a:cxn ang="0">
                  <a:pos x="426" y="231"/>
                </a:cxn>
                <a:cxn ang="0">
                  <a:pos x="426" y="795"/>
                </a:cxn>
                <a:cxn ang="0">
                  <a:pos x="427" y="835"/>
                </a:cxn>
                <a:cxn ang="0">
                  <a:pos x="428" y="865"/>
                </a:cxn>
                <a:cxn ang="0">
                  <a:pos x="498" y="934"/>
                </a:cxn>
                <a:cxn ang="0">
                  <a:pos x="542" y="940"/>
                </a:cxn>
                <a:cxn ang="0">
                  <a:pos x="567" y="966"/>
                </a:cxn>
                <a:cxn ang="0">
                  <a:pos x="567" y="1013"/>
                </a:cxn>
              </a:cxnLst>
              <a:rect l="0" t="0" r="r" b="b"/>
              <a:pathLst>
                <a:path w="567" h="1026">
                  <a:moveTo>
                    <a:pt x="567" y="1013"/>
                  </a:moveTo>
                  <a:cubicBezTo>
                    <a:pt x="567" y="1014"/>
                    <a:pt x="567" y="1017"/>
                    <a:pt x="567" y="1017"/>
                  </a:cubicBezTo>
                  <a:cubicBezTo>
                    <a:pt x="567" y="1022"/>
                    <a:pt x="563" y="1025"/>
                    <a:pt x="559" y="1025"/>
                  </a:cubicBezTo>
                  <a:cubicBezTo>
                    <a:pt x="559" y="1025"/>
                    <a:pt x="556" y="1026"/>
                    <a:pt x="555" y="1026"/>
                  </a:cubicBezTo>
                  <a:cubicBezTo>
                    <a:pt x="555" y="1026"/>
                    <a:pt x="14" y="1026"/>
                    <a:pt x="12" y="1026"/>
                  </a:cubicBezTo>
                  <a:cubicBezTo>
                    <a:pt x="11" y="1026"/>
                    <a:pt x="8" y="1025"/>
                    <a:pt x="8" y="1025"/>
                  </a:cubicBezTo>
                  <a:cubicBezTo>
                    <a:pt x="4" y="1025"/>
                    <a:pt x="0" y="1022"/>
                    <a:pt x="0" y="1017"/>
                  </a:cubicBezTo>
                  <a:cubicBezTo>
                    <a:pt x="0" y="1017"/>
                    <a:pt x="0" y="1014"/>
                    <a:pt x="0" y="1013"/>
                  </a:cubicBezTo>
                  <a:cubicBezTo>
                    <a:pt x="0" y="966"/>
                    <a:pt x="0" y="966"/>
                    <a:pt x="0" y="966"/>
                  </a:cubicBezTo>
                  <a:cubicBezTo>
                    <a:pt x="0" y="952"/>
                    <a:pt x="9" y="941"/>
                    <a:pt x="25" y="940"/>
                  </a:cubicBezTo>
                  <a:cubicBezTo>
                    <a:pt x="37" y="938"/>
                    <a:pt x="56" y="936"/>
                    <a:pt x="69" y="934"/>
                  </a:cubicBezTo>
                  <a:cubicBezTo>
                    <a:pt x="111" y="927"/>
                    <a:pt x="134" y="911"/>
                    <a:pt x="139" y="865"/>
                  </a:cubicBezTo>
                  <a:cubicBezTo>
                    <a:pt x="139" y="857"/>
                    <a:pt x="140" y="835"/>
                    <a:pt x="140" y="835"/>
                  </a:cubicBezTo>
                  <a:cubicBezTo>
                    <a:pt x="141" y="795"/>
                    <a:pt x="141" y="795"/>
                    <a:pt x="141" y="795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0" y="191"/>
                    <a:pt x="140" y="191"/>
                    <a:pt x="140" y="191"/>
                  </a:cubicBezTo>
                  <a:cubicBezTo>
                    <a:pt x="140" y="191"/>
                    <a:pt x="139" y="169"/>
                    <a:pt x="139" y="161"/>
                  </a:cubicBezTo>
                  <a:cubicBezTo>
                    <a:pt x="134" y="115"/>
                    <a:pt x="111" y="99"/>
                    <a:pt x="69" y="92"/>
                  </a:cubicBezTo>
                  <a:cubicBezTo>
                    <a:pt x="56" y="90"/>
                    <a:pt x="37" y="88"/>
                    <a:pt x="25" y="86"/>
                  </a:cubicBezTo>
                  <a:cubicBezTo>
                    <a:pt x="9" y="84"/>
                    <a:pt x="0" y="74"/>
                    <a:pt x="0" y="60"/>
                  </a:cubicBezTo>
                  <a:cubicBezTo>
                    <a:pt x="0" y="60"/>
                    <a:pt x="0" y="14"/>
                    <a:pt x="0" y="13"/>
                  </a:cubicBezTo>
                  <a:cubicBezTo>
                    <a:pt x="0" y="12"/>
                    <a:pt x="0" y="9"/>
                    <a:pt x="0" y="9"/>
                  </a:cubicBezTo>
                  <a:cubicBezTo>
                    <a:pt x="0" y="4"/>
                    <a:pt x="4" y="1"/>
                    <a:pt x="8" y="0"/>
                  </a:cubicBezTo>
                  <a:cubicBezTo>
                    <a:pt x="8" y="0"/>
                    <a:pt x="11" y="0"/>
                    <a:pt x="12" y="0"/>
                  </a:cubicBezTo>
                  <a:cubicBezTo>
                    <a:pt x="14" y="0"/>
                    <a:pt x="555" y="0"/>
                    <a:pt x="555" y="0"/>
                  </a:cubicBezTo>
                  <a:cubicBezTo>
                    <a:pt x="556" y="0"/>
                    <a:pt x="559" y="0"/>
                    <a:pt x="559" y="0"/>
                  </a:cubicBezTo>
                  <a:cubicBezTo>
                    <a:pt x="563" y="1"/>
                    <a:pt x="567" y="4"/>
                    <a:pt x="567" y="9"/>
                  </a:cubicBezTo>
                  <a:cubicBezTo>
                    <a:pt x="567" y="9"/>
                    <a:pt x="567" y="12"/>
                    <a:pt x="567" y="13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67" y="74"/>
                    <a:pt x="558" y="84"/>
                    <a:pt x="542" y="86"/>
                  </a:cubicBezTo>
                  <a:cubicBezTo>
                    <a:pt x="530" y="88"/>
                    <a:pt x="510" y="90"/>
                    <a:pt x="498" y="92"/>
                  </a:cubicBezTo>
                  <a:cubicBezTo>
                    <a:pt x="456" y="99"/>
                    <a:pt x="433" y="115"/>
                    <a:pt x="428" y="161"/>
                  </a:cubicBezTo>
                  <a:cubicBezTo>
                    <a:pt x="428" y="169"/>
                    <a:pt x="427" y="191"/>
                    <a:pt x="427" y="191"/>
                  </a:cubicBezTo>
                  <a:cubicBezTo>
                    <a:pt x="426" y="231"/>
                    <a:pt x="426" y="231"/>
                    <a:pt x="426" y="231"/>
                  </a:cubicBezTo>
                  <a:cubicBezTo>
                    <a:pt x="426" y="795"/>
                    <a:pt x="426" y="795"/>
                    <a:pt x="426" y="795"/>
                  </a:cubicBezTo>
                  <a:cubicBezTo>
                    <a:pt x="427" y="835"/>
                    <a:pt x="427" y="835"/>
                    <a:pt x="427" y="835"/>
                  </a:cubicBezTo>
                  <a:cubicBezTo>
                    <a:pt x="427" y="835"/>
                    <a:pt x="428" y="857"/>
                    <a:pt x="428" y="865"/>
                  </a:cubicBezTo>
                  <a:cubicBezTo>
                    <a:pt x="433" y="911"/>
                    <a:pt x="456" y="927"/>
                    <a:pt x="498" y="934"/>
                  </a:cubicBezTo>
                  <a:cubicBezTo>
                    <a:pt x="510" y="936"/>
                    <a:pt x="530" y="938"/>
                    <a:pt x="542" y="940"/>
                  </a:cubicBezTo>
                  <a:cubicBezTo>
                    <a:pt x="558" y="941"/>
                    <a:pt x="567" y="952"/>
                    <a:pt x="567" y="966"/>
                  </a:cubicBezTo>
                  <a:lnTo>
                    <a:pt x="567" y="10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32"/>
            <p:cNvSpPr>
              <a:spLocks/>
            </p:cNvSpPr>
            <p:nvPr userDrawn="1"/>
          </p:nvSpPr>
          <p:spPr bwMode="auto">
            <a:xfrm>
              <a:off x="5886450" y="-3006725"/>
              <a:ext cx="1655762" cy="1330325"/>
            </a:xfrm>
            <a:custGeom>
              <a:avLst/>
              <a:gdLst/>
              <a:ahLst/>
              <a:cxnLst>
                <a:cxn ang="0">
                  <a:pos x="709" y="1017"/>
                </a:cxn>
                <a:cxn ang="0">
                  <a:pos x="722" y="1026"/>
                </a:cxn>
                <a:cxn ang="0">
                  <a:pos x="1268" y="1025"/>
                </a:cxn>
                <a:cxn ang="0">
                  <a:pos x="1277" y="1013"/>
                </a:cxn>
                <a:cxn ang="0">
                  <a:pos x="1251" y="940"/>
                </a:cxn>
                <a:cxn ang="0">
                  <a:pos x="1138" y="865"/>
                </a:cxn>
                <a:cxn ang="0">
                  <a:pos x="1136" y="795"/>
                </a:cxn>
                <a:cxn ang="0">
                  <a:pos x="1136" y="191"/>
                </a:cxn>
                <a:cxn ang="0">
                  <a:pos x="1207" y="92"/>
                </a:cxn>
                <a:cxn ang="0">
                  <a:pos x="1277" y="60"/>
                </a:cxn>
                <a:cxn ang="0">
                  <a:pos x="1277" y="9"/>
                </a:cxn>
                <a:cxn ang="0">
                  <a:pos x="1264" y="0"/>
                </a:cxn>
                <a:cxn ang="0">
                  <a:pos x="718" y="0"/>
                </a:cxn>
                <a:cxn ang="0">
                  <a:pos x="709" y="13"/>
                </a:cxn>
                <a:cxn ang="0">
                  <a:pos x="734" y="86"/>
                </a:cxn>
                <a:cxn ang="0">
                  <a:pos x="848" y="161"/>
                </a:cxn>
                <a:cxn ang="0">
                  <a:pos x="850" y="231"/>
                </a:cxn>
                <a:cxn ang="0">
                  <a:pos x="427" y="426"/>
                </a:cxn>
                <a:cxn ang="0">
                  <a:pos x="428" y="191"/>
                </a:cxn>
                <a:cxn ang="0">
                  <a:pos x="498" y="92"/>
                </a:cxn>
                <a:cxn ang="0">
                  <a:pos x="568" y="60"/>
                </a:cxn>
                <a:cxn ang="0">
                  <a:pos x="568" y="9"/>
                </a:cxn>
                <a:cxn ang="0">
                  <a:pos x="555" y="0"/>
                </a:cxn>
                <a:cxn ang="0">
                  <a:pos x="9" y="0"/>
                </a:cxn>
                <a:cxn ang="0">
                  <a:pos x="0" y="13"/>
                </a:cxn>
                <a:cxn ang="0">
                  <a:pos x="26" y="86"/>
                </a:cxn>
                <a:cxn ang="0">
                  <a:pos x="139" y="161"/>
                </a:cxn>
                <a:cxn ang="0">
                  <a:pos x="141" y="231"/>
                </a:cxn>
                <a:cxn ang="0">
                  <a:pos x="141" y="835"/>
                </a:cxn>
                <a:cxn ang="0">
                  <a:pos x="70" y="934"/>
                </a:cxn>
                <a:cxn ang="0">
                  <a:pos x="0" y="966"/>
                </a:cxn>
                <a:cxn ang="0">
                  <a:pos x="1" y="1017"/>
                </a:cxn>
                <a:cxn ang="0">
                  <a:pos x="13" y="1026"/>
                </a:cxn>
                <a:cxn ang="0">
                  <a:pos x="559" y="1025"/>
                </a:cxn>
                <a:cxn ang="0">
                  <a:pos x="568" y="1013"/>
                </a:cxn>
                <a:cxn ang="0">
                  <a:pos x="543" y="940"/>
                </a:cxn>
                <a:cxn ang="0">
                  <a:pos x="429" y="865"/>
                </a:cxn>
                <a:cxn ang="0">
                  <a:pos x="427" y="795"/>
                </a:cxn>
                <a:cxn ang="0">
                  <a:pos x="850" y="579"/>
                </a:cxn>
                <a:cxn ang="0">
                  <a:pos x="849" y="835"/>
                </a:cxn>
                <a:cxn ang="0">
                  <a:pos x="779" y="934"/>
                </a:cxn>
                <a:cxn ang="0">
                  <a:pos x="709" y="966"/>
                </a:cxn>
              </a:cxnLst>
              <a:rect l="0" t="0" r="r" b="b"/>
              <a:pathLst>
                <a:path w="1277" h="1026">
                  <a:moveTo>
                    <a:pt x="709" y="1013"/>
                  </a:moveTo>
                  <a:cubicBezTo>
                    <a:pt x="709" y="1014"/>
                    <a:pt x="709" y="1017"/>
                    <a:pt x="709" y="1017"/>
                  </a:cubicBezTo>
                  <a:cubicBezTo>
                    <a:pt x="709" y="1022"/>
                    <a:pt x="713" y="1025"/>
                    <a:pt x="718" y="1025"/>
                  </a:cubicBezTo>
                  <a:cubicBezTo>
                    <a:pt x="718" y="1025"/>
                    <a:pt x="720" y="1026"/>
                    <a:pt x="722" y="1026"/>
                  </a:cubicBezTo>
                  <a:cubicBezTo>
                    <a:pt x="723" y="1026"/>
                    <a:pt x="1264" y="1026"/>
                    <a:pt x="1264" y="1026"/>
                  </a:cubicBezTo>
                  <a:cubicBezTo>
                    <a:pt x="1265" y="1026"/>
                    <a:pt x="1268" y="1025"/>
                    <a:pt x="1268" y="1025"/>
                  </a:cubicBezTo>
                  <a:cubicBezTo>
                    <a:pt x="1273" y="1025"/>
                    <a:pt x="1277" y="1022"/>
                    <a:pt x="1277" y="1017"/>
                  </a:cubicBezTo>
                  <a:cubicBezTo>
                    <a:pt x="1277" y="1017"/>
                    <a:pt x="1277" y="1014"/>
                    <a:pt x="1277" y="1013"/>
                  </a:cubicBezTo>
                  <a:cubicBezTo>
                    <a:pt x="1277" y="966"/>
                    <a:pt x="1277" y="966"/>
                    <a:pt x="1277" y="966"/>
                  </a:cubicBezTo>
                  <a:cubicBezTo>
                    <a:pt x="1277" y="952"/>
                    <a:pt x="1267" y="941"/>
                    <a:pt x="1251" y="940"/>
                  </a:cubicBezTo>
                  <a:cubicBezTo>
                    <a:pt x="1240" y="938"/>
                    <a:pt x="1220" y="936"/>
                    <a:pt x="1207" y="934"/>
                  </a:cubicBezTo>
                  <a:cubicBezTo>
                    <a:pt x="1166" y="927"/>
                    <a:pt x="1142" y="911"/>
                    <a:pt x="1138" y="865"/>
                  </a:cubicBezTo>
                  <a:cubicBezTo>
                    <a:pt x="1137" y="857"/>
                    <a:pt x="1136" y="835"/>
                    <a:pt x="1136" y="835"/>
                  </a:cubicBezTo>
                  <a:cubicBezTo>
                    <a:pt x="1136" y="795"/>
                    <a:pt x="1136" y="795"/>
                    <a:pt x="1136" y="795"/>
                  </a:cubicBezTo>
                  <a:cubicBezTo>
                    <a:pt x="1136" y="231"/>
                    <a:pt x="1136" y="231"/>
                    <a:pt x="1136" y="231"/>
                  </a:cubicBezTo>
                  <a:cubicBezTo>
                    <a:pt x="1136" y="191"/>
                    <a:pt x="1136" y="191"/>
                    <a:pt x="1136" y="191"/>
                  </a:cubicBezTo>
                  <a:cubicBezTo>
                    <a:pt x="1136" y="191"/>
                    <a:pt x="1137" y="169"/>
                    <a:pt x="1138" y="161"/>
                  </a:cubicBezTo>
                  <a:cubicBezTo>
                    <a:pt x="1142" y="115"/>
                    <a:pt x="1166" y="99"/>
                    <a:pt x="1207" y="92"/>
                  </a:cubicBezTo>
                  <a:cubicBezTo>
                    <a:pt x="1220" y="90"/>
                    <a:pt x="1240" y="88"/>
                    <a:pt x="1251" y="86"/>
                  </a:cubicBezTo>
                  <a:cubicBezTo>
                    <a:pt x="1267" y="84"/>
                    <a:pt x="1277" y="74"/>
                    <a:pt x="1277" y="60"/>
                  </a:cubicBezTo>
                  <a:cubicBezTo>
                    <a:pt x="1277" y="13"/>
                    <a:pt x="1277" y="13"/>
                    <a:pt x="1277" y="13"/>
                  </a:cubicBezTo>
                  <a:cubicBezTo>
                    <a:pt x="1277" y="12"/>
                    <a:pt x="1277" y="9"/>
                    <a:pt x="1277" y="9"/>
                  </a:cubicBezTo>
                  <a:cubicBezTo>
                    <a:pt x="1277" y="4"/>
                    <a:pt x="1273" y="1"/>
                    <a:pt x="1268" y="0"/>
                  </a:cubicBezTo>
                  <a:cubicBezTo>
                    <a:pt x="1268" y="0"/>
                    <a:pt x="1265" y="0"/>
                    <a:pt x="1264" y="0"/>
                  </a:cubicBezTo>
                  <a:cubicBezTo>
                    <a:pt x="1264" y="0"/>
                    <a:pt x="723" y="0"/>
                    <a:pt x="722" y="0"/>
                  </a:cubicBezTo>
                  <a:cubicBezTo>
                    <a:pt x="720" y="0"/>
                    <a:pt x="718" y="0"/>
                    <a:pt x="718" y="0"/>
                  </a:cubicBezTo>
                  <a:cubicBezTo>
                    <a:pt x="713" y="1"/>
                    <a:pt x="709" y="4"/>
                    <a:pt x="709" y="9"/>
                  </a:cubicBezTo>
                  <a:cubicBezTo>
                    <a:pt x="709" y="9"/>
                    <a:pt x="709" y="12"/>
                    <a:pt x="709" y="13"/>
                  </a:cubicBezTo>
                  <a:cubicBezTo>
                    <a:pt x="709" y="14"/>
                    <a:pt x="709" y="60"/>
                    <a:pt x="709" y="60"/>
                  </a:cubicBezTo>
                  <a:cubicBezTo>
                    <a:pt x="709" y="74"/>
                    <a:pt x="719" y="84"/>
                    <a:pt x="734" y="86"/>
                  </a:cubicBezTo>
                  <a:cubicBezTo>
                    <a:pt x="746" y="88"/>
                    <a:pt x="766" y="90"/>
                    <a:pt x="779" y="92"/>
                  </a:cubicBezTo>
                  <a:cubicBezTo>
                    <a:pt x="820" y="99"/>
                    <a:pt x="844" y="115"/>
                    <a:pt x="848" y="161"/>
                  </a:cubicBezTo>
                  <a:cubicBezTo>
                    <a:pt x="849" y="169"/>
                    <a:pt x="849" y="191"/>
                    <a:pt x="849" y="191"/>
                  </a:cubicBezTo>
                  <a:cubicBezTo>
                    <a:pt x="850" y="231"/>
                    <a:pt x="850" y="231"/>
                    <a:pt x="850" y="231"/>
                  </a:cubicBezTo>
                  <a:cubicBezTo>
                    <a:pt x="850" y="426"/>
                    <a:pt x="850" y="426"/>
                    <a:pt x="850" y="426"/>
                  </a:cubicBezTo>
                  <a:cubicBezTo>
                    <a:pt x="427" y="426"/>
                    <a:pt x="427" y="426"/>
                    <a:pt x="427" y="426"/>
                  </a:cubicBezTo>
                  <a:cubicBezTo>
                    <a:pt x="427" y="231"/>
                    <a:pt x="427" y="231"/>
                    <a:pt x="427" y="231"/>
                  </a:cubicBezTo>
                  <a:cubicBezTo>
                    <a:pt x="428" y="191"/>
                    <a:pt x="428" y="191"/>
                    <a:pt x="428" y="191"/>
                  </a:cubicBezTo>
                  <a:cubicBezTo>
                    <a:pt x="428" y="191"/>
                    <a:pt x="428" y="169"/>
                    <a:pt x="429" y="161"/>
                  </a:cubicBezTo>
                  <a:cubicBezTo>
                    <a:pt x="433" y="115"/>
                    <a:pt x="457" y="99"/>
                    <a:pt x="498" y="92"/>
                  </a:cubicBezTo>
                  <a:cubicBezTo>
                    <a:pt x="511" y="90"/>
                    <a:pt x="531" y="88"/>
                    <a:pt x="543" y="86"/>
                  </a:cubicBezTo>
                  <a:cubicBezTo>
                    <a:pt x="558" y="84"/>
                    <a:pt x="568" y="74"/>
                    <a:pt x="568" y="60"/>
                  </a:cubicBezTo>
                  <a:cubicBezTo>
                    <a:pt x="568" y="13"/>
                    <a:pt x="568" y="13"/>
                    <a:pt x="568" y="13"/>
                  </a:cubicBezTo>
                  <a:cubicBezTo>
                    <a:pt x="568" y="12"/>
                    <a:pt x="568" y="9"/>
                    <a:pt x="568" y="9"/>
                  </a:cubicBezTo>
                  <a:cubicBezTo>
                    <a:pt x="568" y="4"/>
                    <a:pt x="564" y="1"/>
                    <a:pt x="559" y="0"/>
                  </a:cubicBezTo>
                  <a:cubicBezTo>
                    <a:pt x="559" y="0"/>
                    <a:pt x="557" y="0"/>
                    <a:pt x="555" y="0"/>
                  </a:cubicBezTo>
                  <a:cubicBezTo>
                    <a:pt x="555" y="0"/>
                    <a:pt x="14" y="0"/>
                    <a:pt x="13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4" y="1"/>
                    <a:pt x="1" y="4"/>
                    <a:pt x="1" y="9"/>
                  </a:cubicBezTo>
                  <a:cubicBezTo>
                    <a:pt x="1" y="9"/>
                    <a:pt x="0" y="12"/>
                    <a:pt x="0" y="13"/>
                  </a:cubicBezTo>
                  <a:cubicBezTo>
                    <a:pt x="0" y="14"/>
                    <a:pt x="0" y="60"/>
                    <a:pt x="0" y="60"/>
                  </a:cubicBezTo>
                  <a:cubicBezTo>
                    <a:pt x="0" y="74"/>
                    <a:pt x="10" y="84"/>
                    <a:pt x="26" y="86"/>
                  </a:cubicBezTo>
                  <a:cubicBezTo>
                    <a:pt x="38" y="88"/>
                    <a:pt x="57" y="90"/>
                    <a:pt x="70" y="92"/>
                  </a:cubicBezTo>
                  <a:cubicBezTo>
                    <a:pt x="112" y="99"/>
                    <a:pt x="135" y="115"/>
                    <a:pt x="139" y="161"/>
                  </a:cubicBezTo>
                  <a:cubicBezTo>
                    <a:pt x="140" y="169"/>
                    <a:pt x="141" y="191"/>
                    <a:pt x="141" y="191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1" y="795"/>
                    <a:pt x="141" y="795"/>
                    <a:pt x="141" y="795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1" y="835"/>
                    <a:pt x="140" y="857"/>
                    <a:pt x="139" y="865"/>
                  </a:cubicBezTo>
                  <a:cubicBezTo>
                    <a:pt x="135" y="911"/>
                    <a:pt x="112" y="927"/>
                    <a:pt x="70" y="934"/>
                  </a:cubicBezTo>
                  <a:cubicBezTo>
                    <a:pt x="57" y="936"/>
                    <a:pt x="38" y="938"/>
                    <a:pt x="26" y="940"/>
                  </a:cubicBezTo>
                  <a:cubicBezTo>
                    <a:pt x="10" y="941"/>
                    <a:pt x="0" y="952"/>
                    <a:pt x="0" y="966"/>
                  </a:cubicBezTo>
                  <a:cubicBezTo>
                    <a:pt x="0" y="966"/>
                    <a:pt x="0" y="1012"/>
                    <a:pt x="0" y="1013"/>
                  </a:cubicBezTo>
                  <a:cubicBezTo>
                    <a:pt x="0" y="1014"/>
                    <a:pt x="1" y="1017"/>
                    <a:pt x="1" y="1017"/>
                  </a:cubicBezTo>
                  <a:cubicBezTo>
                    <a:pt x="1" y="1022"/>
                    <a:pt x="4" y="1025"/>
                    <a:pt x="9" y="1025"/>
                  </a:cubicBezTo>
                  <a:cubicBezTo>
                    <a:pt x="9" y="1025"/>
                    <a:pt x="12" y="1026"/>
                    <a:pt x="13" y="1026"/>
                  </a:cubicBezTo>
                  <a:cubicBezTo>
                    <a:pt x="14" y="1026"/>
                    <a:pt x="555" y="1026"/>
                    <a:pt x="555" y="1026"/>
                  </a:cubicBezTo>
                  <a:cubicBezTo>
                    <a:pt x="557" y="1026"/>
                    <a:pt x="559" y="1025"/>
                    <a:pt x="559" y="1025"/>
                  </a:cubicBezTo>
                  <a:cubicBezTo>
                    <a:pt x="564" y="1025"/>
                    <a:pt x="568" y="1022"/>
                    <a:pt x="568" y="1017"/>
                  </a:cubicBezTo>
                  <a:cubicBezTo>
                    <a:pt x="568" y="1017"/>
                    <a:pt x="568" y="1014"/>
                    <a:pt x="568" y="1013"/>
                  </a:cubicBezTo>
                  <a:cubicBezTo>
                    <a:pt x="568" y="966"/>
                    <a:pt x="568" y="966"/>
                    <a:pt x="568" y="966"/>
                  </a:cubicBezTo>
                  <a:cubicBezTo>
                    <a:pt x="568" y="952"/>
                    <a:pt x="558" y="941"/>
                    <a:pt x="543" y="940"/>
                  </a:cubicBezTo>
                  <a:cubicBezTo>
                    <a:pt x="531" y="938"/>
                    <a:pt x="511" y="936"/>
                    <a:pt x="498" y="934"/>
                  </a:cubicBezTo>
                  <a:cubicBezTo>
                    <a:pt x="457" y="927"/>
                    <a:pt x="433" y="911"/>
                    <a:pt x="429" y="865"/>
                  </a:cubicBezTo>
                  <a:cubicBezTo>
                    <a:pt x="428" y="857"/>
                    <a:pt x="428" y="835"/>
                    <a:pt x="428" y="835"/>
                  </a:cubicBezTo>
                  <a:cubicBezTo>
                    <a:pt x="427" y="795"/>
                    <a:pt x="427" y="795"/>
                    <a:pt x="427" y="795"/>
                  </a:cubicBezTo>
                  <a:cubicBezTo>
                    <a:pt x="427" y="579"/>
                    <a:pt x="427" y="579"/>
                    <a:pt x="427" y="579"/>
                  </a:cubicBezTo>
                  <a:cubicBezTo>
                    <a:pt x="850" y="579"/>
                    <a:pt x="850" y="579"/>
                    <a:pt x="850" y="579"/>
                  </a:cubicBezTo>
                  <a:cubicBezTo>
                    <a:pt x="850" y="795"/>
                    <a:pt x="850" y="795"/>
                    <a:pt x="850" y="795"/>
                  </a:cubicBezTo>
                  <a:cubicBezTo>
                    <a:pt x="849" y="835"/>
                    <a:pt x="849" y="835"/>
                    <a:pt x="849" y="835"/>
                  </a:cubicBezTo>
                  <a:cubicBezTo>
                    <a:pt x="849" y="835"/>
                    <a:pt x="849" y="857"/>
                    <a:pt x="848" y="865"/>
                  </a:cubicBezTo>
                  <a:cubicBezTo>
                    <a:pt x="844" y="911"/>
                    <a:pt x="820" y="927"/>
                    <a:pt x="779" y="934"/>
                  </a:cubicBezTo>
                  <a:cubicBezTo>
                    <a:pt x="766" y="936"/>
                    <a:pt x="746" y="938"/>
                    <a:pt x="734" y="940"/>
                  </a:cubicBezTo>
                  <a:cubicBezTo>
                    <a:pt x="719" y="941"/>
                    <a:pt x="709" y="952"/>
                    <a:pt x="709" y="966"/>
                  </a:cubicBezTo>
                  <a:cubicBezTo>
                    <a:pt x="709" y="966"/>
                    <a:pt x="709" y="1012"/>
                    <a:pt x="709" y="10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33"/>
            <p:cNvSpPr>
              <a:spLocks/>
            </p:cNvSpPr>
            <p:nvPr userDrawn="1"/>
          </p:nvSpPr>
          <p:spPr bwMode="auto">
            <a:xfrm>
              <a:off x="7742238" y="-3006725"/>
              <a:ext cx="736600" cy="1330325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0" y="1017"/>
                </a:cxn>
                <a:cxn ang="0">
                  <a:pos x="8" y="1025"/>
                </a:cxn>
                <a:cxn ang="0">
                  <a:pos x="13" y="1026"/>
                </a:cxn>
                <a:cxn ang="0">
                  <a:pos x="555" y="1026"/>
                </a:cxn>
                <a:cxn ang="0">
                  <a:pos x="559" y="1025"/>
                </a:cxn>
                <a:cxn ang="0">
                  <a:pos x="567" y="1017"/>
                </a:cxn>
                <a:cxn ang="0">
                  <a:pos x="568" y="1013"/>
                </a:cxn>
                <a:cxn ang="0">
                  <a:pos x="568" y="966"/>
                </a:cxn>
                <a:cxn ang="0">
                  <a:pos x="542" y="940"/>
                </a:cxn>
                <a:cxn ang="0">
                  <a:pos x="498" y="934"/>
                </a:cxn>
                <a:cxn ang="0">
                  <a:pos x="429" y="865"/>
                </a:cxn>
                <a:cxn ang="0">
                  <a:pos x="427" y="835"/>
                </a:cxn>
                <a:cxn ang="0">
                  <a:pos x="427" y="795"/>
                </a:cxn>
                <a:cxn ang="0">
                  <a:pos x="427" y="231"/>
                </a:cxn>
                <a:cxn ang="0">
                  <a:pos x="427" y="191"/>
                </a:cxn>
                <a:cxn ang="0">
                  <a:pos x="429" y="161"/>
                </a:cxn>
                <a:cxn ang="0">
                  <a:pos x="498" y="92"/>
                </a:cxn>
                <a:cxn ang="0">
                  <a:pos x="542" y="86"/>
                </a:cxn>
                <a:cxn ang="0">
                  <a:pos x="568" y="60"/>
                </a:cxn>
                <a:cxn ang="0">
                  <a:pos x="568" y="13"/>
                </a:cxn>
                <a:cxn ang="0">
                  <a:pos x="567" y="9"/>
                </a:cxn>
                <a:cxn ang="0">
                  <a:pos x="559" y="0"/>
                </a:cxn>
                <a:cxn ang="0">
                  <a:pos x="555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60"/>
                </a:cxn>
                <a:cxn ang="0">
                  <a:pos x="25" y="86"/>
                </a:cxn>
                <a:cxn ang="0">
                  <a:pos x="69" y="92"/>
                </a:cxn>
                <a:cxn ang="0">
                  <a:pos x="139" y="161"/>
                </a:cxn>
                <a:cxn ang="0">
                  <a:pos x="140" y="191"/>
                </a:cxn>
                <a:cxn ang="0">
                  <a:pos x="141" y="231"/>
                </a:cxn>
                <a:cxn ang="0">
                  <a:pos x="141" y="795"/>
                </a:cxn>
                <a:cxn ang="0">
                  <a:pos x="140" y="835"/>
                </a:cxn>
                <a:cxn ang="0">
                  <a:pos x="139" y="865"/>
                </a:cxn>
                <a:cxn ang="0">
                  <a:pos x="69" y="934"/>
                </a:cxn>
                <a:cxn ang="0">
                  <a:pos x="25" y="940"/>
                </a:cxn>
                <a:cxn ang="0">
                  <a:pos x="0" y="966"/>
                </a:cxn>
                <a:cxn ang="0">
                  <a:pos x="0" y="1013"/>
                </a:cxn>
              </a:cxnLst>
              <a:rect l="0" t="0" r="r" b="b"/>
              <a:pathLst>
                <a:path w="568" h="1026">
                  <a:moveTo>
                    <a:pt x="0" y="1013"/>
                  </a:moveTo>
                  <a:cubicBezTo>
                    <a:pt x="0" y="1014"/>
                    <a:pt x="0" y="1017"/>
                    <a:pt x="0" y="1017"/>
                  </a:cubicBezTo>
                  <a:cubicBezTo>
                    <a:pt x="0" y="1022"/>
                    <a:pt x="4" y="1025"/>
                    <a:pt x="8" y="1025"/>
                  </a:cubicBezTo>
                  <a:cubicBezTo>
                    <a:pt x="8" y="1025"/>
                    <a:pt x="11" y="1026"/>
                    <a:pt x="13" y="1026"/>
                  </a:cubicBezTo>
                  <a:cubicBezTo>
                    <a:pt x="14" y="1026"/>
                    <a:pt x="555" y="1026"/>
                    <a:pt x="555" y="1026"/>
                  </a:cubicBezTo>
                  <a:cubicBezTo>
                    <a:pt x="556" y="1026"/>
                    <a:pt x="559" y="1025"/>
                    <a:pt x="559" y="1025"/>
                  </a:cubicBezTo>
                  <a:cubicBezTo>
                    <a:pt x="564" y="1025"/>
                    <a:pt x="567" y="1022"/>
                    <a:pt x="567" y="1017"/>
                  </a:cubicBezTo>
                  <a:cubicBezTo>
                    <a:pt x="567" y="1017"/>
                    <a:pt x="568" y="1014"/>
                    <a:pt x="568" y="1013"/>
                  </a:cubicBezTo>
                  <a:cubicBezTo>
                    <a:pt x="568" y="966"/>
                    <a:pt x="568" y="966"/>
                    <a:pt x="568" y="966"/>
                  </a:cubicBezTo>
                  <a:cubicBezTo>
                    <a:pt x="568" y="952"/>
                    <a:pt x="558" y="941"/>
                    <a:pt x="542" y="940"/>
                  </a:cubicBezTo>
                  <a:cubicBezTo>
                    <a:pt x="530" y="938"/>
                    <a:pt x="511" y="936"/>
                    <a:pt x="498" y="934"/>
                  </a:cubicBezTo>
                  <a:cubicBezTo>
                    <a:pt x="456" y="927"/>
                    <a:pt x="433" y="911"/>
                    <a:pt x="429" y="865"/>
                  </a:cubicBezTo>
                  <a:cubicBezTo>
                    <a:pt x="428" y="857"/>
                    <a:pt x="427" y="835"/>
                    <a:pt x="427" y="835"/>
                  </a:cubicBezTo>
                  <a:cubicBezTo>
                    <a:pt x="427" y="795"/>
                    <a:pt x="427" y="795"/>
                    <a:pt x="427" y="795"/>
                  </a:cubicBezTo>
                  <a:cubicBezTo>
                    <a:pt x="427" y="231"/>
                    <a:pt x="427" y="231"/>
                    <a:pt x="427" y="231"/>
                  </a:cubicBezTo>
                  <a:cubicBezTo>
                    <a:pt x="427" y="191"/>
                    <a:pt x="427" y="191"/>
                    <a:pt x="427" y="191"/>
                  </a:cubicBezTo>
                  <a:cubicBezTo>
                    <a:pt x="427" y="191"/>
                    <a:pt x="428" y="169"/>
                    <a:pt x="429" y="161"/>
                  </a:cubicBezTo>
                  <a:cubicBezTo>
                    <a:pt x="433" y="115"/>
                    <a:pt x="456" y="99"/>
                    <a:pt x="498" y="92"/>
                  </a:cubicBezTo>
                  <a:cubicBezTo>
                    <a:pt x="511" y="90"/>
                    <a:pt x="530" y="88"/>
                    <a:pt x="542" y="86"/>
                  </a:cubicBezTo>
                  <a:cubicBezTo>
                    <a:pt x="558" y="84"/>
                    <a:pt x="568" y="74"/>
                    <a:pt x="568" y="60"/>
                  </a:cubicBezTo>
                  <a:cubicBezTo>
                    <a:pt x="568" y="13"/>
                    <a:pt x="568" y="13"/>
                    <a:pt x="568" y="13"/>
                  </a:cubicBezTo>
                  <a:cubicBezTo>
                    <a:pt x="568" y="12"/>
                    <a:pt x="567" y="9"/>
                    <a:pt x="567" y="9"/>
                  </a:cubicBezTo>
                  <a:cubicBezTo>
                    <a:pt x="567" y="4"/>
                    <a:pt x="564" y="1"/>
                    <a:pt x="559" y="0"/>
                  </a:cubicBezTo>
                  <a:cubicBezTo>
                    <a:pt x="559" y="0"/>
                    <a:pt x="556" y="0"/>
                    <a:pt x="555" y="0"/>
                  </a:cubicBezTo>
                  <a:cubicBezTo>
                    <a:pt x="555" y="0"/>
                    <a:pt x="14" y="0"/>
                    <a:pt x="13" y="0"/>
                  </a:cubicBezTo>
                  <a:cubicBezTo>
                    <a:pt x="11" y="0"/>
                    <a:pt x="8" y="0"/>
                    <a:pt x="8" y="0"/>
                  </a:cubicBezTo>
                  <a:cubicBezTo>
                    <a:pt x="4" y="1"/>
                    <a:pt x="0" y="4"/>
                    <a:pt x="0" y="9"/>
                  </a:cubicBezTo>
                  <a:cubicBezTo>
                    <a:pt x="0" y="9"/>
                    <a:pt x="0" y="12"/>
                    <a:pt x="0" y="13"/>
                  </a:cubicBezTo>
                  <a:cubicBezTo>
                    <a:pt x="0" y="14"/>
                    <a:pt x="0" y="60"/>
                    <a:pt x="0" y="60"/>
                  </a:cubicBezTo>
                  <a:cubicBezTo>
                    <a:pt x="0" y="74"/>
                    <a:pt x="10" y="84"/>
                    <a:pt x="25" y="86"/>
                  </a:cubicBezTo>
                  <a:cubicBezTo>
                    <a:pt x="37" y="88"/>
                    <a:pt x="57" y="90"/>
                    <a:pt x="69" y="92"/>
                  </a:cubicBezTo>
                  <a:cubicBezTo>
                    <a:pt x="111" y="99"/>
                    <a:pt x="134" y="115"/>
                    <a:pt x="139" y="161"/>
                  </a:cubicBezTo>
                  <a:cubicBezTo>
                    <a:pt x="140" y="169"/>
                    <a:pt x="140" y="191"/>
                    <a:pt x="140" y="191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1" y="795"/>
                    <a:pt x="141" y="795"/>
                    <a:pt x="141" y="795"/>
                  </a:cubicBezTo>
                  <a:cubicBezTo>
                    <a:pt x="140" y="835"/>
                    <a:pt x="140" y="835"/>
                    <a:pt x="140" y="835"/>
                  </a:cubicBezTo>
                  <a:cubicBezTo>
                    <a:pt x="140" y="835"/>
                    <a:pt x="140" y="857"/>
                    <a:pt x="139" y="865"/>
                  </a:cubicBezTo>
                  <a:cubicBezTo>
                    <a:pt x="134" y="911"/>
                    <a:pt x="111" y="927"/>
                    <a:pt x="69" y="934"/>
                  </a:cubicBezTo>
                  <a:cubicBezTo>
                    <a:pt x="57" y="936"/>
                    <a:pt x="37" y="938"/>
                    <a:pt x="25" y="940"/>
                  </a:cubicBezTo>
                  <a:cubicBezTo>
                    <a:pt x="10" y="941"/>
                    <a:pt x="0" y="952"/>
                    <a:pt x="0" y="966"/>
                  </a:cubicBezTo>
                  <a:cubicBezTo>
                    <a:pt x="0" y="966"/>
                    <a:pt x="0" y="1012"/>
                    <a:pt x="0" y="10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34"/>
            <p:cNvSpPr>
              <a:spLocks noEditPoints="1"/>
            </p:cNvSpPr>
            <p:nvPr userDrawn="1"/>
          </p:nvSpPr>
          <p:spPr bwMode="auto">
            <a:xfrm>
              <a:off x="3078163" y="-1282700"/>
              <a:ext cx="504825" cy="425450"/>
            </a:xfrm>
            <a:custGeom>
              <a:avLst/>
              <a:gdLst/>
              <a:ahLst/>
              <a:cxnLst>
                <a:cxn ang="0">
                  <a:pos x="314" y="328"/>
                </a:cxn>
                <a:cxn ang="0">
                  <a:pos x="243" y="261"/>
                </a:cxn>
                <a:cxn ang="0">
                  <a:pos x="166" y="171"/>
                </a:cxn>
                <a:cxn ang="0">
                  <a:pos x="137" y="171"/>
                </a:cxn>
                <a:cxn ang="0">
                  <a:pos x="137" y="264"/>
                </a:cxn>
                <a:cxn ang="0">
                  <a:pos x="156" y="279"/>
                </a:cxn>
                <a:cxn ang="0">
                  <a:pos x="197" y="279"/>
                </a:cxn>
                <a:cxn ang="0">
                  <a:pos x="197" y="319"/>
                </a:cxn>
                <a:cxn ang="0">
                  <a:pos x="0" y="319"/>
                </a:cxn>
                <a:cxn ang="0">
                  <a:pos x="0" y="279"/>
                </a:cxn>
                <a:cxn ang="0">
                  <a:pos x="40" y="279"/>
                </a:cxn>
                <a:cxn ang="0">
                  <a:pos x="59" y="264"/>
                </a:cxn>
                <a:cxn ang="0">
                  <a:pos x="59" y="55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231" y="0"/>
                </a:cxn>
                <a:cxn ang="0">
                  <a:pos x="346" y="81"/>
                </a:cxn>
                <a:cxn ang="0">
                  <a:pos x="260" y="158"/>
                </a:cxn>
                <a:cxn ang="0">
                  <a:pos x="315" y="223"/>
                </a:cxn>
                <a:cxn ang="0">
                  <a:pos x="334" y="279"/>
                </a:cxn>
                <a:cxn ang="0">
                  <a:pos x="349" y="243"/>
                </a:cxn>
                <a:cxn ang="0">
                  <a:pos x="349" y="226"/>
                </a:cxn>
                <a:cxn ang="0">
                  <a:pos x="389" y="226"/>
                </a:cxn>
                <a:cxn ang="0">
                  <a:pos x="389" y="243"/>
                </a:cxn>
                <a:cxn ang="0">
                  <a:pos x="314" y="328"/>
                </a:cxn>
                <a:cxn ang="0">
                  <a:pos x="137" y="132"/>
                </a:cxn>
                <a:cxn ang="0">
                  <a:pos x="197" y="132"/>
                </a:cxn>
                <a:cxn ang="0">
                  <a:pos x="267" y="82"/>
                </a:cxn>
                <a:cxn ang="0">
                  <a:pos x="202" y="39"/>
                </a:cxn>
                <a:cxn ang="0">
                  <a:pos x="137" y="39"/>
                </a:cxn>
                <a:cxn ang="0">
                  <a:pos x="137" y="132"/>
                </a:cxn>
              </a:cxnLst>
              <a:rect l="0" t="0" r="r" b="b"/>
              <a:pathLst>
                <a:path w="389" h="328">
                  <a:moveTo>
                    <a:pt x="314" y="328"/>
                  </a:moveTo>
                  <a:cubicBezTo>
                    <a:pt x="266" y="328"/>
                    <a:pt x="243" y="307"/>
                    <a:pt x="243" y="261"/>
                  </a:cubicBezTo>
                  <a:cubicBezTo>
                    <a:pt x="243" y="184"/>
                    <a:pt x="224" y="171"/>
                    <a:pt x="166" y="171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7" y="274"/>
                    <a:pt x="140" y="279"/>
                    <a:pt x="156" y="279"/>
                  </a:cubicBezTo>
                  <a:cubicBezTo>
                    <a:pt x="197" y="279"/>
                    <a:pt x="197" y="279"/>
                    <a:pt x="197" y="279"/>
                  </a:cubicBezTo>
                  <a:cubicBezTo>
                    <a:pt x="197" y="319"/>
                    <a:pt x="197" y="319"/>
                    <a:pt x="197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40" y="279"/>
                    <a:pt x="40" y="279"/>
                    <a:pt x="40" y="279"/>
                  </a:cubicBezTo>
                  <a:cubicBezTo>
                    <a:pt x="56" y="279"/>
                    <a:pt x="59" y="274"/>
                    <a:pt x="59" y="26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45"/>
                    <a:pt x="56" y="40"/>
                    <a:pt x="4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307" y="0"/>
                    <a:pt x="346" y="27"/>
                    <a:pt x="346" y="81"/>
                  </a:cubicBezTo>
                  <a:cubicBezTo>
                    <a:pt x="346" y="122"/>
                    <a:pt x="314" y="150"/>
                    <a:pt x="260" y="158"/>
                  </a:cubicBezTo>
                  <a:cubicBezTo>
                    <a:pt x="305" y="167"/>
                    <a:pt x="315" y="190"/>
                    <a:pt x="315" y="223"/>
                  </a:cubicBezTo>
                  <a:cubicBezTo>
                    <a:pt x="315" y="248"/>
                    <a:pt x="318" y="279"/>
                    <a:pt x="334" y="279"/>
                  </a:cubicBezTo>
                  <a:cubicBezTo>
                    <a:pt x="343" y="279"/>
                    <a:pt x="349" y="273"/>
                    <a:pt x="349" y="243"/>
                  </a:cubicBezTo>
                  <a:cubicBezTo>
                    <a:pt x="349" y="226"/>
                    <a:pt x="349" y="226"/>
                    <a:pt x="349" y="226"/>
                  </a:cubicBezTo>
                  <a:cubicBezTo>
                    <a:pt x="389" y="226"/>
                    <a:pt x="389" y="226"/>
                    <a:pt x="389" y="226"/>
                  </a:cubicBezTo>
                  <a:cubicBezTo>
                    <a:pt x="389" y="243"/>
                    <a:pt x="389" y="243"/>
                    <a:pt x="389" y="243"/>
                  </a:cubicBezTo>
                  <a:cubicBezTo>
                    <a:pt x="389" y="300"/>
                    <a:pt x="364" y="328"/>
                    <a:pt x="314" y="328"/>
                  </a:cubicBezTo>
                  <a:close/>
                  <a:moveTo>
                    <a:pt x="137" y="132"/>
                  </a:moveTo>
                  <a:cubicBezTo>
                    <a:pt x="197" y="132"/>
                    <a:pt x="197" y="132"/>
                    <a:pt x="197" y="132"/>
                  </a:cubicBezTo>
                  <a:cubicBezTo>
                    <a:pt x="256" y="132"/>
                    <a:pt x="267" y="113"/>
                    <a:pt x="267" y="82"/>
                  </a:cubicBezTo>
                  <a:cubicBezTo>
                    <a:pt x="267" y="54"/>
                    <a:pt x="245" y="39"/>
                    <a:pt x="202" y="39"/>
                  </a:cubicBezTo>
                  <a:cubicBezTo>
                    <a:pt x="137" y="39"/>
                    <a:pt x="137" y="39"/>
                    <a:pt x="137" y="39"/>
                  </a:cubicBezTo>
                  <a:lnTo>
                    <a:pt x="137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35"/>
            <p:cNvSpPr>
              <a:spLocks noEditPoints="1"/>
            </p:cNvSpPr>
            <p:nvPr userDrawn="1"/>
          </p:nvSpPr>
          <p:spPr bwMode="auto">
            <a:xfrm>
              <a:off x="3633788" y="-1173163"/>
              <a:ext cx="319087" cy="312737"/>
            </a:xfrm>
            <a:custGeom>
              <a:avLst/>
              <a:gdLst/>
              <a:ahLst/>
              <a:cxnLst>
                <a:cxn ang="0">
                  <a:pos x="127" y="241"/>
                </a:cxn>
                <a:cxn ang="0">
                  <a:pos x="0" y="120"/>
                </a:cxn>
                <a:cxn ang="0">
                  <a:pos x="125" y="0"/>
                </a:cxn>
                <a:cxn ang="0">
                  <a:pos x="215" y="37"/>
                </a:cxn>
                <a:cxn ang="0">
                  <a:pos x="244" y="126"/>
                </a:cxn>
                <a:cxn ang="0">
                  <a:pos x="244" y="129"/>
                </a:cxn>
                <a:cxn ang="0">
                  <a:pos x="76" y="129"/>
                </a:cxn>
                <a:cxn ang="0">
                  <a:pos x="93" y="185"/>
                </a:cxn>
                <a:cxn ang="0">
                  <a:pos x="133" y="200"/>
                </a:cxn>
                <a:cxn ang="0">
                  <a:pos x="194" y="152"/>
                </a:cxn>
                <a:cxn ang="0">
                  <a:pos x="195" y="150"/>
                </a:cxn>
                <a:cxn ang="0">
                  <a:pos x="243" y="150"/>
                </a:cxn>
                <a:cxn ang="0">
                  <a:pos x="243" y="153"/>
                </a:cxn>
                <a:cxn ang="0">
                  <a:pos x="127" y="241"/>
                </a:cxn>
                <a:cxn ang="0">
                  <a:pos x="76" y="92"/>
                </a:cxn>
                <a:cxn ang="0">
                  <a:pos x="169" y="92"/>
                </a:cxn>
                <a:cxn ang="0">
                  <a:pos x="155" y="50"/>
                </a:cxn>
                <a:cxn ang="0">
                  <a:pos x="124" y="38"/>
                </a:cxn>
                <a:cxn ang="0">
                  <a:pos x="76" y="92"/>
                </a:cxn>
              </a:cxnLst>
              <a:rect l="0" t="0" r="r" b="b"/>
              <a:pathLst>
                <a:path w="247" h="241">
                  <a:moveTo>
                    <a:pt x="127" y="241"/>
                  </a:moveTo>
                  <a:cubicBezTo>
                    <a:pt x="44" y="241"/>
                    <a:pt x="0" y="199"/>
                    <a:pt x="0" y="120"/>
                  </a:cubicBezTo>
                  <a:cubicBezTo>
                    <a:pt x="0" y="50"/>
                    <a:pt x="52" y="0"/>
                    <a:pt x="125" y="0"/>
                  </a:cubicBezTo>
                  <a:cubicBezTo>
                    <a:pt x="172" y="0"/>
                    <a:pt x="200" y="20"/>
                    <a:pt x="215" y="37"/>
                  </a:cubicBezTo>
                  <a:cubicBezTo>
                    <a:pt x="237" y="61"/>
                    <a:pt x="247" y="94"/>
                    <a:pt x="244" y="126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53"/>
                    <a:pt x="81" y="173"/>
                    <a:pt x="93" y="185"/>
                  </a:cubicBezTo>
                  <a:cubicBezTo>
                    <a:pt x="102" y="195"/>
                    <a:pt x="116" y="200"/>
                    <a:pt x="133" y="200"/>
                  </a:cubicBezTo>
                  <a:cubicBezTo>
                    <a:pt x="168" y="200"/>
                    <a:pt x="188" y="185"/>
                    <a:pt x="194" y="152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36" y="210"/>
                    <a:pt x="196" y="241"/>
                    <a:pt x="127" y="241"/>
                  </a:cubicBezTo>
                  <a:close/>
                  <a:moveTo>
                    <a:pt x="76" y="92"/>
                  </a:moveTo>
                  <a:cubicBezTo>
                    <a:pt x="169" y="92"/>
                    <a:pt x="169" y="92"/>
                    <a:pt x="169" y="92"/>
                  </a:cubicBezTo>
                  <a:cubicBezTo>
                    <a:pt x="169" y="79"/>
                    <a:pt x="166" y="61"/>
                    <a:pt x="155" y="50"/>
                  </a:cubicBezTo>
                  <a:cubicBezTo>
                    <a:pt x="147" y="42"/>
                    <a:pt x="137" y="38"/>
                    <a:pt x="124" y="38"/>
                  </a:cubicBezTo>
                  <a:cubicBezTo>
                    <a:pt x="86" y="38"/>
                    <a:pt x="78" y="71"/>
                    <a:pt x="76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36"/>
            <p:cNvSpPr>
              <a:spLocks noEditPoints="1"/>
            </p:cNvSpPr>
            <p:nvPr userDrawn="1"/>
          </p:nvSpPr>
          <p:spPr bwMode="auto">
            <a:xfrm>
              <a:off x="4014788" y="-1173163"/>
              <a:ext cx="369887" cy="312737"/>
            </a:xfrm>
            <a:custGeom>
              <a:avLst/>
              <a:gdLst/>
              <a:ahLst/>
              <a:cxnLst>
                <a:cxn ang="0">
                  <a:pos x="214" y="241"/>
                </a:cxn>
                <a:cxn ang="0">
                  <a:pos x="160" y="209"/>
                </a:cxn>
                <a:cxn ang="0">
                  <a:pos x="75" y="241"/>
                </a:cxn>
                <a:cxn ang="0">
                  <a:pos x="0" y="178"/>
                </a:cxn>
                <a:cxn ang="0">
                  <a:pos x="90" y="107"/>
                </a:cxn>
                <a:cxn ang="0">
                  <a:pos x="157" y="64"/>
                </a:cxn>
                <a:cxn ang="0">
                  <a:pos x="104" y="31"/>
                </a:cxn>
                <a:cxn ang="0">
                  <a:pos x="62" y="41"/>
                </a:cxn>
                <a:cxn ang="0">
                  <a:pos x="92" y="68"/>
                </a:cxn>
                <a:cxn ang="0">
                  <a:pos x="53" y="99"/>
                </a:cxn>
                <a:cxn ang="0">
                  <a:pos x="12" y="61"/>
                </a:cxn>
                <a:cxn ang="0">
                  <a:pos x="120" y="0"/>
                </a:cxn>
                <a:cxn ang="0">
                  <a:pos x="224" y="71"/>
                </a:cxn>
                <a:cxn ang="0">
                  <a:pos x="224" y="187"/>
                </a:cxn>
                <a:cxn ang="0">
                  <a:pos x="234" y="200"/>
                </a:cxn>
                <a:cxn ang="0">
                  <a:pos x="246" y="167"/>
                </a:cxn>
                <a:cxn ang="0">
                  <a:pos x="246" y="146"/>
                </a:cxn>
                <a:cxn ang="0">
                  <a:pos x="285" y="146"/>
                </a:cxn>
                <a:cxn ang="0">
                  <a:pos x="285" y="163"/>
                </a:cxn>
                <a:cxn ang="0">
                  <a:pos x="214" y="241"/>
                </a:cxn>
                <a:cxn ang="0">
                  <a:pos x="157" y="118"/>
                </a:cxn>
                <a:cxn ang="0">
                  <a:pos x="105" y="139"/>
                </a:cxn>
                <a:cxn ang="0">
                  <a:pos x="75" y="173"/>
                </a:cxn>
                <a:cxn ang="0">
                  <a:pos x="104" y="200"/>
                </a:cxn>
                <a:cxn ang="0">
                  <a:pos x="157" y="145"/>
                </a:cxn>
                <a:cxn ang="0">
                  <a:pos x="157" y="118"/>
                </a:cxn>
              </a:cxnLst>
              <a:rect l="0" t="0" r="r" b="b"/>
              <a:pathLst>
                <a:path w="285" h="241">
                  <a:moveTo>
                    <a:pt x="214" y="241"/>
                  </a:moveTo>
                  <a:cubicBezTo>
                    <a:pt x="186" y="241"/>
                    <a:pt x="166" y="229"/>
                    <a:pt x="160" y="209"/>
                  </a:cubicBezTo>
                  <a:cubicBezTo>
                    <a:pt x="142" y="230"/>
                    <a:pt x="113" y="241"/>
                    <a:pt x="75" y="241"/>
                  </a:cubicBezTo>
                  <a:cubicBezTo>
                    <a:pt x="27" y="241"/>
                    <a:pt x="0" y="218"/>
                    <a:pt x="0" y="178"/>
                  </a:cubicBezTo>
                  <a:cubicBezTo>
                    <a:pt x="0" y="126"/>
                    <a:pt x="48" y="116"/>
                    <a:pt x="90" y="107"/>
                  </a:cubicBezTo>
                  <a:cubicBezTo>
                    <a:pt x="126" y="99"/>
                    <a:pt x="157" y="93"/>
                    <a:pt x="157" y="64"/>
                  </a:cubicBezTo>
                  <a:cubicBezTo>
                    <a:pt x="157" y="41"/>
                    <a:pt x="140" y="31"/>
                    <a:pt x="104" y="31"/>
                  </a:cubicBezTo>
                  <a:cubicBezTo>
                    <a:pt x="92" y="31"/>
                    <a:pt x="73" y="34"/>
                    <a:pt x="62" y="41"/>
                  </a:cubicBezTo>
                  <a:cubicBezTo>
                    <a:pt x="81" y="41"/>
                    <a:pt x="92" y="51"/>
                    <a:pt x="92" y="68"/>
                  </a:cubicBezTo>
                  <a:cubicBezTo>
                    <a:pt x="92" y="82"/>
                    <a:pt x="85" y="99"/>
                    <a:pt x="53" y="99"/>
                  </a:cubicBezTo>
                  <a:cubicBezTo>
                    <a:pt x="30" y="99"/>
                    <a:pt x="12" y="83"/>
                    <a:pt x="12" y="61"/>
                  </a:cubicBezTo>
                  <a:cubicBezTo>
                    <a:pt x="12" y="5"/>
                    <a:pt x="95" y="0"/>
                    <a:pt x="120" y="0"/>
                  </a:cubicBezTo>
                  <a:cubicBezTo>
                    <a:pt x="187" y="0"/>
                    <a:pt x="224" y="26"/>
                    <a:pt x="224" y="71"/>
                  </a:cubicBezTo>
                  <a:cubicBezTo>
                    <a:pt x="224" y="187"/>
                    <a:pt x="224" y="187"/>
                    <a:pt x="224" y="187"/>
                  </a:cubicBezTo>
                  <a:cubicBezTo>
                    <a:pt x="224" y="196"/>
                    <a:pt x="228" y="200"/>
                    <a:pt x="234" y="200"/>
                  </a:cubicBezTo>
                  <a:cubicBezTo>
                    <a:pt x="238" y="200"/>
                    <a:pt x="246" y="200"/>
                    <a:pt x="246" y="167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85" y="146"/>
                    <a:pt x="285" y="146"/>
                    <a:pt x="285" y="146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215"/>
                    <a:pt x="262" y="241"/>
                    <a:pt x="214" y="241"/>
                  </a:cubicBezTo>
                  <a:close/>
                  <a:moveTo>
                    <a:pt x="157" y="118"/>
                  </a:moveTo>
                  <a:cubicBezTo>
                    <a:pt x="105" y="139"/>
                    <a:pt x="105" y="139"/>
                    <a:pt x="105" y="139"/>
                  </a:cubicBezTo>
                  <a:cubicBezTo>
                    <a:pt x="89" y="146"/>
                    <a:pt x="75" y="153"/>
                    <a:pt x="75" y="173"/>
                  </a:cubicBezTo>
                  <a:cubicBezTo>
                    <a:pt x="75" y="191"/>
                    <a:pt x="84" y="200"/>
                    <a:pt x="104" y="200"/>
                  </a:cubicBezTo>
                  <a:cubicBezTo>
                    <a:pt x="141" y="200"/>
                    <a:pt x="157" y="172"/>
                    <a:pt x="157" y="145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37"/>
            <p:cNvSpPr>
              <a:spLocks/>
            </p:cNvSpPr>
            <p:nvPr userDrawn="1"/>
          </p:nvSpPr>
          <p:spPr bwMode="auto">
            <a:xfrm>
              <a:off x="4433888" y="-1282700"/>
              <a:ext cx="207962" cy="412750"/>
            </a:xfrm>
            <a:custGeom>
              <a:avLst/>
              <a:gdLst/>
              <a:ahLst/>
              <a:cxnLst>
                <a:cxn ang="0">
                  <a:pos x="160" y="319"/>
                </a:cxn>
                <a:cxn ang="0">
                  <a:pos x="0" y="319"/>
                </a:cxn>
                <a:cxn ang="0">
                  <a:pos x="0" y="282"/>
                </a:cxn>
                <a:cxn ang="0">
                  <a:pos x="29" y="282"/>
                </a:cxn>
                <a:cxn ang="0">
                  <a:pos x="47" y="266"/>
                </a:cxn>
                <a:cxn ang="0">
                  <a:pos x="47" y="53"/>
                </a:cxn>
                <a:cxn ang="0">
                  <a:pos x="29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114" y="0"/>
                </a:cxn>
                <a:cxn ang="0">
                  <a:pos x="114" y="266"/>
                </a:cxn>
                <a:cxn ang="0">
                  <a:pos x="133" y="282"/>
                </a:cxn>
                <a:cxn ang="0">
                  <a:pos x="160" y="282"/>
                </a:cxn>
                <a:cxn ang="0">
                  <a:pos x="160" y="319"/>
                </a:cxn>
              </a:cxnLst>
              <a:rect l="0" t="0" r="r" b="b"/>
              <a:pathLst>
                <a:path w="160" h="319">
                  <a:moveTo>
                    <a:pt x="160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42" y="282"/>
                    <a:pt x="47" y="278"/>
                    <a:pt x="47" y="266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41"/>
                    <a:pt x="42" y="36"/>
                    <a:pt x="29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4" y="278"/>
                    <a:pt x="119" y="282"/>
                    <a:pt x="133" y="282"/>
                  </a:cubicBezTo>
                  <a:cubicBezTo>
                    <a:pt x="160" y="282"/>
                    <a:pt x="160" y="282"/>
                    <a:pt x="160" y="282"/>
                  </a:cubicBezTo>
                  <a:lnTo>
                    <a:pt x="160" y="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38"/>
            <p:cNvSpPr>
              <a:spLocks noEditPoints="1"/>
            </p:cNvSpPr>
            <p:nvPr userDrawn="1"/>
          </p:nvSpPr>
          <p:spPr bwMode="auto">
            <a:xfrm>
              <a:off x="4703763" y="-1290638"/>
              <a:ext cx="206375" cy="420687"/>
            </a:xfrm>
            <a:custGeom>
              <a:avLst/>
              <a:gdLst/>
              <a:ahLst/>
              <a:cxnLst>
                <a:cxn ang="0">
                  <a:pos x="159" y="325"/>
                </a:cxn>
                <a:cxn ang="0">
                  <a:pos x="0" y="325"/>
                </a:cxn>
                <a:cxn ang="0">
                  <a:pos x="0" y="288"/>
                </a:cxn>
                <a:cxn ang="0">
                  <a:pos x="27" y="288"/>
                </a:cxn>
                <a:cxn ang="0">
                  <a:pos x="46" y="272"/>
                </a:cxn>
                <a:cxn ang="0">
                  <a:pos x="46" y="151"/>
                </a:cxn>
                <a:cxn ang="0">
                  <a:pos x="27" y="134"/>
                </a:cxn>
                <a:cxn ang="0">
                  <a:pos x="0" y="134"/>
                </a:cxn>
                <a:cxn ang="0">
                  <a:pos x="0" y="98"/>
                </a:cxn>
                <a:cxn ang="0">
                  <a:pos x="113" y="98"/>
                </a:cxn>
                <a:cxn ang="0">
                  <a:pos x="113" y="272"/>
                </a:cxn>
                <a:cxn ang="0">
                  <a:pos x="131" y="288"/>
                </a:cxn>
                <a:cxn ang="0">
                  <a:pos x="159" y="288"/>
                </a:cxn>
                <a:cxn ang="0">
                  <a:pos x="159" y="325"/>
                </a:cxn>
                <a:cxn ang="0">
                  <a:pos x="72" y="73"/>
                </a:cxn>
                <a:cxn ang="0">
                  <a:pos x="32" y="37"/>
                </a:cxn>
                <a:cxn ang="0">
                  <a:pos x="72" y="0"/>
                </a:cxn>
                <a:cxn ang="0">
                  <a:pos x="113" y="37"/>
                </a:cxn>
                <a:cxn ang="0">
                  <a:pos x="72" y="73"/>
                </a:cxn>
              </a:cxnLst>
              <a:rect l="0" t="0" r="r" b="b"/>
              <a:pathLst>
                <a:path w="159" h="325">
                  <a:moveTo>
                    <a:pt x="159" y="325"/>
                  </a:moveTo>
                  <a:cubicBezTo>
                    <a:pt x="0" y="325"/>
                    <a:pt x="0" y="325"/>
                    <a:pt x="0" y="325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7" y="288"/>
                    <a:pt x="27" y="288"/>
                    <a:pt x="27" y="288"/>
                  </a:cubicBezTo>
                  <a:cubicBezTo>
                    <a:pt x="41" y="288"/>
                    <a:pt x="46" y="284"/>
                    <a:pt x="46" y="272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6" y="139"/>
                    <a:pt x="41" y="134"/>
                    <a:pt x="27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13" y="272"/>
                    <a:pt x="113" y="272"/>
                    <a:pt x="113" y="272"/>
                  </a:cubicBezTo>
                  <a:cubicBezTo>
                    <a:pt x="113" y="284"/>
                    <a:pt x="117" y="288"/>
                    <a:pt x="131" y="288"/>
                  </a:cubicBezTo>
                  <a:cubicBezTo>
                    <a:pt x="159" y="288"/>
                    <a:pt x="159" y="288"/>
                    <a:pt x="159" y="288"/>
                  </a:cubicBezTo>
                  <a:lnTo>
                    <a:pt x="159" y="325"/>
                  </a:lnTo>
                  <a:close/>
                  <a:moveTo>
                    <a:pt x="72" y="73"/>
                  </a:moveTo>
                  <a:cubicBezTo>
                    <a:pt x="50" y="73"/>
                    <a:pt x="32" y="57"/>
                    <a:pt x="32" y="37"/>
                  </a:cubicBezTo>
                  <a:cubicBezTo>
                    <a:pt x="32" y="17"/>
                    <a:pt x="50" y="0"/>
                    <a:pt x="72" y="0"/>
                  </a:cubicBezTo>
                  <a:cubicBezTo>
                    <a:pt x="94" y="0"/>
                    <a:pt x="113" y="17"/>
                    <a:pt x="113" y="37"/>
                  </a:cubicBezTo>
                  <a:cubicBezTo>
                    <a:pt x="113" y="57"/>
                    <a:pt x="94" y="73"/>
                    <a:pt x="7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39"/>
            <p:cNvSpPr>
              <a:spLocks/>
            </p:cNvSpPr>
            <p:nvPr userDrawn="1"/>
          </p:nvSpPr>
          <p:spPr bwMode="auto">
            <a:xfrm>
              <a:off x="4972050" y="-1163638"/>
              <a:ext cx="307975" cy="293687"/>
            </a:xfrm>
            <a:custGeom>
              <a:avLst/>
              <a:gdLst/>
              <a:ahLst/>
              <a:cxnLst>
                <a:cxn ang="0">
                  <a:pos x="238" y="227"/>
                </a:cxn>
                <a:cxn ang="0">
                  <a:pos x="0" y="227"/>
                </a:cxn>
                <a:cxn ang="0">
                  <a:pos x="0" y="187"/>
                </a:cxn>
                <a:cxn ang="0">
                  <a:pos x="1" y="187"/>
                </a:cxn>
                <a:cxn ang="0">
                  <a:pos x="153" y="36"/>
                </a:cxn>
                <a:cxn ang="0">
                  <a:pos x="94" y="36"/>
                </a:cxn>
                <a:cxn ang="0">
                  <a:pos x="55" y="72"/>
                </a:cxn>
                <a:cxn ang="0">
                  <a:pos x="55" y="103"/>
                </a:cxn>
                <a:cxn ang="0">
                  <a:pos x="11" y="103"/>
                </a:cxn>
                <a:cxn ang="0">
                  <a:pos x="11" y="0"/>
                </a:cxn>
                <a:cxn ang="0">
                  <a:pos x="238" y="0"/>
                </a:cxn>
                <a:cxn ang="0">
                  <a:pos x="238" y="40"/>
                </a:cxn>
                <a:cxn ang="0">
                  <a:pos x="237" y="40"/>
                </a:cxn>
                <a:cxn ang="0">
                  <a:pos x="85" y="190"/>
                </a:cxn>
                <a:cxn ang="0">
                  <a:pos x="141" y="190"/>
                </a:cxn>
                <a:cxn ang="0">
                  <a:pos x="194" y="139"/>
                </a:cxn>
                <a:cxn ang="0">
                  <a:pos x="194" y="117"/>
                </a:cxn>
                <a:cxn ang="0">
                  <a:pos x="238" y="117"/>
                </a:cxn>
                <a:cxn ang="0">
                  <a:pos x="238" y="227"/>
                </a:cxn>
              </a:cxnLst>
              <a:rect l="0" t="0" r="r" b="b"/>
              <a:pathLst>
                <a:path w="238" h="227">
                  <a:moveTo>
                    <a:pt x="238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85" y="36"/>
                    <a:pt x="55" y="39"/>
                    <a:pt x="55" y="72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141" y="190"/>
                    <a:pt x="141" y="190"/>
                    <a:pt x="141" y="190"/>
                  </a:cubicBezTo>
                  <a:cubicBezTo>
                    <a:pt x="177" y="190"/>
                    <a:pt x="194" y="174"/>
                    <a:pt x="194" y="139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238" y="117"/>
                    <a:pt x="238" y="117"/>
                    <a:pt x="238" y="117"/>
                  </a:cubicBezTo>
                  <a:lnTo>
                    <a:pt x="238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40"/>
            <p:cNvSpPr>
              <a:spLocks noEditPoints="1"/>
            </p:cNvSpPr>
            <p:nvPr userDrawn="1"/>
          </p:nvSpPr>
          <p:spPr bwMode="auto">
            <a:xfrm>
              <a:off x="5351463" y="-1173163"/>
              <a:ext cx="319087" cy="312737"/>
            </a:xfrm>
            <a:custGeom>
              <a:avLst/>
              <a:gdLst/>
              <a:ahLst/>
              <a:cxnLst>
                <a:cxn ang="0">
                  <a:pos x="127" y="241"/>
                </a:cxn>
                <a:cxn ang="0">
                  <a:pos x="0" y="120"/>
                </a:cxn>
                <a:cxn ang="0">
                  <a:pos x="124" y="0"/>
                </a:cxn>
                <a:cxn ang="0">
                  <a:pos x="214" y="37"/>
                </a:cxn>
                <a:cxn ang="0">
                  <a:pos x="243" y="126"/>
                </a:cxn>
                <a:cxn ang="0">
                  <a:pos x="243" y="129"/>
                </a:cxn>
                <a:cxn ang="0">
                  <a:pos x="75" y="129"/>
                </a:cxn>
                <a:cxn ang="0">
                  <a:pos x="92" y="185"/>
                </a:cxn>
                <a:cxn ang="0">
                  <a:pos x="132" y="200"/>
                </a:cxn>
                <a:cxn ang="0">
                  <a:pos x="193" y="152"/>
                </a:cxn>
                <a:cxn ang="0">
                  <a:pos x="194" y="150"/>
                </a:cxn>
                <a:cxn ang="0">
                  <a:pos x="242" y="150"/>
                </a:cxn>
                <a:cxn ang="0">
                  <a:pos x="242" y="153"/>
                </a:cxn>
                <a:cxn ang="0">
                  <a:pos x="127" y="241"/>
                </a:cxn>
                <a:cxn ang="0">
                  <a:pos x="75" y="92"/>
                </a:cxn>
                <a:cxn ang="0">
                  <a:pos x="168" y="92"/>
                </a:cxn>
                <a:cxn ang="0">
                  <a:pos x="154" y="50"/>
                </a:cxn>
                <a:cxn ang="0">
                  <a:pos x="123" y="38"/>
                </a:cxn>
                <a:cxn ang="0">
                  <a:pos x="75" y="92"/>
                </a:cxn>
              </a:cxnLst>
              <a:rect l="0" t="0" r="r" b="b"/>
              <a:pathLst>
                <a:path w="246" h="241">
                  <a:moveTo>
                    <a:pt x="127" y="241"/>
                  </a:moveTo>
                  <a:cubicBezTo>
                    <a:pt x="43" y="241"/>
                    <a:pt x="0" y="199"/>
                    <a:pt x="0" y="120"/>
                  </a:cubicBezTo>
                  <a:cubicBezTo>
                    <a:pt x="0" y="50"/>
                    <a:pt x="51" y="0"/>
                    <a:pt x="124" y="0"/>
                  </a:cubicBezTo>
                  <a:cubicBezTo>
                    <a:pt x="171" y="0"/>
                    <a:pt x="199" y="20"/>
                    <a:pt x="214" y="37"/>
                  </a:cubicBezTo>
                  <a:cubicBezTo>
                    <a:pt x="236" y="61"/>
                    <a:pt x="246" y="94"/>
                    <a:pt x="243" y="126"/>
                  </a:cubicBezTo>
                  <a:cubicBezTo>
                    <a:pt x="243" y="129"/>
                    <a:pt x="243" y="129"/>
                    <a:pt x="243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4" y="153"/>
                    <a:pt x="80" y="173"/>
                    <a:pt x="92" y="185"/>
                  </a:cubicBezTo>
                  <a:cubicBezTo>
                    <a:pt x="102" y="195"/>
                    <a:pt x="115" y="200"/>
                    <a:pt x="132" y="200"/>
                  </a:cubicBezTo>
                  <a:cubicBezTo>
                    <a:pt x="167" y="200"/>
                    <a:pt x="187" y="185"/>
                    <a:pt x="193" y="152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2" y="153"/>
                    <a:pt x="242" y="153"/>
                    <a:pt x="242" y="153"/>
                  </a:cubicBezTo>
                  <a:cubicBezTo>
                    <a:pt x="235" y="210"/>
                    <a:pt x="195" y="241"/>
                    <a:pt x="127" y="241"/>
                  </a:cubicBezTo>
                  <a:close/>
                  <a:moveTo>
                    <a:pt x="75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8" y="79"/>
                    <a:pt x="165" y="61"/>
                    <a:pt x="154" y="50"/>
                  </a:cubicBezTo>
                  <a:cubicBezTo>
                    <a:pt x="146" y="42"/>
                    <a:pt x="136" y="38"/>
                    <a:pt x="123" y="38"/>
                  </a:cubicBezTo>
                  <a:cubicBezTo>
                    <a:pt x="84" y="38"/>
                    <a:pt x="77" y="74"/>
                    <a:pt x="75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41"/>
            <p:cNvSpPr>
              <a:spLocks/>
            </p:cNvSpPr>
            <p:nvPr userDrawn="1"/>
          </p:nvSpPr>
          <p:spPr bwMode="auto">
            <a:xfrm>
              <a:off x="5895975" y="-1163638"/>
              <a:ext cx="398462" cy="423862"/>
            </a:xfrm>
            <a:custGeom>
              <a:avLst/>
              <a:gdLst/>
              <a:ahLst/>
              <a:cxnLst>
                <a:cxn ang="0">
                  <a:pos x="72" y="327"/>
                </a:cxn>
                <a:cxn ang="0">
                  <a:pos x="0" y="267"/>
                </a:cxn>
                <a:cxn ang="0">
                  <a:pos x="43" y="223"/>
                </a:cxn>
                <a:cxn ang="0">
                  <a:pos x="82" y="255"/>
                </a:cxn>
                <a:cxn ang="0">
                  <a:pos x="53" y="285"/>
                </a:cxn>
                <a:cxn ang="0">
                  <a:pos x="46" y="284"/>
                </a:cxn>
                <a:cxn ang="0">
                  <a:pos x="45" y="284"/>
                </a:cxn>
                <a:cxn ang="0">
                  <a:pos x="65" y="291"/>
                </a:cxn>
                <a:cxn ang="0">
                  <a:pos x="120" y="257"/>
                </a:cxn>
                <a:cxn ang="0">
                  <a:pos x="137" y="224"/>
                </a:cxn>
                <a:cxn ang="0">
                  <a:pos x="48" y="54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157" y="0"/>
                </a:cxn>
                <a:cxn ang="0">
                  <a:pos x="157" y="36"/>
                </a:cxn>
                <a:cxn ang="0">
                  <a:pos x="132" y="36"/>
                </a:cxn>
                <a:cxn ang="0">
                  <a:pos x="119" y="44"/>
                </a:cxn>
                <a:cxn ang="0">
                  <a:pos x="123" y="55"/>
                </a:cxn>
                <a:cxn ang="0">
                  <a:pos x="124" y="57"/>
                </a:cxn>
                <a:cxn ang="0">
                  <a:pos x="169" y="153"/>
                </a:cxn>
                <a:cxn ang="0">
                  <a:pos x="211" y="61"/>
                </a:cxn>
                <a:cxn ang="0">
                  <a:pos x="216" y="45"/>
                </a:cxn>
                <a:cxn ang="0">
                  <a:pos x="201" y="36"/>
                </a:cxn>
                <a:cxn ang="0">
                  <a:pos x="176" y="36"/>
                </a:cxn>
                <a:cxn ang="0">
                  <a:pos x="176" y="0"/>
                </a:cxn>
                <a:cxn ang="0">
                  <a:pos x="308" y="0"/>
                </a:cxn>
                <a:cxn ang="0">
                  <a:pos x="308" y="36"/>
                </a:cxn>
                <a:cxn ang="0">
                  <a:pos x="305" y="36"/>
                </a:cxn>
                <a:cxn ang="0">
                  <a:pos x="265" y="56"/>
                </a:cxn>
                <a:cxn ang="0">
                  <a:pos x="180" y="238"/>
                </a:cxn>
                <a:cxn ang="0">
                  <a:pos x="72" y="327"/>
                </a:cxn>
              </a:cxnLst>
              <a:rect l="0" t="0" r="r" b="b"/>
              <a:pathLst>
                <a:path w="308" h="327">
                  <a:moveTo>
                    <a:pt x="72" y="327"/>
                  </a:moveTo>
                  <a:cubicBezTo>
                    <a:pt x="37" y="327"/>
                    <a:pt x="0" y="308"/>
                    <a:pt x="0" y="267"/>
                  </a:cubicBezTo>
                  <a:cubicBezTo>
                    <a:pt x="0" y="241"/>
                    <a:pt x="17" y="223"/>
                    <a:pt x="43" y="223"/>
                  </a:cubicBezTo>
                  <a:cubicBezTo>
                    <a:pt x="64" y="223"/>
                    <a:pt x="82" y="237"/>
                    <a:pt x="82" y="255"/>
                  </a:cubicBezTo>
                  <a:cubicBezTo>
                    <a:pt x="82" y="271"/>
                    <a:pt x="69" y="285"/>
                    <a:pt x="53" y="285"/>
                  </a:cubicBezTo>
                  <a:cubicBezTo>
                    <a:pt x="51" y="285"/>
                    <a:pt x="49" y="285"/>
                    <a:pt x="46" y="284"/>
                  </a:cubicBezTo>
                  <a:cubicBezTo>
                    <a:pt x="46" y="284"/>
                    <a:pt x="46" y="284"/>
                    <a:pt x="45" y="284"/>
                  </a:cubicBezTo>
                  <a:cubicBezTo>
                    <a:pt x="50" y="289"/>
                    <a:pt x="56" y="291"/>
                    <a:pt x="65" y="291"/>
                  </a:cubicBezTo>
                  <a:cubicBezTo>
                    <a:pt x="99" y="291"/>
                    <a:pt x="112" y="273"/>
                    <a:pt x="120" y="257"/>
                  </a:cubicBezTo>
                  <a:cubicBezTo>
                    <a:pt x="137" y="224"/>
                    <a:pt x="137" y="224"/>
                    <a:pt x="137" y="22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2" y="42"/>
                    <a:pt x="28" y="36"/>
                    <a:pt x="3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27" y="36"/>
                    <a:pt x="119" y="37"/>
                    <a:pt x="119" y="44"/>
                  </a:cubicBezTo>
                  <a:cubicBezTo>
                    <a:pt x="119" y="46"/>
                    <a:pt x="122" y="51"/>
                    <a:pt x="123" y="55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69" y="153"/>
                    <a:pt x="169" y="153"/>
                    <a:pt x="169" y="153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4" y="56"/>
                    <a:pt x="216" y="51"/>
                    <a:pt x="216" y="45"/>
                  </a:cubicBezTo>
                  <a:cubicBezTo>
                    <a:pt x="216" y="41"/>
                    <a:pt x="209" y="36"/>
                    <a:pt x="201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36"/>
                    <a:pt x="308" y="36"/>
                    <a:pt x="308" y="36"/>
                  </a:cubicBezTo>
                  <a:cubicBezTo>
                    <a:pt x="305" y="36"/>
                    <a:pt x="305" y="36"/>
                    <a:pt x="305" y="36"/>
                  </a:cubicBezTo>
                  <a:cubicBezTo>
                    <a:pt x="287" y="36"/>
                    <a:pt x="272" y="40"/>
                    <a:pt x="265" y="56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149" y="303"/>
                    <a:pt x="120" y="327"/>
                    <a:pt x="72" y="3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42"/>
            <p:cNvSpPr>
              <a:spLocks noEditPoints="1"/>
            </p:cNvSpPr>
            <p:nvPr userDrawn="1"/>
          </p:nvSpPr>
          <p:spPr bwMode="auto">
            <a:xfrm>
              <a:off x="6327775" y="-1173163"/>
              <a:ext cx="357187" cy="312737"/>
            </a:xfrm>
            <a:custGeom>
              <a:avLst/>
              <a:gdLst/>
              <a:ahLst/>
              <a:cxnLst>
                <a:cxn ang="0">
                  <a:pos x="137" y="241"/>
                </a:cxn>
                <a:cxn ang="0">
                  <a:pos x="0" y="120"/>
                </a:cxn>
                <a:cxn ang="0">
                  <a:pos x="137" y="0"/>
                </a:cxn>
                <a:cxn ang="0">
                  <a:pos x="275" y="120"/>
                </a:cxn>
                <a:cxn ang="0">
                  <a:pos x="137" y="241"/>
                </a:cxn>
                <a:cxn ang="0">
                  <a:pos x="137" y="36"/>
                </a:cxn>
                <a:cxn ang="0">
                  <a:pos x="75" y="120"/>
                </a:cxn>
                <a:cxn ang="0">
                  <a:pos x="137" y="204"/>
                </a:cxn>
                <a:cxn ang="0">
                  <a:pos x="200" y="120"/>
                </a:cxn>
                <a:cxn ang="0">
                  <a:pos x="137" y="36"/>
                </a:cxn>
              </a:cxnLst>
              <a:rect l="0" t="0" r="r" b="b"/>
              <a:pathLst>
                <a:path w="275" h="241">
                  <a:moveTo>
                    <a:pt x="137" y="241"/>
                  </a:moveTo>
                  <a:cubicBezTo>
                    <a:pt x="54" y="241"/>
                    <a:pt x="0" y="193"/>
                    <a:pt x="0" y="120"/>
                  </a:cubicBezTo>
                  <a:cubicBezTo>
                    <a:pt x="0" y="47"/>
                    <a:pt x="54" y="0"/>
                    <a:pt x="137" y="0"/>
                  </a:cubicBezTo>
                  <a:cubicBezTo>
                    <a:pt x="221" y="0"/>
                    <a:pt x="275" y="47"/>
                    <a:pt x="275" y="120"/>
                  </a:cubicBezTo>
                  <a:cubicBezTo>
                    <a:pt x="275" y="193"/>
                    <a:pt x="221" y="241"/>
                    <a:pt x="137" y="241"/>
                  </a:cubicBezTo>
                  <a:close/>
                  <a:moveTo>
                    <a:pt x="137" y="36"/>
                  </a:moveTo>
                  <a:cubicBezTo>
                    <a:pt x="96" y="36"/>
                    <a:pt x="75" y="65"/>
                    <a:pt x="75" y="120"/>
                  </a:cubicBezTo>
                  <a:cubicBezTo>
                    <a:pt x="75" y="176"/>
                    <a:pt x="96" y="204"/>
                    <a:pt x="137" y="204"/>
                  </a:cubicBezTo>
                  <a:cubicBezTo>
                    <a:pt x="179" y="204"/>
                    <a:pt x="200" y="176"/>
                    <a:pt x="200" y="120"/>
                  </a:cubicBezTo>
                  <a:cubicBezTo>
                    <a:pt x="200" y="65"/>
                    <a:pt x="179" y="36"/>
                    <a:pt x="137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43"/>
            <p:cNvSpPr>
              <a:spLocks/>
            </p:cNvSpPr>
            <p:nvPr userDrawn="1"/>
          </p:nvSpPr>
          <p:spPr bwMode="auto">
            <a:xfrm>
              <a:off x="6723063" y="-1163638"/>
              <a:ext cx="431800" cy="303212"/>
            </a:xfrm>
            <a:custGeom>
              <a:avLst/>
              <a:gdLst/>
              <a:ahLst/>
              <a:cxnLst>
                <a:cxn ang="0">
                  <a:pos x="127" y="234"/>
                </a:cxn>
                <a:cxn ang="0">
                  <a:pos x="47" y="165"/>
                </a:cxn>
                <a:cxn ang="0">
                  <a:pos x="47" y="53"/>
                </a:cxn>
                <a:cxn ang="0">
                  <a:pos x="29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160"/>
                </a:cxn>
                <a:cxn ang="0">
                  <a:pos x="152" y="192"/>
                </a:cxn>
                <a:cxn ang="0">
                  <a:pos x="215" y="133"/>
                </a:cxn>
                <a:cxn ang="0">
                  <a:pos x="215" y="53"/>
                </a:cxn>
                <a:cxn ang="0">
                  <a:pos x="191" y="36"/>
                </a:cxn>
                <a:cxn ang="0">
                  <a:pos x="160" y="36"/>
                </a:cxn>
                <a:cxn ang="0">
                  <a:pos x="160" y="0"/>
                </a:cxn>
                <a:cxn ang="0">
                  <a:pos x="282" y="0"/>
                </a:cxn>
                <a:cxn ang="0">
                  <a:pos x="282" y="174"/>
                </a:cxn>
                <a:cxn ang="0">
                  <a:pos x="309" y="190"/>
                </a:cxn>
                <a:cxn ang="0">
                  <a:pos x="333" y="190"/>
                </a:cxn>
                <a:cxn ang="0">
                  <a:pos x="333" y="227"/>
                </a:cxn>
                <a:cxn ang="0">
                  <a:pos x="215" y="227"/>
                </a:cxn>
                <a:cxn ang="0">
                  <a:pos x="215" y="193"/>
                </a:cxn>
                <a:cxn ang="0">
                  <a:pos x="127" y="234"/>
                </a:cxn>
              </a:cxnLst>
              <a:rect l="0" t="0" r="r" b="b"/>
              <a:pathLst>
                <a:path w="333" h="234">
                  <a:moveTo>
                    <a:pt x="127" y="234"/>
                  </a:moveTo>
                  <a:cubicBezTo>
                    <a:pt x="76" y="234"/>
                    <a:pt x="47" y="209"/>
                    <a:pt x="47" y="165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41"/>
                    <a:pt x="43" y="36"/>
                    <a:pt x="29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60"/>
                    <a:pt x="115" y="160"/>
                    <a:pt x="115" y="160"/>
                  </a:cubicBezTo>
                  <a:cubicBezTo>
                    <a:pt x="115" y="179"/>
                    <a:pt x="129" y="192"/>
                    <a:pt x="152" y="192"/>
                  </a:cubicBezTo>
                  <a:cubicBezTo>
                    <a:pt x="196" y="192"/>
                    <a:pt x="215" y="154"/>
                    <a:pt x="215" y="13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45"/>
                    <a:pt x="212" y="36"/>
                    <a:pt x="191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2" y="174"/>
                    <a:pt x="282" y="174"/>
                    <a:pt x="282" y="174"/>
                  </a:cubicBezTo>
                  <a:cubicBezTo>
                    <a:pt x="282" y="185"/>
                    <a:pt x="285" y="190"/>
                    <a:pt x="309" y="190"/>
                  </a:cubicBezTo>
                  <a:cubicBezTo>
                    <a:pt x="333" y="190"/>
                    <a:pt x="333" y="190"/>
                    <a:pt x="333" y="190"/>
                  </a:cubicBezTo>
                  <a:cubicBezTo>
                    <a:pt x="333" y="227"/>
                    <a:pt x="333" y="227"/>
                    <a:pt x="333" y="227"/>
                  </a:cubicBezTo>
                  <a:cubicBezTo>
                    <a:pt x="215" y="227"/>
                    <a:pt x="215" y="227"/>
                    <a:pt x="215" y="227"/>
                  </a:cubicBezTo>
                  <a:cubicBezTo>
                    <a:pt x="215" y="193"/>
                    <a:pt x="215" y="193"/>
                    <a:pt x="215" y="193"/>
                  </a:cubicBezTo>
                  <a:cubicBezTo>
                    <a:pt x="195" y="220"/>
                    <a:pt x="167" y="234"/>
                    <a:pt x="127" y="2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44"/>
            <p:cNvSpPr>
              <a:spLocks/>
            </p:cNvSpPr>
            <p:nvPr userDrawn="1"/>
          </p:nvSpPr>
          <p:spPr bwMode="auto">
            <a:xfrm>
              <a:off x="7216775" y="-1173163"/>
              <a:ext cx="319087" cy="303212"/>
            </a:xfrm>
            <a:custGeom>
              <a:avLst/>
              <a:gdLst/>
              <a:ahLst/>
              <a:cxnLst>
                <a:cxn ang="0">
                  <a:pos x="171" y="234"/>
                </a:cxn>
                <a:cxn ang="0">
                  <a:pos x="0" y="234"/>
                </a:cxn>
                <a:cxn ang="0">
                  <a:pos x="0" y="197"/>
                </a:cxn>
                <a:cxn ang="0">
                  <a:pos x="31" y="197"/>
                </a:cxn>
                <a:cxn ang="0">
                  <a:pos x="50" y="181"/>
                </a:cxn>
                <a:cxn ang="0">
                  <a:pos x="50" y="60"/>
                </a:cxn>
                <a:cxn ang="0">
                  <a:pos x="31" y="43"/>
                </a:cxn>
                <a:cxn ang="0">
                  <a:pos x="0" y="43"/>
                </a:cxn>
                <a:cxn ang="0">
                  <a:pos x="0" y="7"/>
                </a:cxn>
                <a:cxn ang="0">
                  <a:pos x="116" y="7"/>
                </a:cxn>
                <a:cxn ang="0">
                  <a:pos x="116" y="40"/>
                </a:cxn>
                <a:cxn ang="0">
                  <a:pos x="181" y="0"/>
                </a:cxn>
                <a:cxn ang="0">
                  <a:pos x="247" y="55"/>
                </a:cxn>
                <a:cxn ang="0">
                  <a:pos x="204" y="97"/>
                </a:cxn>
                <a:cxn ang="0">
                  <a:pos x="164" y="64"/>
                </a:cxn>
                <a:cxn ang="0">
                  <a:pos x="194" y="34"/>
                </a:cxn>
                <a:cxn ang="0">
                  <a:pos x="180" y="32"/>
                </a:cxn>
                <a:cxn ang="0">
                  <a:pos x="117" y="102"/>
                </a:cxn>
                <a:cxn ang="0">
                  <a:pos x="117" y="181"/>
                </a:cxn>
                <a:cxn ang="0">
                  <a:pos x="136" y="197"/>
                </a:cxn>
                <a:cxn ang="0">
                  <a:pos x="171" y="197"/>
                </a:cxn>
                <a:cxn ang="0">
                  <a:pos x="171" y="234"/>
                </a:cxn>
              </a:cxnLst>
              <a:rect l="0" t="0" r="r" b="b"/>
              <a:pathLst>
                <a:path w="247" h="234">
                  <a:moveTo>
                    <a:pt x="171" y="234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45" y="197"/>
                    <a:pt x="50" y="193"/>
                    <a:pt x="50" y="181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48"/>
                    <a:pt x="45" y="43"/>
                    <a:pt x="3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36" y="14"/>
                    <a:pt x="153" y="0"/>
                    <a:pt x="181" y="0"/>
                  </a:cubicBezTo>
                  <a:cubicBezTo>
                    <a:pt x="214" y="0"/>
                    <a:pt x="247" y="17"/>
                    <a:pt x="247" y="55"/>
                  </a:cubicBezTo>
                  <a:cubicBezTo>
                    <a:pt x="247" y="80"/>
                    <a:pt x="229" y="97"/>
                    <a:pt x="204" y="97"/>
                  </a:cubicBezTo>
                  <a:cubicBezTo>
                    <a:pt x="181" y="97"/>
                    <a:pt x="164" y="83"/>
                    <a:pt x="164" y="64"/>
                  </a:cubicBezTo>
                  <a:cubicBezTo>
                    <a:pt x="164" y="48"/>
                    <a:pt x="176" y="37"/>
                    <a:pt x="194" y="34"/>
                  </a:cubicBezTo>
                  <a:cubicBezTo>
                    <a:pt x="190" y="32"/>
                    <a:pt x="184" y="32"/>
                    <a:pt x="180" y="32"/>
                  </a:cubicBezTo>
                  <a:cubicBezTo>
                    <a:pt x="139" y="32"/>
                    <a:pt x="117" y="68"/>
                    <a:pt x="117" y="102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93"/>
                    <a:pt x="122" y="197"/>
                    <a:pt x="136" y="197"/>
                  </a:cubicBezTo>
                  <a:cubicBezTo>
                    <a:pt x="171" y="197"/>
                    <a:pt x="171" y="197"/>
                    <a:pt x="171" y="197"/>
                  </a:cubicBezTo>
                  <a:lnTo>
                    <a:pt x="171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45"/>
            <p:cNvSpPr>
              <a:spLocks noEditPoints="1"/>
            </p:cNvSpPr>
            <p:nvPr userDrawn="1"/>
          </p:nvSpPr>
          <p:spPr bwMode="auto">
            <a:xfrm>
              <a:off x="7742238" y="-1282700"/>
              <a:ext cx="393700" cy="422275"/>
            </a:xfrm>
            <a:custGeom>
              <a:avLst/>
              <a:gdLst/>
              <a:ahLst/>
              <a:cxnLst>
                <a:cxn ang="0">
                  <a:pos x="107" y="326"/>
                </a:cxn>
                <a:cxn ang="0">
                  <a:pos x="0" y="205"/>
                </a:cxn>
                <a:cxn ang="0">
                  <a:pos x="107" y="85"/>
                </a:cxn>
                <a:cxn ang="0">
                  <a:pos x="188" y="122"/>
                </a:cxn>
                <a:cxn ang="0">
                  <a:pos x="188" y="55"/>
                </a:cxn>
                <a:cxn ang="0">
                  <a:pos x="169" y="36"/>
                </a:cxn>
                <a:cxn ang="0">
                  <a:pos x="133" y="36"/>
                </a:cxn>
                <a:cxn ang="0">
                  <a:pos x="133" y="0"/>
                </a:cxn>
                <a:cxn ang="0">
                  <a:pos x="255" y="0"/>
                </a:cxn>
                <a:cxn ang="0">
                  <a:pos x="255" y="264"/>
                </a:cxn>
                <a:cxn ang="0">
                  <a:pos x="273" y="282"/>
                </a:cxn>
                <a:cxn ang="0">
                  <a:pos x="303" y="282"/>
                </a:cxn>
                <a:cxn ang="0">
                  <a:pos x="303" y="319"/>
                </a:cxn>
                <a:cxn ang="0">
                  <a:pos x="188" y="319"/>
                </a:cxn>
                <a:cxn ang="0">
                  <a:pos x="188" y="284"/>
                </a:cxn>
                <a:cxn ang="0">
                  <a:pos x="107" y="326"/>
                </a:cxn>
                <a:cxn ang="0">
                  <a:pos x="127" y="127"/>
                </a:cxn>
                <a:cxn ang="0">
                  <a:pos x="76" y="205"/>
                </a:cxn>
                <a:cxn ang="0">
                  <a:pos x="127" y="284"/>
                </a:cxn>
                <a:cxn ang="0">
                  <a:pos x="188" y="203"/>
                </a:cxn>
                <a:cxn ang="0">
                  <a:pos x="127" y="127"/>
                </a:cxn>
              </a:cxnLst>
              <a:rect l="0" t="0" r="r" b="b"/>
              <a:pathLst>
                <a:path w="303" h="326">
                  <a:moveTo>
                    <a:pt x="107" y="326"/>
                  </a:moveTo>
                  <a:cubicBezTo>
                    <a:pt x="33" y="326"/>
                    <a:pt x="0" y="265"/>
                    <a:pt x="0" y="205"/>
                  </a:cubicBezTo>
                  <a:cubicBezTo>
                    <a:pt x="0" y="146"/>
                    <a:pt x="40" y="85"/>
                    <a:pt x="107" y="85"/>
                  </a:cubicBezTo>
                  <a:cubicBezTo>
                    <a:pt x="145" y="85"/>
                    <a:pt x="173" y="104"/>
                    <a:pt x="188" y="122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8" y="41"/>
                    <a:pt x="183" y="36"/>
                    <a:pt x="169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264"/>
                    <a:pt x="255" y="264"/>
                    <a:pt x="255" y="264"/>
                  </a:cubicBezTo>
                  <a:cubicBezTo>
                    <a:pt x="255" y="278"/>
                    <a:pt x="259" y="282"/>
                    <a:pt x="27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319"/>
                    <a:pt x="303" y="319"/>
                    <a:pt x="303" y="319"/>
                  </a:cubicBezTo>
                  <a:cubicBezTo>
                    <a:pt x="188" y="319"/>
                    <a:pt x="188" y="319"/>
                    <a:pt x="188" y="319"/>
                  </a:cubicBezTo>
                  <a:cubicBezTo>
                    <a:pt x="188" y="284"/>
                    <a:pt x="188" y="284"/>
                    <a:pt x="188" y="284"/>
                  </a:cubicBezTo>
                  <a:cubicBezTo>
                    <a:pt x="167" y="312"/>
                    <a:pt x="141" y="326"/>
                    <a:pt x="107" y="326"/>
                  </a:cubicBezTo>
                  <a:close/>
                  <a:moveTo>
                    <a:pt x="127" y="127"/>
                  </a:moveTo>
                  <a:cubicBezTo>
                    <a:pt x="93" y="127"/>
                    <a:pt x="76" y="153"/>
                    <a:pt x="76" y="205"/>
                  </a:cubicBezTo>
                  <a:cubicBezTo>
                    <a:pt x="76" y="257"/>
                    <a:pt x="93" y="284"/>
                    <a:pt x="127" y="284"/>
                  </a:cubicBezTo>
                  <a:cubicBezTo>
                    <a:pt x="165" y="284"/>
                    <a:pt x="188" y="253"/>
                    <a:pt x="188" y="203"/>
                  </a:cubicBezTo>
                  <a:cubicBezTo>
                    <a:pt x="188" y="156"/>
                    <a:pt x="165" y="127"/>
                    <a:pt x="127" y="1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46"/>
            <p:cNvSpPr>
              <a:spLocks/>
            </p:cNvSpPr>
            <p:nvPr userDrawn="1"/>
          </p:nvSpPr>
          <p:spPr bwMode="auto">
            <a:xfrm>
              <a:off x="8194675" y="-1173163"/>
              <a:ext cx="319087" cy="303212"/>
            </a:xfrm>
            <a:custGeom>
              <a:avLst/>
              <a:gdLst/>
              <a:ahLst/>
              <a:cxnLst>
                <a:cxn ang="0">
                  <a:pos x="171" y="234"/>
                </a:cxn>
                <a:cxn ang="0">
                  <a:pos x="0" y="234"/>
                </a:cxn>
                <a:cxn ang="0">
                  <a:pos x="0" y="197"/>
                </a:cxn>
                <a:cxn ang="0">
                  <a:pos x="31" y="197"/>
                </a:cxn>
                <a:cxn ang="0">
                  <a:pos x="49" y="181"/>
                </a:cxn>
                <a:cxn ang="0">
                  <a:pos x="49" y="60"/>
                </a:cxn>
                <a:cxn ang="0">
                  <a:pos x="31" y="43"/>
                </a:cxn>
                <a:cxn ang="0">
                  <a:pos x="0" y="43"/>
                </a:cxn>
                <a:cxn ang="0">
                  <a:pos x="0" y="7"/>
                </a:cxn>
                <a:cxn ang="0">
                  <a:pos x="116" y="7"/>
                </a:cxn>
                <a:cxn ang="0">
                  <a:pos x="116" y="40"/>
                </a:cxn>
                <a:cxn ang="0">
                  <a:pos x="180" y="0"/>
                </a:cxn>
                <a:cxn ang="0">
                  <a:pos x="246" y="55"/>
                </a:cxn>
                <a:cxn ang="0">
                  <a:pos x="204" y="97"/>
                </a:cxn>
                <a:cxn ang="0">
                  <a:pos x="164" y="64"/>
                </a:cxn>
                <a:cxn ang="0">
                  <a:pos x="194" y="34"/>
                </a:cxn>
                <a:cxn ang="0">
                  <a:pos x="179" y="32"/>
                </a:cxn>
                <a:cxn ang="0">
                  <a:pos x="117" y="102"/>
                </a:cxn>
                <a:cxn ang="0">
                  <a:pos x="117" y="181"/>
                </a:cxn>
                <a:cxn ang="0">
                  <a:pos x="135" y="197"/>
                </a:cxn>
                <a:cxn ang="0">
                  <a:pos x="171" y="197"/>
                </a:cxn>
                <a:cxn ang="0">
                  <a:pos x="171" y="234"/>
                </a:cxn>
              </a:cxnLst>
              <a:rect l="0" t="0" r="r" b="b"/>
              <a:pathLst>
                <a:path w="246" h="234">
                  <a:moveTo>
                    <a:pt x="171" y="234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45" y="197"/>
                    <a:pt x="49" y="193"/>
                    <a:pt x="49" y="181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48"/>
                    <a:pt x="45" y="43"/>
                    <a:pt x="3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36" y="14"/>
                    <a:pt x="152" y="0"/>
                    <a:pt x="180" y="0"/>
                  </a:cubicBezTo>
                  <a:cubicBezTo>
                    <a:pt x="213" y="0"/>
                    <a:pt x="246" y="17"/>
                    <a:pt x="246" y="55"/>
                  </a:cubicBezTo>
                  <a:cubicBezTo>
                    <a:pt x="246" y="80"/>
                    <a:pt x="229" y="97"/>
                    <a:pt x="204" y="97"/>
                  </a:cubicBezTo>
                  <a:cubicBezTo>
                    <a:pt x="180" y="97"/>
                    <a:pt x="164" y="83"/>
                    <a:pt x="164" y="64"/>
                  </a:cubicBezTo>
                  <a:cubicBezTo>
                    <a:pt x="164" y="48"/>
                    <a:pt x="176" y="37"/>
                    <a:pt x="194" y="34"/>
                  </a:cubicBezTo>
                  <a:cubicBezTo>
                    <a:pt x="189" y="32"/>
                    <a:pt x="184" y="32"/>
                    <a:pt x="179" y="32"/>
                  </a:cubicBezTo>
                  <a:cubicBezTo>
                    <a:pt x="138" y="32"/>
                    <a:pt x="117" y="68"/>
                    <a:pt x="117" y="102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93"/>
                    <a:pt x="121" y="197"/>
                    <a:pt x="135" y="197"/>
                  </a:cubicBezTo>
                  <a:cubicBezTo>
                    <a:pt x="171" y="197"/>
                    <a:pt x="171" y="197"/>
                    <a:pt x="171" y="197"/>
                  </a:cubicBezTo>
                  <a:lnTo>
                    <a:pt x="171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47"/>
            <p:cNvSpPr>
              <a:spLocks noEditPoints="1"/>
            </p:cNvSpPr>
            <p:nvPr userDrawn="1"/>
          </p:nvSpPr>
          <p:spPr bwMode="auto">
            <a:xfrm>
              <a:off x="8562975" y="-1173163"/>
              <a:ext cx="320675" cy="312737"/>
            </a:xfrm>
            <a:custGeom>
              <a:avLst/>
              <a:gdLst/>
              <a:ahLst/>
              <a:cxnLst>
                <a:cxn ang="0">
                  <a:pos x="127" y="241"/>
                </a:cxn>
                <a:cxn ang="0">
                  <a:pos x="0" y="120"/>
                </a:cxn>
                <a:cxn ang="0">
                  <a:pos x="124" y="0"/>
                </a:cxn>
                <a:cxn ang="0">
                  <a:pos x="215" y="37"/>
                </a:cxn>
                <a:cxn ang="0">
                  <a:pos x="243" y="126"/>
                </a:cxn>
                <a:cxn ang="0">
                  <a:pos x="243" y="129"/>
                </a:cxn>
                <a:cxn ang="0">
                  <a:pos x="75" y="129"/>
                </a:cxn>
                <a:cxn ang="0">
                  <a:pos x="92" y="185"/>
                </a:cxn>
                <a:cxn ang="0">
                  <a:pos x="133" y="200"/>
                </a:cxn>
                <a:cxn ang="0">
                  <a:pos x="194" y="152"/>
                </a:cxn>
                <a:cxn ang="0">
                  <a:pos x="194" y="150"/>
                </a:cxn>
                <a:cxn ang="0">
                  <a:pos x="243" y="150"/>
                </a:cxn>
                <a:cxn ang="0">
                  <a:pos x="242" y="153"/>
                </a:cxn>
                <a:cxn ang="0">
                  <a:pos x="127" y="241"/>
                </a:cxn>
                <a:cxn ang="0">
                  <a:pos x="75" y="92"/>
                </a:cxn>
                <a:cxn ang="0">
                  <a:pos x="168" y="92"/>
                </a:cxn>
                <a:cxn ang="0">
                  <a:pos x="154" y="50"/>
                </a:cxn>
                <a:cxn ang="0">
                  <a:pos x="123" y="38"/>
                </a:cxn>
                <a:cxn ang="0">
                  <a:pos x="75" y="92"/>
                </a:cxn>
              </a:cxnLst>
              <a:rect l="0" t="0" r="r" b="b"/>
              <a:pathLst>
                <a:path w="247" h="241">
                  <a:moveTo>
                    <a:pt x="127" y="241"/>
                  </a:moveTo>
                  <a:cubicBezTo>
                    <a:pt x="44" y="241"/>
                    <a:pt x="0" y="199"/>
                    <a:pt x="0" y="120"/>
                  </a:cubicBezTo>
                  <a:cubicBezTo>
                    <a:pt x="0" y="50"/>
                    <a:pt x="51" y="0"/>
                    <a:pt x="124" y="0"/>
                  </a:cubicBezTo>
                  <a:cubicBezTo>
                    <a:pt x="171" y="0"/>
                    <a:pt x="199" y="20"/>
                    <a:pt x="215" y="37"/>
                  </a:cubicBezTo>
                  <a:cubicBezTo>
                    <a:pt x="236" y="61"/>
                    <a:pt x="247" y="94"/>
                    <a:pt x="243" y="126"/>
                  </a:cubicBezTo>
                  <a:cubicBezTo>
                    <a:pt x="243" y="129"/>
                    <a:pt x="243" y="129"/>
                    <a:pt x="243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5" y="153"/>
                    <a:pt x="81" y="173"/>
                    <a:pt x="92" y="185"/>
                  </a:cubicBezTo>
                  <a:cubicBezTo>
                    <a:pt x="102" y="195"/>
                    <a:pt x="115" y="200"/>
                    <a:pt x="133" y="200"/>
                  </a:cubicBezTo>
                  <a:cubicBezTo>
                    <a:pt x="167" y="200"/>
                    <a:pt x="187" y="185"/>
                    <a:pt x="194" y="152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2" y="153"/>
                    <a:pt x="242" y="153"/>
                    <a:pt x="242" y="153"/>
                  </a:cubicBezTo>
                  <a:cubicBezTo>
                    <a:pt x="235" y="210"/>
                    <a:pt x="195" y="241"/>
                    <a:pt x="127" y="241"/>
                  </a:cubicBezTo>
                  <a:close/>
                  <a:moveTo>
                    <a:pt x="75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8" y="79"/>
                    <a:pt x="165" y="61"/>
                    <a:pt x="154" y="50"/>
                  </a:cubicBezTo>
                  <a:cubicBezTo>
                    <a:pt x="147" y="42"/>
                    <a:pt x="136" y="38"/>
                    <a:pt x="123" y="38"/>
                  </a:cubicBezTo>
                  <a:cubicBezTo>
                    <a:pt x="85" y="38"/>
                    <a:pt x="77" y="74"/>
                    <a:pt x="75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48"/>
            <p:cNvSpPr>
              <a:spLocks noEditPoints="1"/>
            </p:cNvSpPr>
            <p:nvPr userDrawn="1"/>
          </p:nvSpPr>
          <p:spPr bwMode="auto">
            <a:xfrm>
              <a:off x="8943975" y="-1173163"/>
              <a:ext cx="369887" cy="312737"/>
            </a:xfrm>
            <a:custGeom>
              <a:avLst/>
              <a:gdLst/>
              <a:ahLst/>
              <a:cxnLst>
                <a:cxn ang="0">
                  <a:pos x="215" y="241"/>
                </a:cxn>
                <a:cxn ang="0">
                  <a:pos x="160" y="209"/>
                </a:cxn>
                <a:cxn ang="0">
                  <a:pos x="76" y="241"/>
                </a:cxn>
                <a:cxn ang="0">
                  <a:pos x="0" y="178"/>
                </a:cxn>
                <a:cxn ang="0">
                  <a:pos x="90" y="107"/>
                </a:cxn>
                <a:cxn ang="0">
                  <a:pos x="158" y="64"/>
                </a:cxn>
                <a:cxn ang="0">
                  <a:pos x="104" y="31"/>
                </a:cxn>
                <a:cxn ang="0">
                  <a:pos x="62" y="41"/>
                </a:cxn>
                <a:cxn ang="0">
                  <a:pos x="92" y="68"/>
                </a:cxn>
                <a:cxn ang="0">
                  <a:pos x="53" y="99"/>
                </a:cxn>
                <a:cxn ang="0">
                  <a:pos x="13" y="61"/>
                </a:cxn>
                <a:cxn ang="0">
                  <a:pos x="121" y="0"/>
                </a:cxn>
                <a:cxn ang="0">
                  <a:pos x="225" y="71"/>
                </a:cxn>
                <a:cxn ang="0">
                  <a:pos x="225" y="187"/>
                </a:cxn>
                <a:cxn ang="0">
                  <a:pos x="235" y="200"/>
                </a:cxn>
                <a:cxn ang="0">
                  <a:pos x="246" y="167"/>
                </a:cxn>
                <a:cxn ang="0">
                  <a:pos x="246" y="146"/>
                </a:cxn>
                <a:cxn ang="0">
                  <a:pos x="285" y="146"/>
                </a:cxn>
                <a:cxn ang="0">
                  <a:pos x="285" y="163"/>
                </a:cxn>
                <a:cxn ang="0">
                  <a:pos x="215" y="241"/>
                </a:cxn>
                <a:cxn ang="0">
                  <a:pos x="158" y="118"/>
                </a:cxn>
                <a:cxn ang="0">
                  <a:pos x="105" y="139"/>
                </a:cxn>
                <a:cxn ang="0">
                  <a:pos x="75" y="173"/>
                </a:cxn>
                <a:cxn ang="0">
                  <a:pos x="104" y="200"/>
                </a:cxn>
                <a:cxn ang="0">
                  <a:pos x="158" y="145"/>
                </a:cxn>
                <a:cxn ang="0">
                  <a:pos x="158" y="118"/>
                </a:cxn>
              </a:cxnLst>
              <a:rect l="0" t="0" r="r" b="b"/>
              <a:pathLst>
                <a:path w="285" h="241">
                  <a:moveTo>
                    <a:pt x="215" y="241"/>
                  </a:moveTo>
                  <a:cubicBezTo>
                    <a:pt x="186" y="241"/>
                    <a:pt x="166" y="229"/>
                    <a:pt x="160" y="209"/>
                  </a:cubicBezTo>
                  <a:cubicBezTo>
                    <a:pt x="143" y="230"/>
                    <a:pt x="113" y="241"/>
                    <a:pt x="76" y="241"/>
                  </a:cubicBezTo>
                  <a:cubicBezTo>
                    <a:pt x="28" y="241"/>
                    <a:pt x="0" y="218"/>
                    <a:pt x="0" y="178"/>
                  </a:cubicBezTo>
                  <a:cubicBezTo>
                    <a:pt x="0" y="126"/>
                    <a:pt x="48" y="116"/>
                    <a:pt x="90" y="107"/>
                  </a:cubicBezTo>
                  <a:cubicBezTo>
                    <a:pt x="126" y="99"/>
                    <a:pt x="158" y="93"/>
                    <a:pt x="158" y="64"/>
                  </a:cubicBezTo>
                  <a:cubicBezTo>
                    <a:pt x="158" y="41"/>
                    <a:pt x="141" y="31"/>
                    <a:pt x="104" y="31"/>
                  </a:cubicBezTo>
                  <a:cubicBezTo>
                    <a:pt x="93" y="31"/>
                    <a:pt x="73" y="34"/>
                    <a:pt x="62" y="41"/>
                  </a:cubicBezTo>
                  <a:cubicBezTo>
                    <a:pt x="81" y="41"/>
                    <a:pt x="92" y="51"/>
                    <a:pt x="92" y="68"/>
                  </a:cubicBezTo>
                  <a:cubicBezTo>
                    <a:pt x="92" y="82"/>
                    <a:pt x="85" y="99"/>
                    <a:pt x="53" y="99"/>
                  </a:cubicBezTo>
                  <a:cubicBezTo>
                    <a:pt x="30" y="99"/>
                    <a:pt x="13" y="83"/>
                    <a:pt x="13" y="61"/>
                  </a:cubicBezTo>
                  <a:cubicBezTo>
                    <a:pt x="13" y="5"/>
                    <a:pt x="95" y="0"/>
                    <a:pt x="121" y="0"/>
                  </a:cubicBezTo>
                  <a:cubicBezTo>
                    <a:pt x="187" y="0"/>
                    <a:pt x="225" y="26"/>
                    <a:pt x="225" y="71"/>
                  </a:cubicBezTo>
                  <a:cubicBezTo>
                    <a:pt x="225" y="187"/>
                    <a:pt x="225" y="187"/>
                    <a:pt x="225" y="187"/>
                  </a:cubicBezTo>
                  <a:cubicBezTo>
                    <a:pt x="225" y="196"/>
                    <a:pt x="228" y="200"/>
                    <a:pt x="235" y="200"/>
                  </a:cubicBezTo>
                  <a:cubicBezTo>
                    <a:pt x="238" y="200"/>
                    <a:pt x="246" y="200"/>
                    <a:pt x="246" y="167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85" y="146"/>
                    <a:pt x="285" y="146"/>
                    <a:pt x="285" y="146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215"/>
                    <a:pt x="262" y="241"/>
                    <a:pt x="215" y="241"/>
                  </a:cubicBezTo>
                  <a:close/>
                  <a:moveTo>
                    <a:pt x="158" y="118"/>
                  </a:moveTo>
                  <a:cubicBezTo>
                    <a:pt x="105" y="139"/>
                    <a:pt x="105" y="139"/>
                    <a:pt x="105" y="139"/>
                  </a:cubicBezTo>
                  <a:cubicBezTo>
                    <a:pt x="89" y="146"/>
                    <a:pt x="75" y="153"/>
                    <a:pt x="75" y="173"/>
                  </a:cubicBezTo>
                  <a:cubicBezTo>
                    <a:pt x="75" y="191"/>
                    <a:pt x="85" y="200"/>
                    <a:pt x="104" y="200"/>
                  </a:cubicBezTo>
                  <a:cubicBezTo>
                    <a:pt x="141" y="200"/>
                    <a:pt x="158" y="172"/>
                    <a:pt x="158" y="145"/>
                  </a:cubicBezTo>
                  <a:lnTo>
                    <a:pt x="158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49"/>
            <p:cNvSpPr>
              <a:spLocks/>
            </p:cNvSpPr>
            <p:nvPr userDrawn="1"/>
          </p:nvSpPr>
          <p:spPr bwMode="auto">
            <a:xfrm>
              <a:off x="9364663" y="-1173163"/>
              <a:ext cx="625475" cy="303212"/>
            </a:xfrm>
            <a:custGeom>
              <a:avLst/>
              <a:gdLst/>
              <a:ahLst/>
              <a:cxnLst>
                <a:cxn ang="0">
                  <a:pos x="482" y="234"/>
                </a:cxn>
                <a:cxn ang="0">
                  <a:pos x="330" y="234"/>
                </a:cxn>
                <a:cxn ang="0">
                  <a:pos x="330" y="197"/>
                </a:cxn>
                <a:cxn ang="0">
                  <a:pos x="347" y="197"/>
                </a:cxn>
                <a:cxn ang="0">
                  <a:pos x="366" y="181"/>
                </a:cxn>
                <a:cxn ang="0">
                  <a:pos x="366" y="69"/>
                </a:cxn>
                <a:cxn ang="0">
                  <a:pos x="331" y="42"/>
                </a:cxn>
                <a:cxn ang="0">
                  <a:pos x="275" y="96"/>
                </a:cxn>
                <a:cxn ang="0">
                  <a:pos x="275" y="181"/>
                </a:cxn>
                <a:cxn ang="0">
                  <a:pos x="294" y="197"/>
                </a:cxn>
                <a:cxn ang="0">
                  <a:pos x="310" y="197"/>
                </a:cxn>
                <a:cxn ang="0">
                  <a:pos x="310" y="234"/>
                </a:cxn>
                <a:cxn ang="0">
                  <a:pos x="171" y="234"/>
                </a:cxn>
                <a:cxn ang="0">
                  <a:pos x="171" y="197"/>
                </a:cxn>
                <a:cxn ang="0">
                  <a:pos x="190" y="197"/>
                </a:cxn>
                <a:cxn ang="0">
                  <a:pos x="208" y="181"/>
                </a:cxn>
                <a:cxn ang="0">
                  <a:pos x="208" y="82"/>
                </a:cxn>
                <a:cxn ang="0">
                  <a:pos x="174" y="42"/>
                </a:cxn>
                <a:cxn ang="0">
                  <a:pos x="118" y="96"/>
                </a:cxn>
                <a:cxn ang="0">
                  <a:pos x="118" y="181"/>
                </a:cxn>
                <a:cxn ang="0">
                  <a:pos x="136" y="197"/>
                </a:cxn>
                <a:cxn ang="0">
                  <a:pos x="154" y="197"/>
                </a:cxn>
                <a:cxn ang="0">
                  <a:pos x="154" y="234"/>
                </a:cxn>
                <a:cxn ang="0">
                  <a:pos x="0" y="234"/>
                </a:cxn>
                <a:cxn ang="0">
                  <a:pos x="0" y="197"/>
                </a:cxn>
                <a:cxn ang="0">
                  <a:pos x="32" y="197"/>
                </a:cxn>
                <a:cxn ang="0">
                  <a:pos x="51" y="181"/>
                </a:cxn>
                <a:cxn ang="0">
                  <a:pos x="51" y="60"/>
                </a:cxn>
                <a:cxn ang="0">
                  <a:pos x="32" y="43"/>
                </a:cxn>
                <a:cxn ang="0">
                  <a:pos x="0" y="43"/>
                </a:cxn>
                <a:cxn ang="0">
                  <a:pos x="0" y="7"/>
                </a:cxn>
                <a:cxn ang="0">
                  <a:pos x="118" y="7"/>
                </a:cxn>
                <a:cxn ang="0">
                  <a:pos x="118" y="43"/>
                </a:cxn>
                <a:cxn ang="0">
                  <a:pos x="200" y="0"/>
                </a:cxn>
                <a:cxn ang="0">
                  <a:pos x="271" y="43"/>
                </a:cxn>
                <a:cxn ang="0">
                  <a:pos x="357" y="0"/>
                </a:cxn>
                <a:cxn ang="0">
                  <a:pos x="433" y="69"/>
                </a:cxn>
                <a:cxn ang="0">
                  <a:pos x="433" y="181"/>
                </a:cxn>
                <a:cxn ang="0">
                  <a:pos x="451" y="197"/>
                </a:cxn>
                <a:cxn ang="0">
                  <a:pos x="482" y="197"/>
                </a:cxn>
                <a:cxn ang="0">
                  <a:pos x="482" y="234"/>
                </a:cxn>
              </a:cxnLst>
              <a:rect l="0" t="0" r="r" b="b"/>
              <a:pathLst>
                <a:path w="482" h="234">
                  <a:moveTo>
                    <a:pt x="482" y="234"/>
                  </a:moveTo>
                  <a:cubicBezTo>
                    <a:pt x="330" y="234"/>
                    <a:pt x="330" y="234"/>
                    <a:pt x="330" y="234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47" y="197"/>
                    <a:pt x="347" y="197"/>
                    <a:pt x="347" y="197"/>
                  </a:cubicBezTo>
                  <a:cubicBezTo>
                    <a:pt x="361" y="197"/>
                    <a:pt x="366" y="193"/>
                    <a:pt x="366" y="181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6" y="50"/>
                    <a:pt x="348" y="42"/>
                    <a:pt x="331" y="42"/>
                  </a:cubicBezTo>
                  <a:cubicBezTo>
                    <a:pt x="301" y="42"/>
                    <a:pt x="275" y="67"/>
                    <a:pt x="275" y="96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93"/>
                    <a:pt x="280" y="197"/>
                    <a:pt x="294" y="197"/>
                  </a:cubicBezTo>
                  <a:cubicBezTo>
                    <a:pt x="310" y="197"/>
                    <a:pt x="310" y="197"/>
                    <a:pt x="310" y="197"/>
                  </a:cubicBezTo>
                  <a:cubicBezTo>
                    <a:pt x="310" y="234"/>
                    <a:pt x="310" y="234"/>
                    <a:pt x="310" y="234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90" y="197"/>
                    <a:pt x="190" y="197"/>
                    <a:pt x="190" y="197"/>
                  </a:cubicBezTo>
                  <a:cubicBezTo>
                    <a:pt x="203" y="197"/>
                    <a:pt x="208" y="193"/>
                    <a:pt x="208" y="181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57"/>
                    <a:pt x="203" y="42"/>
                    <a:pt x="174" y="42"/>
                  </a:cubicBezTo>
                  <a:cubicBezTo>
                    <a:pt x="142" y="42"/>
                    <a:pt x="118" y="70"/>
                    <a:pt x="118" y="96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93"/>
                    <a:pt x="123" y="197"/>
                    <a:pt x="136" y="197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4" y="234"/>
                    <a:pt x="154" y="234"/>
                    <a:pt x="154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2" y="197"/>
                    <a:pt x="32" y="197"/>
                    <a:pt x="32" y="197"/>
                  </a:cubicBezTo>
                  <a:cubicBezTo>
                    <a:pt x="46" y="197"/>
                    <a:pt x="51" y="193"/>
                    <a:pt x="51" y="181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48"/>
                    <a:pt x="46" y="43"/>
                    <a:pt x="3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17"/>
                    <a:pt x="159" y="0"/>
                    <a:pt x="200" y="0"/>
                  </a:cubicBezTo>
                  <a:cubicBezTo>
                    <a:pt x="236" y="0"/>
                    <a:pt x="260" y="15"/>
                    <a:pt x="271" y="43"/>
                  </a:cubicBezTo>
                  <a:cubicBezTo>
                    <a:pt x="290" y="20"/>
                    <a:pt x="315" y="0"/>
                    <a:pt x="357" y="0"/>
                  </a:cubicBezTo>
                  <a:cubicBezTo>
                    <a:pt x="402" y="0"/>
                    <a:pt x="433" y="29"/>
                    <a:pt x="433" y="69"/>
                  </a:cubicBezTo>
                  <a:cubicBezTo>
                    <a:pt x="433" y="181"/>
                    <a:pt x="433" y="181"/>
                    <a:pt x="433" y="181"/>
                  </a:cubicBezTo>
                  <a:cubicBezTo>
                    <a:pt x="433" y="193"/>
                    <a:pt x="438" y="197"/>
                    <a:pt x="451" y="197"/>
                  </a:cubicBezTo>
                  <a:cubicBezTo>
                    <a:pt x="482" y="197"/>
                    <a:pt x="482" y="197"/>
                    <a:pt x="482" y="197"/>
                  </a:cubicBezTo>
                  <a:lnTo>
                    <a:pt x="482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50"/>
            <p:cNvSpPr>
              <a:spLocks/>
            </p:cNvSpPr>
            <p:nvPr userDrawn="1"/>
          </p:nvSpPr>
          <p:spPr bwMode="auto">
            <a:xfrm>
              <a:off x="10044113" y="-1173163"/>
              <a:ext cx="303212" cy="312737"/>
            </a:xfrm>
            <a:custGeom>
              <a:avLst/>
              <a:gdLst/>
              <a:ahLst/>
              <a:cxnLst>
                <a:cxn ang="0">
                  <a:pos x="135" y="241"/>
                </a:cxn>
                <a:cxn ang="0">
                  <a:pos x="48" y="218"/>
                </a:cxn>
                <a:cxn ang="0">
                  <a:pos x="39" y="234"/>
                </a:cxn>
                <a:cxn ang="0">
                  <a:pos x="0" y="234"/>
                </a:cxn>
                <a:cxn ang="0">
                  <a:pos x="0" y="142"/>
                </a:cxn>
                <a:cxn ang="0">
                  <a:pos x="43" y="142"/>
                </a:cxn>
                <a:cxn ang="0">
                  <a:pos x="43" y="144"/>
                </a:cxn>
                <a:cxn ang="0">
                  <a:pos x="130" y="204"/>
                </a:cxn>
                <a:cxn ang="0">
                  <a:pos x="168" y="178"/>
                </a:cxn>
                <a:cxn ang="0">
                  <a:pos x="106" y="147"/>
                </a:cxn>
                <a:cxn ang="0">
                  <a:pos x="3" y="74"/>
                </a:cxn>
                <a:cxn ang="0">
                  <a:pos x="101" y="0"/>
                </a:cxn>
                <a:cxn ang="0">
                  <a:pos x="178" y="22"/>
                </a:cxn>
                <a:cxn ang="0">
                  <a:pos x="188" y="7"/>
                </a:cxn>
                <a:cxn ang="0">
                  <a:pos x="220" y="7"/>
                </a:cxn>
                <a:cxn ang="0">
                  <a:pos x="220" y="91"/>
                </a:cxn>
                <a:cxn ang="0">
                  <a:pos x="182" y="91"/>
                </a:cxn>
                <a:cxn ang="0">
                  <a:pos x="181" y="90"/>
                </a:cxn>
                <a:cxn ang="0">
                  <a:pos x="106" y="39"/>
                </a:cxn>
                <a:cxn ang="0">
                  <a:pos x="69" y="62"/>
                </a:cxn>
                <a:cxn ang="0">
                  <a:pos x="124" y="88"/>
                </a:cxn>
                <a:cxn ang="0">
                  <a:pos x="234" y="168"/>
                </a:cxn>
                <a:cxn ang="0">
                  <a:pos x="135" y="241"/>
                </a:cxn>
              </a:cxnLst>
              <a:rect l="0" t="0" r="r" b="b"/>
              <a:pathLst>
                <a:path w="234" h="241">
                  <a:moveTo>
                    <a:pt x="135" y="241"/>
                  </a:moveTo>
                  <a:cubicBezTo>
                    <a:pt x="111" y="241"/>
                    <a:pt x="76" y="238"/>
                    <a:pt x="48" y="218"/>
                  </a:cubicBezTo>
                  <a:cubicBezTo>
                    <a:pt x="39" y="234"/>
                    <a:pt x="39" y="234"/>
                    <a:pt x="39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53" y="183"/>
                    <a:pt x="83" y="204"/>
                    <a:pt x="130" y="204"/>
                  </a:cubicBezTo>
                  <a:cubicBezTo>
                    <a:pt x="145" y="204"/>
                    <a:pt x="168" y="197"/>
                    <a:pt x="168" y="178"/>
                  </a:cubicBezTo>
                  <a:cubicBezTo>
                    <a:pt x="168" y="160"/>
                    <a:pt x="139" y="154"/>
                    <a:pt x="106" y="147"/>
                  </a:cubicBezTo>
                  <a:cubicBezTo>
                    <a:pt x="60" y="137"/>
                    <a:pt x="3" y="124"/>
                    <a:pt x="3" y="74"/>
                  </a:cubicBezTo>
                  <a:cubicBezTo>
                    <a:pt x="3" y="26"/>
                    <a:pt x="53" y="0"/>
                    <a:pt x="101" y="0"/>
                  </a:cubicBezTo>
                  <a:cubicBezTo>
                    <a:pt x="127" y="0"/>
                    <a:pt x="153" y="8"/>
                    <a:pt x="178" y="22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9" y="55"/>
                    <a:pt x="145" y="39"/>
                    <a:pt x="106" y="39"/>
                  </a:cubicBezTo>
                  <a:cubicBezTo>
                    <a:pt x="92" y="39"/>
                    <a:pt x="69" y="44"/>
                    <a:pt x="69" y="62"/>
                  </a:cubicBezTo>
                  <a:cubicBezTo>
                    <a:pt x="69" y="75"/>
                    <a:pt x="94" y="81"/>
                    <a:pt x="124" y="88"/>
                  </a:cubicBezTo>
                  <a:cubicBezTo>
                    <a:pt x="173" y="99"/>
                    <a:pt x="234" y="114"/>
                    <a:pt x="234" y="168"/>
                  </a:cubicBezTo>
                  <a:cubicBezTo>
                    <a:pt x="234" y="222"/>
                    <a:pt x="183" y="241"/>
                    <a:pt x="135" y="2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48" name="タイトル プレースホルダ 1"/>
          <p:cNvSpPr>
            <a:spLocks noGrp="1"/>
          </p:cNvSpPr>
          <p:nvPr>
            <p:ph type="title"/>
          </p:nvPr>
        </p:nvSpPr>
        <p:spPr>
          <a:xfrm>
            <a:off x="486123" y="334054"/>
            <a:ext cx="734481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2" name="フッター プレースホルダ 4"/>
          <p:cNvSpPr txBox="1">
            <a:spLocks/>
          </p:cNvSpPr>
          <p:nvPr/>
        </p:nvSpPr>
        <p:spPr>
          <a:xfrm>
            <a:off x="486123" y="7062899"/>
            <a:ext cx="3312368" cy="21544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ja-JP"/>
            </a:defPPr>
            <a:lvl1pPr marL="0" algn="l" defTabSz="987461" rtl="0" eaLnBrk="1" latinLnBrk="0" hangingPunct="1">
              <a:defRPr kumimoji="1" sz="800" kern="1200" baseline="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874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Copyright © 2018 MEISEI ELECTRIC CO.,LTD.</a:t>
            </a:r>
            <a:r>
              <a:rPr lang="ja-JP" altLang="en-US" baseline="0" dirty="0" smtClean="0"/>
              <a:t> </a:t>
            </a:r>
            <a:r>
              <a:rPr lang="en-US" altLang="ja-JP" dirty="0" smtClean="0"/>
              <a:t>All Rights Reserved.</a:t>
            </a:r>
            <a:endParaRPr lang="ja-JP" altLang="en-US" dirty="0" smtClean="0"/>
          </a:p>
        </p:txBody>
      </p:sp>
      <p:pic>
        <p:nvPicPr>
          <p:cNvPr id="45" name="Picture 3" descr="C:\Users\akuzawam\Desktop\2.meiseiロゴデータ\明星ロゴ 阿久澤\明星ロゴ1s_透過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75" y="6894500"/>
            <a:ext cx="1321655" cy="3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スライド番号プレースホルダ 5"/>
          <p:cNvSpPr txBox="1">
            <a:spLocks/>
          </p:cNvSpPr>
          <p:nvPr/>
        </p:nvSpPr>
        <p:spPr>
          <a:xfrm>
            <a:off x="4735816" y="7110723"/>
            <a:ext cx="431193" cy="215280"/>
          </a:xfrm>
          <a:prstGeom prst="rect">
            <a:avLst/>
          </a:prstGeom>
        </p:spPr>
        <p:txBody>
          <a:bodyPr vert="horz" wrap="square" lIns="98746" tIns="0" rIns="98746" bIns="28800" rtlCol="0" anchor="ctr">
            <a:noAutofit/>
          </a:bodyPr>
          <a:lstStyle>
            <a:defPPr>
              <a:defRPr lang="ja-JP"/>
            </a:defPPr>
            <a:lvl1pPr marL="0" algn="ctr" defTabSz="987461" rtl="0" eaLnBrk="1" latinLnBrk="0" hangingPunct="1">
              <a:defRPr kumimoji="1" sz="1100" kern="120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DD4CA9-FFF4-4929-B1F3-DD754470E6A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7" r:id="rId4"/>
    <p:sldLayoutId id="2147483654" r:id="rId5"/>
    <p:sldLayoutId id="2147483668" r:id="rId6"/>
    <p:sldLayoutId id="2147483661" r:id="rId7"/>
    <p:sldLayoutId id="2147483665" r:id="rId8"/>
    <p:sldLayoutId id="214748366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87461" rtl="0" eaLnBrk="1" fontAlgn="ctr" latinLnBrk="0" hangingPunct="1">
        <a:spcBef>
          <a:spcPct val="0"/>
        </a:spcBef>
        <a:buNone/>
        <a:defRPr kumimoji="1" sz="2200" b="1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1pPr>
    </p:titleStyle>
    <p:bodyStyle>
      <a:lvl1pPr marL="0" indent="0" algn="l" defTabSz="987425" rtl="0" eaLnBrk="1" fontAlgn="ctr" latinLnBrk="0" hangingPunct="1">
        <a:lnSpc>
          <a:spcPct val="120000"/>
        </a:lnSpc>
        <a:spcBef>
          <a:spcPts val="300"/>
        </a:spcBef>
        <a:spcAft>
          <a:spcPct val="0"/>
        </a:spcAft>
        <a:buFontTx/>
        <a:buNone/>
        <a:defRPr kumimoji="1" lang="ja-JP" altLang="en-US" sz="1800" b="1" kern="1200" smtClean="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1pPr>
      <a:lvl2pPr marL="266700" indent="-266700" algn="l" defTabSz="987425" rtl="0" eaLnBrk="1" fontAlgn="ctr" latinLnBrk="0" hangingPunct="1">
        <a:lnSpc>
          <a:spcPct val="120000"/>
        </a:lnSpc>
        <a:spcBef>
          <a:spcPts val="300"/>
        </a:spcBef>
        <a:spcAft>
          <a:spcPct val="0"/>
        </a:spcAft>
        <a:buFont typeface="+mj-lt"/>
        <a:buAutoNum type="arabicPeriod"/>
        <a:defRPr kumimoji="1" lang="ja-JP" altLang="en-US" sz="1600" b="0" kern="1200" smtClean="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2pPr>
      <a:lvl3pPr marL="266700" marR="0" indent="0" algn="l" defTabSz="987425" rtl="0" eaLnBrk="1" fontAlgn="ctr" latinLnBrk="0" hangingPunct="1">
        <a:lnSpc>
          <a:spcPct val="120000"/>
        </a:lnSpc>
        <a:spcBef>
          <a:spcPts val="300"/>
        </a:spcBef>
        <a:spcAft>
          <a:spcPct val="0"/>
        </a:spcAft>
        <a:buClr>
          <a:srgbClr val="5F8AC3"/>
        </a:buClr>
        <a:buSzTx/>
        <a:buFontTx/>
        <a:buNone/>
        <a:tabLst/>
        <a:defRPr kumimoji="1" lang="ja-JP" altLang="en-US" sz="1400" b="0" kern="1200" smtClean="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3pPr>
      <a:lvl4pPr marL="628650" indent="-363600" algn="l" defTabSz="987425" rtl="0" eaLnBrk="1" fontAlgn="ctr" latinLnBrk="0" hangingPunct="1">
        <a:lnSpc>
          <a:spcPct val="120000"/>
        </a:lnSpc>
        <a:spcBef>
          <a:spcPts val="300"/>
        </a:spcBef>
        <a:spcAft>
          <a:spcPct val="0"/>
        </a:spcAft>
        <a:buClr>
          <a:schemeClr val="tx1"/>
        </a:buClr>
        <a:buFont typeface="+mj-lt"/>
        <a:buNone/>
        <a:tabLst/>
        <a:defRPr kumimoji="1" lang="ja-JP" altLang="en-US" sz="1400" b="0" kern="1200" smtClean="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4pPr>
      <a:lvl5pPr marL="630000" marR="0" indent="0" algn="l" defTabSz="987425" rtl="0" eaLnBrk="1" fontAlgn="ctr" latinLnBrk="0" hangingPunct="1">
        <a:lnSpc>
          <a:spcPct val="120000"/>
        </a:lnSpc>
        <a:spcBef>
          <a:spcPts val="300"/>
        </a:spcBef>
        <a:spcAft>
          <a:spcPct val="0"/>
        </a:spcAft>
        <a:buClrTx/>
        <a:buSzTx/>
        <a:buFontTx/>
        <a:buNone/>
        <a:tabLst/>
        <a:defRPr kumimoji="1" lang="ja-JP" altLang="en-US" sz="1200" b="0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5pPr>
      <a:lvl6pPr marL="804863" marR="0" indent="-176213" algn="l" defTabSz="987461" rtl="0" eaLnBrk="1" fontAlgn="ctr" latinLnBrk="0" hangingPunct="1">
        <a:lnSpc>
          <a:spcPct val="120000"/>
        </a:lnSpc>
        <a:spcBef>
          <a:spcPts val="300"/>
        </a:spcBef>
        <a:spcAft>
          <a:spcPts val="0"/>
        </a:spcAft>
        <a:buClr>
          <a:prstClr val="black"/>
        </a:buClr>
        <a:buSzPct val="100000"/>
        <a:buFont typeface="+mj-lt"/>
        <a:buAutoNum type="alphaLcPeriod"/>
        <a:tabLst/>
        <a:defRPr kumimoji="1" sz="1200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6pPr>
      <a:lvl7pPr marL="809625" marR="0" indent="0" algn="l" defTabSz="719138" rtl="0" eaLnBrk="1" fontAlgn="ctr" latinLnBrk="0" hangingPunct="1">
        <a:lnSpc>
          <a:spcPct val="120000"/>
        </a:lnSpc>
        <a:spcBef>
          <a:spcPts val="300"/>
        </a:spcBef>
        <a:spcAft>
          <a:spcPts val="0"/>
        </a:spcAft>
        <a:buClr>
          <a:srgbClr val="A2A2A2"/>
        </a:buClr>
        <a:buSzTx/>
        <a:buFont typeface="Wingdings" pitchFamily="2" charset="2"/>
        <a:buNone/>
        <a:tabLst/>
        <a:defRPr kumimoji="1" sz="1200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7pPr>
      <a:lvl8pPr marL="1074738" marR="0" indent="-268288" algn="l" defTabSz="987461" rtl="0" eaLnBrk="1" fontAlgn="ctr" latinLnBrk="0" hangingPunct="1">
        <a:lnSpc>
          <a:spcPct val="120000"/>
        </a:lnSpc>
        <a:spcBef>
          <a:spcPts val="300"/>
        </a:spcBef>
        <a:spcAft>
          <a:spcPts val="0"/>
        </a:spcAft>
        <a:buClr>
          <a:srgbClr val="A2A2A2"/>
        </a:buClr>
        <a:buSzPct val="80000"/>
        <a:buFont typeface="Wingdings" pitchFamily="2" charset="2"/>
        <a:buNone/>
        <a:tabLst/>
        <a:defRPr kumimoji="1" sz="1200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8pPr>
      <a:lvl9pPr marL="1250950" marR="0" indent="-176213" algn="l" defTabSz="987461" rtl="0" eaLnBrk="1" fontAlgn="ctr" latinLnBrk="0" hangingPunct="1">
        <a:lnSpc>
          <a:spcPct val="120000"/>
        </a:lnSpc>
        <a:spcBef>
          <a:spcPts val="300"/>
        </a:spcBef>
        <a:spcAft>
          <a:spcPts val="0"/>
        </a:spcAft>
        <a:buClr>
          <a:srgbClr val="A2A2A2"/>
        </a:buClr>
        <a:buSzPct val="70000"/>
        <a:buFont typeface="Wingdings" pitchFamily="2" charset="2"/>
        <a:buChar char="l"/>
        <a:tabLst/>
        <a:defRPr kumimoji="1" sz="1200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9pPr>
    </p:bodyStyle>
    <p:otherStyle>
      <a:defPPr>
        <a:defRPr lang="ja-JP"/>
      </a:defPPr>
      <a:lvl1pPr marL="0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10135195" y="0"/>
            <a:ext cx="2897276" cy="723900"/>
          </a:xfrm>
          <a:prstGeom prst="roundRect">
            <a:avLst/>
          </a:prstGeom>
          <a:solidFill>
            <a:srgbClr val="FFFFFF"/>
          </a:solidFill>
          <a:ln w="38100" cmpd="thickThin"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0800" rIns="0" bIns="0" rtlCol="0" anchor="ctr"/>
          <a:lstStyle/>
          <a:p>
            <a:pPr algn="ctr" fontAlgn="ctr" hangingPunct="0"/>
            <a:r>
              <a:rPr lang="en-US" altLang="ja-JP" sz="1600" b="1" dirty="0">
                <a:solidFill>
                  <a:srgbClr val="BEBEBE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MEISEI </a:t>
            </a:r>
            <a:r>
              <a:rPr lang="en-US" altLang="ja-JP" sz="1600" b="1" dirty="0" smtClean="0">
                <a:solidFill>
                  <a:srgbClr val="BEBEBE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ELECTRIC Co.</a:t>
            </a:r>
          </a:p>
          <a:p>
            <a:pPr algn="ctr" fontAlgn="ctr" hangingPunct="0"/>
            <a:r>
              <a:rPr lang="en-US" altLang="ja-JP" sz="1600" b="1" dirty="0" smtClean="0">
                <a:solidFill>
                  <a:srgbClr val="BEBEBE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 Confidential</a:t>
            </a:r>
            <a:endParaRPr lang="ja-JP" altLang="en-US" sz="1600" b="1" dirty="0">
              <a:solidFill>
                <a:srgbClr val="BEBEBE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131" y="336248"/>
            <a:ext cx="6264696" cy="322875"/>
          </a:xfrm>
          <a:prstGeom prst="rect">
            <a:avLst/>
          </a:prstGeom>
          <a:noFill/>
        </p:spPr>
        <p:txBody>
          <a:bodyPr wrap="square" lIns="0" tIns="18000" rIns="0" bIns="0" rtlCol="0">
            <a:spAutoFit/>
          </a:bodyPr>
          <a:lstStyle/>
          <a:p>
            <a:pPr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AVAPS Users Group Meeting 2018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4481" y="4008431"/>
            <a:ext cx="98424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24.April.2018</a:t>
            </a:r>
            <a:endParaRPr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58131" y="6413050"/>
            <a:ext cx="453650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Kensaku</a:t>
            </a:r>
            <a:r>
              <a:rPr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Shimizu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558131" y="2470344"/>
            <a:ext cx="8784976" cy="969496"/>
          </a:xfrm>
        </p:spPr>
        <p:txBody>
          <a:bodyPr/>
          <a:lstStyle/>
          <a:p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test-result of Japanese </a:t>
            </a:r>
            <a:r>
              <a:rPr lang="en-US" altLang="ja-JP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dropsonde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system for T-PARCII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486123" y="953840"/>
            <a:ext cx="8928992" cy="5472608"/>
          </a:xfrm>
        </p:spPr>
        <p:txBody>
          <a:bodyPr/>
          <a:lstStyle/>
          <a:p>
            <a:r>
              <a:rPr lang="en-US" altLang="ja-JP" dirty="0"/>
              <a:t>On October 22, </a:t>
            </a:r>
            <a:r>
              <a:rPr lang="en-US" altLang="ja-JP" dirty="0" err="1"/>
              <a:t>dropsondes</a:t>
            </a:r>
            <a:r>
              <a:rPr lang="en-US" altLang="ja-JP" dirty="0"/>
              <a:t> with </a:t>
            </a:r>
            <a:r>
              <a:rPr lang="en-US" altLang="ja-JP" dirty="0" smtClean="0"/>
              <a:t>large </a:t>
            </a:r>
            <a:r>
              <a:rPr lang="en-US" altLang="ja-JP" dirty="0"/>
              <a:t>temperature sensor and small temperature sensor were dropped almost simultaneously.</a:t>
            </a:r>
          </a:p>
          <a:p>
            <a:r>
              <a:rPr lang="en-US" altLang="ja-JP" dirty="0"/>
              <a:t>Small temperature </a:t>
            </a:r>
            <a:r>
              <a:rPr lang="en-US" altLang="ja-JP" dirty="0" smtClean="0"/>
              <a:t>sensor </a:t>
            </a:r>
            <a:r>
              <a:rPr lang="en-US" altLang="ja-JP" dirty="0"/>
              <a:t>was confirmed that dose not destroyed by wind shock at the launch and can obtain good profile.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Technical update - Temperature sensor -</a:t>
            </a:r>
            <a:endParaRPr kumimoji="1" lang="ja-JP" altLang="en-US" dirty="0"/>
          </a:p>
        </p:txBody>
      </p:sp>
      <p:pic>
        <p:nvPicPr>
          <p:cNvPr id="2051" name="Picture 3" descr="C:\Users\shimizuk\Desktop\AVAPS2018\photo\IMG_86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3" t="24274" r="24331" b="27940"/>
          <a:stretch/>
        </p:blipFill>
        <p:spPr bwMode="auto">
          <a:xfrm>
            <a:off x="7164781" y="2374445"/>
            <a:ext cx="2674131" cy="19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imizuk\Desktop\AVAPS2018\photo\IMG_86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2" t="26523" r="26314" b="21659"/>
          <a:stretch/>
        </p:blipFill>
        <p:spPr bwMode="auto">
          <a:xfrm>
            <a:off x="7177704" y="4678701"/>
            <a:ext cx="2669459" cy="21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8" y="2374445"/>
            <a:ext cx="6997891" cy="457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262987" y="2610024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Large sensor</a:t>
            </a:r>
            <a:endParaRPr kumimoji="1" lang="ja-JP" altLang="en-US" sz="1400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62987" y="4986288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Small</a:t>
            </a:r>
            <a:r>
              <a:rPr kumimoji="1" lang="en-US" altLang="ja-JP" sz="14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 sensor</a:t>
            </a:r>
            <a:endParaRPr kumimoji="1" lang="ja-JP" altLang="en-US" sz="1400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3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486123" y="1241872"/>
            <a:ext cx="8928992" cy="5832648"/>
          </a:xfrm>
        </p:spPr>
        <p:txBody>
          <a:bodyPr/>
          <a:lstStyle/>
          <a:p>
            <a:r>
              <a:rPr lang="en-US" altLang="ja-JP" dirty="0"/>
              <a:t>Less sensitivity of GPS was found to be caused by the interference of the 4th harmonic wave of 400 MHz to the GPS.</a:t>
            </a:r>
          </a:p>
          <a:p>
            <a:r>
              <a:rPr lang="en-US" altLang="ja-JP" dirty="0"/>
              <a:t>Solved by improving the filter of the transmitter circuit</a:t>
            </a:r>
            <a:r>
              <a:rPr lang="en-US" altLang="ja-JP" dirty="0" smtClean="0"/>
              <a:t>.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lang="en-US" altLang="ja-JP" dirty="0"/>
              <a:t>Even if the transmitter power is raised, the sensitivity of the GPS does not decrease</a:t>
            </a:r>
            <a:r>
              <a:rPr lang="en-US" altLang="ja-JP" dirty="0" smtClean="0"/>
              <a:t>.</a:t>
            </a:r>
          </a:p>
          <a:p>
            <a:pPr algn="ctr"/>
            <a:r>
              <a:rPr kumimoji="1" lang="en-US" altLang="ja-JP" dirty="0" smtClean="0"/>
              <a:t>2017 model </a:t>
            </a:r>
            <a:r>
              <a:rPr lang="en-US" altLang="ja-JP" dirty="0" smtClean="0"/>
              <a:t>was</a:t>
            </a:r>
            <a:r>
              <a:rPr kumimoji="1" lang="en-US" altLang="ja-JP" dirty="0" smtClean="0"/>
              <a:t> 17 </a:t>
            </a:r>
            <a:r>
              <a:rPr kumimoji="1" lang="en-US" altLang="ja-JP" dirty="0" err="1" smtClean="0"/>
              <a:t>dBm</a:t>
            </a:r>
            <a:r>
              <a:rPr kumimoji="1" lang="en-US" altLang="ja-JP" dirty="0" smtClean="0"/>
              <a:t> 		2018 model </a:t>
            </a:r>
            <a:r>
              <a:rPr lang="en-US" altLang="ja-JP" dirty="0" smtClean="0"/>
              <a:t>is</a:t>
            </a:r>
            <a:r>
              <a:rPr kumimoji="1" lang="en-US" altLang="ja-JP" dirty="0" smtClean="0"/>
              <a:t> 20 </a:t>
            </a:r>
            <a:r>
              <a:rPr kumimoji="1" lang="en-US" altLang="ja-JP" dirty="0" err="1" smtClean="0"/>
              <a:t>dBm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Technical update </a:t>
            </a:r>
            <a:r>
              <a:rPr lang="en-US" altLang="ja-JP" dirty="0"/>
              <a:t>-</a:t>
            </a:r>
            <a:r>
              <a:rPr kumimoji="1" lang="en-US" altLang="ja-JP" dirty="0" smtClean="0"/>
              <a:t> Telemetry and GPS - 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0" b="19373"/>
          <a:stretch/>
        </p:blipFill>
        <p:spPr bwMode="auto">
          <a:xfrm>
            <a:off x="487139" y="2438621"/>
            <a:ext cx="8927976" cy="341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 flipV="1">
            <a:off x="8983067" y="2826048"/>
            <a:ext cx="0" cy="2808312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414520" y="2518271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1575 MHz</a:t>
            </a:r>
            <a:endParaRPr kumimoji="1" lang="ja-JP" altLang="en-US" sz="1400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094635" y="2833694"/>
            <a:ext cx="3168352" cy="1224136"/>
            <a:chOff x="2214315" y="5994400"/>
            <a:chExt cx="3168352" cy="1224136"/>
          </a:xfrm>
        </p:grpSpPr>
        <p:sp>
          <p:nvSpPr>
            <p:cNvPr id="8" name="正方形/長方形 7"/>
            <p:cNvSpPr/>
            <p:nvPr/>
          </p:nvSpPr>
          <p:spPr>
            <a:xfrm>
              <a:off x="2214315" y="5994400"/>
              <a:ext cx="3168352" cy="1224136"/>
            </a:xfrm>
            <a:prstGeom prst="rect">
              <a:avLst/>
            </a:prstGeom>
            <a:solidFill>
              <a:srgbClr val="DDE6F3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574355" y="6426448"/>
              <a:ext cx="648072" cy="504056"/>
            </a:xfrm>
            <a:prstGeom prst="rect">
              <a:avLst/>
            </a:prstGeom>
            <a:solidFill>
              <a:srgbClr val="DDE6F3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r>
                <a:rPr kumimoji="1" lang="en-US" altLang="ja-JP" sz="1400" dirty="0" smtClean="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rPr>
                <a:t>TX IC</a:t>
              </a:r>
              <a:endParaRPr kumimoji="1" lang="ja-JP" altLang="en-US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654475" y="6426448"/>
              <a:ext cx="648072" cy="5040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r>
                <a:rPr kumimoji="1" lang="en-US" altLang="ja-JP" sz="1400" dirty="0" smtClean="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rPr>
                <a:t>Filter</a:t>
              </a:r>
              <a:endParaRPr kumimoji="1" lang="ja-JP" altLang="en-US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11" name="直線コネクタ 10"/>
            <p:cNvCxnSpPr>
              <a:stCxn id="9" idx="3"/>
            </p:cNvCxnSpPr>
            <p:nvPr/>
          </p:nvCxnSpPr>
          <p:spPr>
            <a:xfrm>
              <a:off x="3222427" y="6678476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12" idx="3"/>
            </p:cNvCxnSpPr>
            <p:nvPr/>
          </p:nvCxnSpPr>
          <p:spPr>
            <a:xfrm>
              <a:off x="4302547" y="6678476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二等辺三角形 16"/>
            <p:cNvSpPr/>
            <p:nvPr/>
          </p:nvSpPr>
          <p:spPr>
            <a:xfrm rot="10800000">
              <a:off x="4515685" y="6138417"/>
              <a:ext cx="432048" cy="288032"/>
            </a:xfrm>
            <a:prstGeom prst="triangle">
              <a:avLst/>
            </a:prstGeom>
            <a:solidFill>
              <a:srgbClr val="DDE6F3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>
            <a:xfrm flipV="1">
              <a:off x="4734595" y="6138416"/>
              <a:ext cx="0" cy="540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1497649" y="5058296"/>
            <a:ext cx="4637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Attenuation at 1575 MHz : from -85dB to -109 dB</a:t>
            </a:r>
            <a:endParaRPr kumimoji="1" lang="ja-JP" altLang="en-US" sz="1600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4692291" y="6642472"/>
            <a:ext cx="618368" cy="484632"/>
          </a:xfrm>
          <a:prstGeom prst="rightArrow">
            <a:avLst/>
          </a:prstGeom>
          <a:solidFill>
            <a:srgbClr val="DDE6F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ja-JP" altLang="en-US" sz="1400" smtClean="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62187" y="2664206"/>
            <a:ext cx="33874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Filter characteristics of transmitter </a:t>
            </a: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circuit</a:t>
            </a:r>
          </a:p>
          <a:p>
            <a:pPr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―</a:t>
            </a:r>
            <a:r>
              <a:rPr lang="ja-JP" alt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current </a:t>
            </a:r>
          </a:p>
          <a:p>
            <a:pPr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00B050"/>
                </a:solidFill>
                <a:latin typeface="Arial" pitchFamily="34" charset="0"/>
                <a:ea typeface="ＭＳ Ｐゴシック" charset="-128"/>
              </a:rPr>
              <a:t>―</a:t>
            </a:r>
            <a:r>
              <a:rPr lang="ja-JP" altLang="en-US" sz="1400" b="1" dirty="0">
                <a:solidFill>
                  <a:srgbClr val="00B05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altLang="ja-JP" sz="1400" b="1" dirty="0" smtClean="0">
                <a:solidFill>
                  <a:srgbClr val="00B050"/>
                </a:solidFill>
                <a:latin typeface="Arial" pitchFamily="34" charset="0"/>
                <a:ea typeface="ＭＳ Ｐゴシック" charset="-128"/>
              </a:rPr>
              <a:t>new</a:t>
            </a:r>
            <a:endParaRPr kumimoji="1" lang="ja-JP" altLang="en-US" sz="1400" b="1" kern="1200" dirty="0" smtClean="0">
              <a:solidFill>
                <a:srgbClr val="00B050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3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In order to reduce the environmental burden, </a:t>
            </a:r>
            <a:r>
              <a:rPr lang="en-US" altLang="ja-JP" dirty="0" err="1"/>
              <a:t>dropsonde</a:t>
            </a:r>
            <a:r>
              <a:rPr lang="en-US" altLang="ja-JP" dirty="0"/>
              <a:t> package has been changed to </a:t>
            </a:r>
            <a:r>
              <a:rPr lang="en-US" altLang="ja-JP" dirty="0" smtClean="0"/>
              <a:t>plant (corn) based </a:t>
            </a:r>
            <a:r>
              <a:rPr lang="en-US" altLang="ja-JP" dirty="0"/>
              <a:t>material</a:t>
            </a:r>
            <a:r>
              <a:rPr lang="en-US" altLang="ja-JP" dirty="0" smtClean="0"/>
              <a:t>.</a:t>
            </a:r>
          </a:p>
          <a:p>
            <a:r>
              <a:rPr lang="en-US" altLang="ja-JP" dirty="0"/>
              <a:t>Depending on the conditions, they biodegrade in a few years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Technical update </a:t>
            </a:r>
            <a:r>
              <a:rPr lang="en-US" altLang="ja-JP" sz="2000" dirty="0"/>
              <a:t>- R</a:t>
            </a:r>
            <a:r>
              <a:rPr lang="en-US" altLang="ja-JP" sz="2000" dirty="0" smtClean="0"/>
              <a:t>eduction </a:t>
            </a:r>
            <a:r>
              <a:rPr lang="en-US" altLang="ja-JP" sz="2000" dirty="0"/>
              <a:t>of environmental </a:t>
            </a:r>
            <a:r>
              <a:rPr lang="en-US" altLang="ja-JP" sz="2000" dirty="0" smtClean="0"/>
              <a:t>burdens -</a:t>
            </a:r>
            <a:endParaRPr kumimoji="1" lang="ja-JP" altLang="en-US" sz="2000" dirty="0"/>
          </a:p>
        </p:txBody>
      </p:sp>
      <p:pic>
        <p:nvPicPr>
          <p:cNvPr id="4098" name="Picture 2" descr="C:\Users\shimizuk\Desktop\AVAPS2018\photo\IMG_86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 t="10509" r="16861" b="17225"/>
          <a:stretch/>
        </p:blipFill>
        <p:spPr bwMode="auto">
          <a:xfrm>
            <a:off x="1926283" y="2538016"/>
            <a:ext cx="2779899" cy="43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806603" y="2694795"/>
            <a:ext cx="2736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600" dirty="0" smtClean="0"/>
          </a:p>
          <a:p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Body</a:t>
            </a:r>
          </a:p>
          <a:p>
            <a:r>
              <a:rPr lang="en-US" altLang="ja-JP" sz="1600" dirty="0" smtClean="0"/>
              <a:t>Styrofoam </a:t>
            </a:r>
            <a:r>
              <a:rPr lang="en-US" altLang="ja-JP" sz="1600" dirty="0"/>
              <a:t>made from </a:t>
            </a:r>
            <a:r>
              <a:rPr lang="en-US" altLang="ja-JP" sz="1600" dirty="0" smtClean="0"/>
              <a:t>corn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/>
              <a:t>LACTIF by JSP Corporation)</a:t>
            </a:r>
          </a:p>
          <a:p>
            <a:endParaRPr lang="en-US" altLang="ja-JP" sz="1600" dirty="0" smtClean="0"/>
          </a:p>
          <a:p>
            <a:endParaRPr lang="en-US" altLang="ja-JP" sz="1600" dirty="0"/>
          </a:p>
          <a:p>
            <a:endParaRPr lang="en-US" altLang="ja-JP" sz="1600" dirty="0" smtClean="0"/>
          </a:p>
          <a:p>
            <a:endParaRPr lang="en-US" altLang="ja-JP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Head</a:t>
            </a:r>
          </a:p>
          <a:p>
            <a:r>
              <a:rPr lang="en-US" altLang="ja-JP" sz="1600" dirty="0"/>
              <a:t>Molded biodegradable plastic by mixing "beads of </a:t>
            </a:r>
            <a:r>
              <a:rPr lang="en-US" altLang="ja-JP" sz="1600" dirty="0" err="1"/>
              <a:t>styrofoam</a:t>
            </a:r>
            <a:r>
              <a:rPr lang="en-US" altLang="ja-JP" sz="1600" dirty="0"/>
              <a:t> made of corn" and "sand iron</a:t>
            </a:r>
            <a:r>
              <a:rPr lang="en-US" altLang="ja-JP" sz="1600" dirty="0" smtClean="0"/>
              <a:t>"</a:t>
            </a:r>
          </a:p>
          <a:p>
            <a:endParaRPr lang="en-US" altLang="ja-JP" sz="1600" dirty="0" smtClean="0"/>
          </a:p>
          <a:p>
            <a:endParaRPr lang="en-US" altLang="ja-JP" sz="1600" dirty="0"/>
          </a:p>
          <a:p>
            <a:endParaRPr lang="ja-JP" altLang="en-US" sz="16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4518571" y="5058296"/>
            <a:ext cx="36004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4302547" y="3405796"/>
            <a:ext cx="548444" cy="716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-2" y="3282032"/>
            <a:ext cx="192628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altLang="ja-JP" sz="1600" dirty="0" smtClean="0"/>
          </a:p>
          <a:p>
            <a:pPr algn="r"/>
            <a:endParaRPr lang="en-US" altLang="ja-JP" sz="1600" dirty="0"/>
          </a:p>
          <a:p>
            <a:pPr algn="r"/>
            <a:r>
              <a:rPr lang="en-US" altLang="ja-JP" sz="1600" dirty="0" smtClean="0"/>
              <a:t>Body</a:t>
            </a:r>
            <a:r>
              <a:rPr lang="ja-JP" altLang="en-US" sz="1600" dirty="0" smtClean="0"/>
              <a:t>　・</a:t>
            </a:r>
            <a:endParaRPr lang="en-US" altLang="ja-JP" sz="1600" dirty="0" smtClean="0"/>
          </a:p>
          <a:p>
            <a:pPr algn="r"/>
            <a:r>
              <a:rPr lang="en-US" altLang="ja-JP" sz="1600" dirty="0" smtClean="0"/>
              <a:t>EPS</a:t>
            </a:r>
          </a:p>
          <a:p>
            <a:pPr algn="r"/>
            <a:r>
              <a:rPr lang="en-US" altLang="ja-JP" sz="1600" dirty="0"/>
              <a:t>Made from Oil</a:t>
            </a:r>
            <a:endParaRPr lang="en-US" altLang="ja-JP" sz="1600" dirty="0" smtClean="0"/>
          </a:p>
          <a:p>
            <a:pPr algn="r"/>
            <a:endParaRPr lang="en-US" altLang="ja-JP" sz="1400" dirty="0"/>
          </a:p>
          <a:p>
            <a:pPr algn="r"/>
            <a:endParaRPr lang="en-US" altLang="ja-JP" sz="1600" dirty="0" smtClean="0"/>
          </a:p>
          <a:p>
            <a:pPr algn="r"/>
            <a:endParaRPr lang="en-US" altLang="ja-JP" sz="1600" dirty="0" smtClean="0"/>
          </a:p>
          <a:p>
            <a:pPr algn="r"/>
            <a:r>
              <a:rPr lang="en-US" altLang="ja-JP" sz="1600" dirty="0" smtClean="0"/>
              <a:t>Head</a:t>
            </a:r>
            <a:r>
              <a:rPr lang="ja-JP" altLang="en-US" sz="1600" dirty="0" smtClean="0"/>
              <a:t>　・</a:t>
            </a:r>
            <a:endParaRPr lang="en-US" altLang="ja-JP" sz="1600" dirty="0" smtClean="0"/>
          </a:p>
          <a:p>
            <a:pPr algn="r"/>
            <a:r>
              <a:rPr lang="en-US" altLang="ja-JP" sz="1600" dirty="0" smtClean="0"/>
              <a:t>ABS</a:t>
            </a:r>
          </a:p>
          <a:p>
            <a:pPr algn="r"/>
            <a:r>
              <a:rPr lang="en-US" altLang="ja-JP" sz="1600" dirty="0"/>
              <a:t>Made from Oil</a:t>
            </a:r>
            <a:r>
              <a:rPr lang="en-US" altLang="ja-JP" sz="1600" dirty="0" smtClean="0"/>
              <a:t> </a:t>
            </a:r>
          </a:p>
          <a:p>
            <a:pPr algn="r"/>
            <a:endParaRPr lang="en-US" altLang="ja-JP" sz="1600" dirty="0" smtClean="0"/>
          </a:p>
          <a:p>
            <a:pPr algn="r"/>
            <a:endParaRPr lang="en-US" altLang="ja-JP" sz="1600" dirty="0"/>
          </a:p>
          <a:p>
            <a:pPr algn="r"/>
            <a:endParaRPr lang="ja-JP" altLang="en-US" sz="16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926281" y="3978176"/>
            <a:ext cx="72008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854275" y="5403855"/>
            <a:ext cx="36004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17"/>
          <p:cNvGrpSpPr/>
          <p:nvPr/>
        </p:nvGrpSpPr>
        <p:grpSpPr>
          <a:xfrm rot="178165">
            <a:off x="7417143" y="3276254"/>
            <a:ext cx="1368102" cy="3520208"/>
            <a:chOff x="7774057" y="1817936"/>
            <a:chExt cx="1800200" cy="4437373"/>
          </a:xfrm>
        </p:grpSpPr>
        <p:cxnSp>
          <p:nvCxnSpPr>
            <p:cNvPr id="15" name="直線コネクタ 14"/>
            <p:cNvCxnSpPr/>
            <p:nvPr/>
          </p:nvCxnSpPr>
          <p:spPr>
            <a:xfrm flipV="1">
              <a:off x="8674157" y="1817936"/>
              <a:ext cx="0" cy="803385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7774057" y="2673702"/>
              <a:ext cx="1800200" cy="1726764"/>
            </a:xfrm>
            <a:custGeom>
              <a:avLst/>
              <a:gdLst/>
              <a:ahLst/>
              <a:cxnLst/>
              <a:rect l="l" t="t" r="r" b="b"/>
              <a:pathLst>
                <a:path w="1800200" h="1726764">
                  <a:moveTo>
                    <a:pt x="0" y="0"/>
                  </a:moveTo>
                  <a:lnTo>
                    <a:pt x="1800200" y="0"/>
                  </a:lnTo>
                  <a:lnTo>
                    <a:pt x="1800200" y="694716"/>
                  </a:lnTo>
                  <a:lnTo>
                    <a:pt x="900100" y="1726764"/>
                  </a:lnTo>
                  <a:lnTo>
                    <a:pt x="0" y="694716"/>
                  </a:lnTo>
                  <a:close/>
                </a:path>
              </a:pathLst>
            </a:custGeom>
            <a:solidFill>
              <a:srgbClr val="DDE6F3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pic>
          <p:nvPicPr>
            <p:cNvPr id="2050" name="Picture 2" descr="C:\Users\shimizuk\AppData\Local\Microsoft\Windows\Temporary Internet Files\Content.IE5\B5OMPEGL\lgi01a201407050000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2646">
              <a:off x="7816864" y="2610903"/>
              <a:ext cx="1756938" cy="364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1" name="Picture 3" descr="C:\Users\shimizuk\AppData\Local\Microsoft\Windows\Temporary Internet Files\Content.IE5\PAD911K3\airplane-31208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249">
            <a:off x="9963810" y="-237122"/>
            <a:ext cx="1300873" cy="8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グループ化 27"/>
          <p:cNvGrpSpPr/>
          <p:nvPr/>
        </p:nvGrpSpPr>
        <p:grpSpPr>
          <a:xfrm rot="178165">
            <a:off x="9015099" y="4783720"/>
            <a:ext cx="789860" cy="2032358"/>
            <a:chOff x="7774057" y="1817936"/>
            <a:chExt cx="1800200" cy="4437373"/>
          </a:xfrm>
        </p:grpSpPr>
        <p:cxnSp>
          <p:nvCxnSpPr>
            <p:cNvPr id="29" name="直線コネクタ 28"/>
            <p:cNvCxnSpPr/>
            <p:nvPr/>
          </p:nvCxnSpPr>
          <p:spPr>
            <a:xfrm flipV="1">
              <a:off x="8674157" y="1817936"/>
              <a:ext cx="0" cy="803385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正方形/長方形 15"/>
            <p:cNvSpPr/>
            <p:nvPr/>
          </p:nvSpPr>
          <p:spPr>
            <a:xfrm>
              <a:off x="7774057" y="2673702"/>
              <a:ext cx="1800200" cy="1726764"/>
            </a:xfrm>
            <a:custGeom>
              <a:avLst/>
              <a:gdLst/>
              <a:ahLst/>
              <a:cxnLst/>
              <a:rect l="l" t="t" r="r" b="b"/>
              <a:pathLst>
                <a:path w="1800200" h="1726764">
                  <a:moveTo>
                    <a:pt x="0" y="0"/>
                  </a:moveTo>
                  <a:lnTo>
                    <a:pt x="1800200" y="0"/>
                  </a:lnTo>
                  <a:lnTo>
                    <a:pt x="1800200" y="694716"/>
                  </a:lnTo>
                  <a:lnTo>
                    <a:pt x="900100" y="1726764"/>
                  </a:lnTo>
                  <a:lnTo>
                    <a:pt x="0" y="694716"/>
                  </a:lnTo>
                  <a:close/>
                </a:path>
              </a:pathLst>
            </a:custGeom>
            <a:solidFill>
              <a:srgbClr val="DDE6F3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pic>
          <p:nvPicPr>
            <p:cNvPr id="31" name="Picture 2" descr="C:\Users\shimizuk\AppData\Local\Microsoft\Windows\Temporary Internet Files\Content.IE5\B5OMPEGL\lgi01a201407050000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2646">
              <a:off x="7816864" y="2610903"/>
              <a:ext cx="1756938" cy="364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98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317 0.59217 L 0.15866 -0.129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83" y="-36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accel="6000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Equipment information is important in TAC and BUFR.</a:t>
            </a:r>
          </a:p>
          <a:p>
            <a:r>
              <a:rPr lang="en-US" altLang="ja-JP" dirty="0"/>
              <a:t>In </a:t>
            </a:r>
            <a:r>
              <a:rPr lang="en-US" altLang="ja-JP" dirty="0" smtClean="0"/>
              <a:t>operational </a:t>
            </a:r>
            <a:r>
              <a:rPr lang="en-US" altLang="ja-JP" dirty="0" err="1" smtClean="0"/>
              <a:t>sondes</a:t>
            </a:r>
            <a:r>
              <a:rPr lang="en-US" altLang="ja-JP" dirty="0" smtClean="0"/>
              <a:t>, </a:t>
            </a:r>
            <a:r>
              <a:rPr lang="en-US" altLang="ja-JP" dirty="0"/>
              <a:t>each model has its own WMO </a:t>
            </a:r>
            <a:r>
              <a:rPr lang="en-US" altLang="ja-JP" dirty="0" smtClean="0"/>
              <a:t>code.</a:t>
            </a:r>
          </a:p>
          <a:p>
            <a:r>
              <a:rPr lang="en-US" altLang="ja-JP" dirty="0" smtClean="0"/>
              <a:t>(EX. RS92 = 80, RS41 = 41</a:t>
            </a:r>
            <a:r>
              <a:rPr lang="en-US" altLang="ja-JP" dirty="0"/>
              <a:t>, </a:t>
            </a:r>
            <a:r>
              <a:rPr lang="en-US" altLang="ja-JP" dirty="0" smtClean="0"/>
              <a:t>iMS-100 = 135 etc.)</a:t>
            </a:r>
            <a:endParaRPr lang="en-US" altLang="ja-JP" dirty="0"/>
          </a:p>
          <a:p>
            <a:r>
              <a:rPr lang="en-US" altLang="ja-JP" dirty="0"/>
              <a:t>Currently, </a:t>
            </a:r>
            <a:r>
              <a:rPr lang="en-US" altLang="ja-JP" dirty="0" err="1"/>
              <a:t>dropsonde</a:t>
            </a:r>
            <a:r>
              <a:rPr lang="en-US" altLang="ja-JP" dirty="0"/>
              <a:t> has only one WMO code, number 96.</a:t>
            </a:r>
          </a:p>
          <a:p>
            <a:r>
              <a:rPr lang="en-US" altLang="ja-JP" dirty="0"/>
              <a:t>This means that all </a:t>
            </a:r>
            <a:r>
              <a:rPr lang="en-US" altLang="ja-JP" dirty="0" err="1" smtClean="0"/>
              <a:t>dropsondes</a:t>
            </a:r>
            <a:r>
              <a:rPr lang="en-US" altLang="ja-JP" dirty="0" smtClean="0"/>
              <a:t> </a:t>
            </a:r>
            <a:r>
              <a:rPr lang="en-US" altLang="ja-JP" dirty="0"/>
              <a:t>are treated as the same </a:t>
            </a:r>
            <a:r>
              <a:rPr lang="en-US" altLang="ja-JP" dirty="0" err="1" smtClean="0"/>
              <a:t>dropsonde</a:t>
            </a:r>
            <a:r>
              <a:rPr lang="en-US" altLang="ja-JP" dirty="0"/>
              <a:t>.</a:t>
            </a:r>
          </a:p>
          <a:p>
            <a:endParaRPr lang="en-US" altLang="ja-JP" dirty="0"/>
          </a:p>
          <a:p>
            <a:r>
              <a:rPr lang="en-US" altLang="ja-JP" dirty="0"/>
              <a:t>In order to solve this, </a:t>
            </a:r>
            <a:r>
              <a:rPr lang="en-US" altLang="ja-JP" dirty="0" err="1"/>
              <a:t>Meisei</a:t>
            </a:r>
            <a:r>
              <a:rPr lang="en-US" altLang="ja-JP" dirty="0"/>
              <a:t> 's </a:t>
            </a:r>
            <a:r>
              <a:rPr lang="en-US" altLang="ja-JP" dirty="0" err="1"/>
              <a:t>dropsonde</a:t>
            </a:r>
            <a:r>
              <a:rPr lang="en-US" altLang="ja-JP" dirty="0"/>
              <a:t> gets its own WMO code</a:t>
            </a:r>
            <a:r>
              <a:rPr lang="en-US" altLang="ja-JP" dirty="0" smtClean="0"/>
              <a:t>.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“iMDS-17” </a:t>
            </a:r>
            <a:r>
              <a:rPr lang="en-US" altLang="ja-JP" dirty="0" err="1" smtClean="0"/>
              <a:t>Meisei’s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dropsonde</a:t>
            </a:r>
            <a:r>
              <a:rPr lang="en-US" altLang="ja-JP" dirty="0" smtClean="0"/>
              <a:t> will be added on “WMO manual on codes”  in this May.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Technical update </a:t>
            </a:r>
            <a:r>
              <a:rPr lang="en-US" altLang="ja-JP" dirty="0"/>
              <a:t>-</a:t>
            </a:r>
            <a:r>
              <a:rPr kumimoji="1" lang="en-US" altLang="ja-JP" dirty="0" smtClean="0"/>
              <a:t> GTS communication -</a:t>
            </a:r>
            <a:endParaRPr kumimoji="1" lang="ja-JP" altLang="en-US" dirty="0"/>
          </a:p>
        </p:txBody>
      </p:sp>
      <p:pic>
        <p:nvPicPr>
          <p:cNvPr id="3074" name="Picture 2" descr="C:\Users\shimizuk\Desktop\AVAPS2018\figure\common-C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3"/>
          <a:stretch/>
        </p:blipFill>
        <p:spPr bwMode="auto">
          <a:xfrm>
            <a:off x="1072449" y="3906168"/>
            <a:ext cx="7753298" cy="171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矢印 3"/>
          <p:cNvSpPr/>
          <p:nvPr/>
        </p:nvSpPr>
        <p:spPr>
          <a:xfrm>
            <a:off x="4158531" y="3186088"/>
            <a:ext cx="432048" cy="288032"/>
          </a:xfrm>
          <a:prstGeom prst="downArrow">
            <a:avLst/>
          </a:prstGeom>
          <a:solidFill>
            <a:srgbClr val="DDE6F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ja-JP" altLang="en-US" sz="1400" smtClean="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7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42107" y="1097856"/>
            <a:ext cx="9289032" cy="5976664"/>
          </a:xfrm>
        </p:spPr>
        <p:txBody>
          <a:bodyPr/>
          <a:lstStyle/>
          <a:p>
            <a:r>
              <a:rPr lang="en-US" altLang="ja-JP" dirty="0" smtClean="0"/>
              <a:t>Developed </a:t>
            </a:r>
            <a:r>
              <a:rPr lang="en-US" altLang="ja-JP" dirty="0" err="1"/>
              <a:t>dropsonde</a:t>
            </a:r>
            <a:r>
              <a:rPr lang="en-US" altLang="ja-JP" dirty="0"/>
              <a:t> system was tested in </a:t>
            </a:r>
            <a:r>
              <a:rPr lang="en-US" altLang="ja-JP" dirty="0" err="1"/>
              <a:t>Wajima</a:t>
            </a:r>
            <a:r>
              <a:rPr lang="en-US" altLang="ja-JP" dirty="0"/>
              <a:t> in July 2017.</a:t>
            </a:r>
          </a:p>
          <a:p>
            <a:r>
              <a:rPr lang="en-US" altLang="ja-JP" dirty="0" smtClean="0"/>
              <a:t>As </a:t>
            </a:r>
            <a:r>
              <a:rPr lang="en-US" altLang="ja-JP" dirty="0"/>
              <a:t>a result of the test,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/>
              <a:t>Antenna shape</a:t>
            </a:r>
          </a:p>
          <a:p>
            <a:r>
              <a:rPr lang="en-US" altLang="ja-JP" dirty="0"/>
              <a:t>Is determined, and problems of 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 startAt="2"/>
            </a:pPr>
            <a:r>
              <a:rPr lang="en-US" altLang="ja-JP" dirty="0"/>
              <a:t>GPS sensitivity</a:t>
            </a:r>
          </a:p>
          <a:p>
            <a:pPr marL="342900" indent="-342900">
              <a:buFont typeface="+mj-ea"/>
              <a:buAutoNum type="circleNumDbPlain" startAt="2"/>
            </a:pPr>
            <a:r>
              <a:rPr lang="en-US" altLang="ja-JP" dirty="0" smtClean="0"/>
              <a:t>Response </a:t>
            </a:r>
            <a:r>
              <a:rPr lang="en-US" altLang="ja-JP" dirty="0"/>
              <a:t>time of temperature sensor above 300 </a:t>
            </a:r>
            <a:r>
              <a:rPr lang="en-US" altLang="ja-JP" dirty="0" err="1"/>
              <a:t>hPa</a:t>
            </a:r>
            <a:endParaRPr lang="en-US" altLang="ja-JP" dirty="0"/>
          </a:p>
          <a:p>
            <a:r>
              <a:rPr lang="en-US" altLang="ja-JP" dirty="0"/>
              <a:t>h</a:t>
            </a:r>
            <a:r>
              <a:rPr lang="en-US" altLang="ja-JP" dirty="0" smtClean="0"/>
              <a:t>as been found.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In LAN typhoon observation, </a:t>
            </a:r>
          </a:p>
          <a:p>
            <a:r>
              <a:rPr lang="ja-JP" altLang="en-US" dirty="0"/>
              <a:t>②</a:t>
            </a:r>
            <a:r>
              <a:rPr lang="en-US" altLang="ja-JP" dirty="0" smtClean="0"/>
              <a:t> </a:t>
            </a:r>
            <a:r>
              <a:rPr lang="en-US" altLang="ja-JP" dirty="0"/>
              <a:t>was solved by restricting transmitter power and changing error correction code.</a:t>
            </a:r>
          </a:p>
          <a:p>
            <a:r>
              <a:rPr lang="ja-JP" altLang="en-US" dirty="0" smtClean="0"/>
              <a:t>③</a:t>
            </a:r>
            <a:r>
              <a:rPr lang="en-US" altLang="ja-JP" dirty="0" smtClean="0"/>
              <a:t> </a:t>
            </a:r>
            <a:r>
              <a:rPr lang="en-US" altLang="ja-JP" dirty="0"/>
              <a:t>can be solved by applying a time-lag filter. (Verification of time lag is necessary</a:t>
            </a:r>
            <a:r>
              <a:rPr lang="en-US" altLang="ja-JP" dirty="0" smtClean="0"/>
              <a:t>)</a:t>
            </a:r>
          </a:p>
          <a:p>
            <a:endParaRPr kumimoji="1" lang="en-US" altLang="ja-JP" dirty="0"/>
          </a:p>
          <a:p>
            <a:r>
              <a:rPr lang="en-US" altLang="ja-JP" dirty="0"/>
              <a:t>For observation in 2018,</a:t>
            </a:r>
          </a:p>
          <a:p>
            <a:r>
              <a:rPr lang="en-US" altLang="ja-JP" dirty="0"/>
              <a:t>Small temperature sensor and new transmitter filter will be applied.</a:t>
            </a:r>
          </a:p>
          <a:p>
            <a:r>
              <a:rPr lang="en-US" altLang="ja-JP" dirty="0"/>
              <a:t>Bio-based package will be applied to reduce environment burdens.</a:t>
            </a:r>
          </a:p>
          <a:p>
            <a:r>
              <a:rPr lang="en-US" altLang="ja-JP" dirty="0"/>
              <a:t>iMDS-17 will be add on "WMO manual on code" for TAC and BUFR message.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4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790379" y="2970064"/>
            <a:ext cx="4320480" cy="1440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r>
              <a:rPr kumimoji="1" lang="en-US" altLang="ja-JP" sz="2400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Thank you for your attention!!</a:t>
            </a:r>
          </a:p>
          <a:p>
            <a:pPr algn="ctr" fontAlgn="ctr" hangingPunct="0"/>
            <a:endParaRPr lang="en-US" altLang="ja-JP" sz="2000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  <a:p>
            <a:pPr algn="ctr" fontAlgn="ctr" hangingPunct="0"/>
            <a:r>
              <a:rPr kumimoji="1" lang="en-US" altLang="ja-JP" sz="20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Kensaku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 Shimizu </a:t>
            </a:r>
          </a:p>
          <a:p>
            <a:pPr algn="ctr" fontAlgn="ctr" hangingPunct="0"/>
            <a:r>
              <a:rPr kumimoji="1" lang="en-US" altLang="ja-JP" sz="2000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shimizuk@meisei.co.jp</a:t>
            </a:r>
            <a:endParaRPr kumimoji="1" lang="ja-JP" altLang="en-US" sz="2000" dirty="0" smtClean="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Straight antenna and Spiral antenna</a:t>
            </a:r>
            <a:endParaRPr kumimoji="1" lang="ja-JP" altLang="en-US" dirty="0"/>
          </a:p>
        </p:txBody>
      </p:sp>
      <p:pic>
        <p:nvPicPr>
          <p:cNvPr id="3" name="Picture 3" descr="C:\Users\tsuboki\Documents\2016-2020_科研費_基盤研究S_台風の航空機観測\写真・図表\明星電気_ドロップゾンデ\IMG_02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 b="17693"/>
          <a:stretch/>
        </p:blipFill>
        <p:spPr bwMode="auto">
          <a:xfrm rot="5400000">
            <a:off x="444273" y="2419313"/>
            <a:ext cx="5216062" cy="25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imizuk\Desktop\AVAPS2018\photo\IMG_86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10509" r="9385" b="17225"/>
          <a:stretch/>
        </p:blipFill>
        <p:spPr bwMode="auto">
          <a:xfrm>
            <a:off x="5382667" y="1004815"/>
            <a:ext cx="2520280" cy="56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en-US" altLang="ja-JP" dirty="0" smtClean="0"/>
              <a:t>System overview</a:t>
            </a:r>
          </a:p>
          <a:p>
            <a:pPr marL="400050" indent="-400050">
              <a:buFont typeface="+mj-lt"/>
              <a:buAutoNum type="romanUcPeriod"/>
            </a:pPr>
            <a:r>
              <a:rPr kumimoji="1" lang="en-US" altLang="ja-JP" dirty="0" smtClean="0"/>
              <a:t>Initial test flight</a:t>
            </a:r>
          </a:p>
          <a:p>
            <a:pPr marL="400050" indent="-400050">
              <a:buFont typeface="+mj-lt"/>
              <a:buAutoNum type="romanUcPeriod"/>
            </a:pPr>
            <a:r>
              <a:rPr lang="en-US" altLang="ja-JP" dirty="0" smtClean="0"/>
              <a:t>Technical update for next observation</a:t>
            </a:r>
          </a:p>
          <a:p>
            <a:pPr marL="400050" indent="-400050">
              <a:buFont typeface="+mj-lt"/>
              <a:buAutoNum type="romanUcPeriod"/>
            </a:pPr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Today’s topics</a:t>
            </a:r>
            <a:endParaRPr kumimoji="1" lang="ja-JP" altLang="en-US" dirty="0"/>
          </a:p>
        </p:txBody>
      </p:sp>
      <p:pic>
        <p:nvPicPr>
          <p:cNvPr id="3074" name="Picture 2" descr="C:\Users\shimizuk\Desktop\AVAPS2018\photo\IMG_8632-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79" y="973583"/>
            <a:ext cx="31718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86917" y="878412"/>
            <a:ext cx="5615830" cy="31717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Equipped in DAS's </a:t>
            </a:r>
            <a:r>
              <a:rPr lang="en-US" altLang="ja-JP" dirty="0" smtClean="0"/>
              <a:t>Gulfstream-II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One launch device (</a:t>
            </a:r>
            <a:r>
              <a:rPr lang="en-US" altLang="ja-JP" dirty="0" smtClean="0"/>
              <a:t>φ=70mm)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4 </a:t>
            </a:r>
            <a:r>
              <a:rPr lang="en-US" altLang="ja-JP" dirty="0"/>
              <a:t>receivers </a:t>
            </a:r>
            <a:r>
              <a:rPr lang="en-US" altLang="ja-JP" dirty="0" smtClean="0"/>
              <a:t>(One rack consists </a:t>
            </a:r>
            <a:r>
              <a:rPr lang="en-US" altLang="ja-JP" dirty="0"/>
              <a:t>two receivers with one PC. They operate independently for redundancy.)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Touch panel controlled software for easy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Pre-flight-check and GPS pre-heat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System overview – Receiver -</a:t>
            </a:r>
            <a:endParaRPr lang="ja-JP" altLang="en-US" dirty="0"/>
          </a:p>
        </p:txBody>
      </p:sp>
      <p:pic>
        <p:nvPicPr>
          <p:cNvPr id="1026" name="Picture 2" descr="IMG_1640修正マステ除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79" y="878412"/>
            <a:ext cx="3168352" cy="598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himizuk\Desktop\AVAPS2018\photo\IMG_03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" y="406952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imizuk\Desktop\AVAPS2018\photo\IMG_03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23" y="4050184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System overview – Receiver -</a:t>
            </a:r>
            <a:endParaRPr lang="ja-JP" altLang="en-US" dirty="0"/>
          </a:p>
        </p:txBody>
      </p:sp>
      <p:sp>
        <p:nvSpPr>
          <p:cNvPr id="4" name="テキスト プレースホルダー 3"/>
          <p:cNvSpPr txBox="1">
            <a:spLocks/>
          </p:cNvSpPr>
          <p:nvPr/>
        </p:nvSpPr>
        <p:spPr>
          <a:xfrm>
            <a:off x="486123" y="881832"/>
            <a:ext cx="5305633" cy="5832648"/>
          </a:xfrm>
          <a:prstGeom prst="rect">
            <a:avLst/>
          </a:prstGeom>
        </p:spPr>
        <p:txBody>
          <a:bodyPr/>
          <a:lstStyle>
            <a:lvl1pPr marL="0" indent="0" algn="l" defTabSz="987425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FontTx/>
              <a:buNone/>
              <a:defRPr kumimoji="1" lang="ja-JP" altLang="en-US" sz="1800" b="1" kern="12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266700" indent="-266700" algn="l" defTabSz="987425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Font typeface="+mj-lt"/>
              <a:buAutoNum type="arabicPeriod"/>
              <a:defRPr kumimoji="1" lang="ja-JP" altLang="en-US" sz="1600" b="0" kern="12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266700" marR="0" indent="0" algn="l" defTabSz="987425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5F8AC3"/>
              </a:buClr>
              <a:buSzTx/>
              <a:buFontTx/>
              <a:buNone/>
              <a:tabLst/>
              <a:defRPr kumimoji="1" lang="ja-JP" altLang="en-US" sz="1400" b="0" kern="12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628650" indent="-363600" algn="l" defTabSz="987425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+mj-lt"/>
              <a:buNone/>
              <a:tabLst/>
              <a:defRPr kumimoji="1" lang="ja-JP" altLang="en-US" sz="1400" b="0" kern="12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630000" marR="0" indent="0" algn="l" defTabSz="987425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1200" b="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804863" marR="0" indent="-176213" algn="l" defTabSz="987461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+mj-lt"/>
              <a:buAutoNum type="alphaLcPeriod"/>
              <a:tabLst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809625" marR="0" indent="0" algn="l" defTabSz="719138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2A2A2"/>
              </a:buClr>
              <a:buSzTx/>
              <a:buFont typeface="Wingdings" pitchFamily="2" charset="2"/>
              <a:buNone/>
              <a:tabLst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1074738" marR="0" indent="-268288" algn="l" defTabSz="987461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2A2A2"/>
              </a:buClr>
              <a:buSzPct val="80000"/>
              <a:buFont typeface="Wingdings" pitchFamily="2" charset="2"/>
              <a:buNone/>
              <a:tabLst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1250950" marR="0" indent="-176213" algn="l" defTabSz="987461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2A2A2"/>
              </a:buClr>
              <a:buSzPct val="70000"/>
              <a:buFont typeface="Wingdings" pitchFamily="2" charset="2"/>
              <a:buChar char="l"/>
              <a:tabLst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r>
              <a:rPr lang="en-US" altLang="ja-JP" dirty="0" smtClean="0"/>
              <a:t>Block diagram of Receiver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Software flow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9" y="1313880"/>
            <a:ext cx="5472608" cy="298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L:\５．製品別フォルダ\３．計測観測\１．ラジオゾンデ\ドロップゾンデ\01_名大マルチchドロップゾンデ\09_文書管理\16_取扱説明書\ソフト観測手順\ins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62" y="4621485"/>
            <a:ext cx="1571750" cy="24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５．製品別フォルダ\３．計測観測\１．ラジオゾンデ\ドロップゾンデ\01_名大マルチchドロップゾンデ\09_文書管理\16_取扱説明書\ソフト観測手順\set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35" y="4621485"/>
            <a:ext cx="1588727" cy="24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:\５．製品別フォルダ\３．計測観測\１．ラジオゾンデ\ドロップゾンデ\01_名大マルチchドロップゾンデ\09_文書管理\16_取扱説明書\ソフト観測手順\set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83" y="4621485"/>
            <a:ext cx="1588727" cy="24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右矢印 1"/>
          <p:cNvSpPr/>
          <p:nvPr/>
        </p:nvSpPr>
        <p:spPr>
          <a:xfrm>
            <a:off x="2790379" y="5490344"/>
            <a:ext cx="348560" cy="648072"/>
          </a:xfrm>
          <a:prstGeom prst="rightArrow">
            <a:avLst/>
          </a:prstGeom>
          <a:solidFill>
            <a:srgbClr val="DDE6F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ja-JP" altLang="en-US" sz="1400" smtClean="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5022627" y="5490344"/>
            <a:ext cx="348560" cy="648072"/>
          </a:xfrm>
          <a:prstGeom prst="rightArrow">
            <a:avLst/>
          </a:prstGeom>
          <a:solidFill>
            <a:srgbClr val="DDE6F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ja-JP" altLang="en-US" sz="1400" smtClean="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2375" y="46214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8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①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71313" y="46214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②</a:t>
            </a:r>
            <a:endParaRPr kumimoji="1" lang="ja-JP" altLang="en-US" sz="1800" b="1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11185" y="46214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③</a:t>
            </a:r>
            <a:endParaRPr kumimoji="1" lang="ja-JP" altLang="en-US" sz="1800" b="1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15410" y="5175017"/>
            <a:ext cx="2875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①：</a:t>
            </a:r>
            <a:r>
              <a:rPr kumimoji="1" lang="en-US" altLang="ja-JP" sz="16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System activation window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endParaRPr lang="en-US" altLang="ja-JP" sz="16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②：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Pre-flight check</a:t>
            </a:r>
            <a:r>
              <a:rPr lang="ja-JP" altLang="en-US" sz="1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window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endParaRPr lang="en-US" altLang="ja-JP" sz="16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③：</a:t>
            </a:r>
            <a:r>
              <a:rPr kumimoji="1" lang="en-US" altLang="ja-JP" sz="16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Observation window</a:t>
            </a:r>
            <a:endParaRPr kumimoji="1" lang="ja-JP" altLang="en-US" sz="1600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18770" y="1586230"/>
            <a:ext cx="35824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400 MHz RF signal is divided into four.</a:t>
            </a:r>
          </a:p>
          <a:p>
            <a:pPr marL="285750" indent="-28575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Each PC controls two receivers and one storage box.</a:t>
            </a:r>
          </a:p>
          <a:p>
            <a:pPr marL="285750" indent="-28575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Storage box can activate and inspect two </a:t>
            </a:r>
            <a:r>
              <a:rPr lang="en-US" altLang="ja-JP" sz="1600" dirty="0" err="1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sondes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at the same time and keep </a:t>
            </a:r>
            <a:r>
              <a:rPr lang="en-US" altLang="ja-JP" sz="16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sondes</a:t>
            </a: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until just before launch.</a:t>
            </a:r>
            <a:endParaRPr kumimoji="1" lang="ja-JP" altLang="en-US" sz="1600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5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486123" y="881832"/>
            <a:ext cx="5305633" cy="5832648"/>
          </a:xfrm>
        </p:spPr>
        <p:txBody>
          <a:bodyPr/>
          <a:lstStyle/>
          <a:p>
            <a:r>
              <a:rPr lang="en-US" altLang="ja-JP" dirty="0" smtClean="0"/>
              <a:t>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In </a:t>
            </a:r>
            <a:r>
              <a:rPr lang="en-US" altLang="ja-JP" dirty="0"/>
              <a:t>order to avoid mechanical trouble, </a:t>
            </a:r>
            <a:r>
              <a:rPr lang="en-US" altLang="ja-JP" dirty="0" smtClean="0"/>
              <a:t>“no parachute design” is adopted.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</a:t>
            </a:r>
            <a:r>
              <a:rPr lang="en-US" altLang="ja-JP" dirty="0" smtClean="0"/>
              <a:t>ttitude </a:t>
            </a:r>
            <a:r>
              <a:rPr lang="en-US" altLang="ja-JP" dirty="0"/>
              <a:t>during descending is guaranteed by </a:t>
            </a:r>
            <a:r>
              <a:rPr lang="en-US" altLang="ja-JP" dirty="0" smtClean="0"/>
              <a:t>nose heavy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position of the TU sensor became parallel in order to bring a heavy object such as a battery close to the </a:t>
            </a:r>
            <a:r>
              <a:rPr lang="en-US" altLang="ja-JP" dirty="0" smtClean="0"/>
              <a:t>nose as </a:t>
            </a:r>
            <a:r>
              <a:rPr lang="en-US" altLang="ja-JP" dirty="0"/>
              <a:t>closely as </a:t>
            </a:r>
            <a:r>
              <a:rPr lang="en-US" altLang="ja-JP" dirty="0" smtClean="0"/>
              <a:t>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Terminal speed is </a:t>
            </a:r>
            <a:r>
              <a:rPr lang="en-US" altLang="ja-JP" dirty="0" smtClean="0"/>
              <a:t>approximately 13 </a:t>
            </a:r>
            <a:r>
              <a:rPr lang="en-US" altLang="ja-JP" dirty="0"/>
              <a:t>m/s using the aerodynamic brake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To avoid the interference in airplane, transmission power increases from 1 </a:t>
            </a:r>
            <a:r>
              <a:rPr lang="en-US" altLang="ja-JP" dirty="0" err="1"/>
              <a:t>dBm</a:t>
            </a:r>
            <a:r>
              <a:rPr lang="en-US" altLang="ja-JP" dirty="0"/>
              <a:t> to 20 </a:t>
            </a:r>
            <a:r>
              <a:rPr lang="en-US" altLang="ja-JP" dirty="0" err="1"/>
              <a:t>dBm</a:t>
            </a:r>
            <a:r>
              <a:rPr lang="en-US" altLang="ja-JP" dirty="0"/>
              <a:t> </a:t>
            </a:r>
            <a:r>
              <a:rPr lang="en-US" altLang="ja-JP" dirty="0" smtClean="0"/>
              <a:t>when </a:t>
            </a:r>
            <a:r>
              <a:rPr lang="en-US" altLang="ja-JP" dirty="0"/>
              <a:t>the </a:t>
            </a:r>
            <a:r>
              <a:rPr lang="en-US" altLang="ja-JP" dirty="0" err="1" smtClean="0"/>
              <a:t>dropsonde</a:t>
            </a:r>
            <a:r>
              <a:rPr lang="en-US" altLang="ja-JP" dirty="0" smtClean="0"/>
              <a:t> </a:t>
            </a:r>
            <a:r>
              <a:rPr lang="en-US" altLang="ja-JP" dirty="0"/>
              <a:t>itself detects launching.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endParaRPr lang="ja-JP" altLang="en-US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System overview – </a:t>
            </a:r>
            <a:r>
              <a:rPr lang="en-US" altLang="ja-JP" dirty="0" err="1" smtClean="0"/>
              <a:t>Dropsonde</a:t>
            </a:r>
            <a:r>
              <a:rPr lang="en-US" altLang="ja-JP" dirty="0" smtClean="0"/>
              <a:t> -</a:t>
            </a:r>
            <a:endParaRPr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t="21873" r="23655" b="21044"/>
          <a:stretch/>
        </p:blipFill>
        <p:spPr bwMode="auto">
          <a:xfrm rot="636918">
            <a:off x="5932998" y="3428202"/>
            <a:ext cx="3590925" cy="19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shimizuk\Desktop\AVAPS2018\photo\IMG_86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t="30159" r="32210" b="21348"/>
          <a:stretch/>
        </p:blipFill>
        <p:spPr bwMode="auto">
          <a:xfrm>
            <a:off x="5791756" y="5202312"/>
            <a:ext cx="2654721" cy="18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C:\Users\nagahama\Desktop\IMG_2472DS透過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7034" r="9807" b="5949"/>
          <a:stretch/>
        </p:blipFill>
        <p:spPr bwMode="auto">
          <a:xfrm>
            <a:off x="5940004" y="775916"/>
            <a:ext cx="3590925" cy="287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1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47" y="4597748"/>
            <a:ext cx="2396894" cy="27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Initial test flight - Plan -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46" y="4770263"/>
            <a:ext cx="2127709" cy="19717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902947" y="5130304"/>
            <a:ext cx="432048" cy="523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ja-JP" altLang="en-US" sz="1400" smtClean="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7326883" y="4770264"/>
            <a:ext cx="1008112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7326883" y="5654081"/>
            <a:ext cx="1008112" cy="15012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37530" y="4772030"/>
            <a:ext cx="4949825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System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1ch, 4ch continuous, 3ch simultaneous</a:t>
            </a:r>
            <a:endParaRPr lang="en-US" altLang="ja-JP" sz="1600" dirty="0"/>
          </a:p>
          <a:p>
            <a:r>
              <a:rPr lang="en-US" altLang="ja-JP" dirty="0" smtClean="0"/>
              <a:t>Hardware </a:t>
            </a:r>
            <a:r>
              <a:rPr lang="en-US" altLang="ja-JP" dirty="0"/>
              <a:t>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/>
              <a:t>Antenna test ( Spiral or Straight)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/>
              <a:t>GPS firmware (Un-speed limited or Not)</a:t>
            </a:r>
          </a:p>
          <a:p>
            <a:r>
              <a:rPr lang="en-US" altLang="ja-JP" dirty="0"/>
              <a:t>Data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/>
              <a:t>Comparison with RS-11 at </a:t>
            </a:r>
            <a:r>
              <a:rPr lang="en-US" altLang="ja-JP" sz="1600" dirty="0" err="1"/>
              <a:t>Wajima</a:t>
            </a:r>
            <a:endParaRPr lang="en-US" altLang="ja-JP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7" y="809824"/>
            <a:ext cx="9217025" cy="38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692892" y="881832"/>
            <a:ext cx="6831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Initial Test Flight has conducted at 27</a:t>
            </a:r>
            <a:r>
              <a:rPr lang="en-US" altLang="ja-JP" sz="1400" baseline="300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th</a:t>
            </a: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July in 2017 over Sea of Japan near </a:t>
            </a:r>
            <a:r>
              <a:rPr lang="en-US" altLang="ja-JP" sz="1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W</a:t>
            </a:r>
            <a:r>
              <a:rPr lang="en-US" altLang="ja-JP" sz="1400" dirty="0" err="1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ajima</a:t>
            </a: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</a:t>
            </a:r>
            <a:endParaRPr kumimoji="1" lang="ja-JP" altLang="en-US" sz="1400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6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414115" y="5490344"/>
            <a:ext cx="9421472" cy="1412776"/>
          </a:xfrm>
        </p:spPr>
        <p:txBody>
          <a:bodyPr/>
          <a:lstStyle/>
          <a:p>
            <a:r>
              <a:rPr lang="en-US" altLang="ja-JP" dirty="0" smtClean="0"/>
              <a:t>Observations </a:t>
            </a:r>
            <a:r>
              <a:rPr lang="en-US" altLang="ja-JP" dirty="0"/>
              <a:t>are about 50 km </a:t>
            </a:r>
            <a:r>
              <a:rPr lang="en-US" altLang="ja-JP" dirty="0" smtClean="0"/>
              <a:t>apart and 1.5 hour time difference.</a:t>
            </a:r>
            <a:endParaRPr lang="en-US" altLang="ja-JP" dirty="0"/>
          </a:p>
          <a:p>
            <a:r>
              <a:rPr lang="en-US" altLang="ja-JP" dirty="0"/>
              <a:t>There is a remarkable difference in the temperature </a:t>
            </a:r>
            <a:r>
              <a:rPr lang="ja-JP" altLang="en-US" dirty="0" smtClean="0"/>
              <a:t>ｆ</a:t>
            </a:r>
            <a:r>
              <a:rPr lang="en-US" altLang="ja-JP" dirty="0" smtClean="0"/>
              <a:t>or </a:t>
            </a:r>
            <a:r>
              <a:rPr lang="en-US" altLang="ja-JP" dirty="0"/>
              <a:t>a while after </a:t>
            </a:r>
            <a:r>
              <a:rPr lang="en-US" altLang="ja-JP" dirty="0" smtClean="0"/>
              <a:t>dropping.</a:t>
            </a:r>
          </a:p>
          <a:p>
            <a:r>
              <a:rPr lang="en-US" altLang="ja-JP" dirty="0" smtClean="0"/>
              <a:t>It </a:t>
            </a:r>
            <a:r>
              <a:rPr lang="en-US" altLang="ja-JP" dirty="0"/>
              <a:t>is hard to determine whether the difference in humidity is </a:t>
            </a:r>
            <a:r>
              <a:rPr lang="en-US" altLang="ja-JP" dirty="0" smtClean="0"/>
              <a:t>measurement error or </a:t>
            </a:r>
            <a:r>
              <a:rPr lang="en-US" altLang="ja-JP" dirty="0"/>
              <a:t>environmental difference </a:t>
            </a:r>
            <a:r>
              <a:rPr lang="en-US" altLang="ja-JP" dirty="0" smtClean="0"/>
              <a:t>with </a:t>
            </a:r>
            <a:r>
              <a:rPr lang="en-US" altLang="ja-JP" dirty="0"/>
              <a:t>50km apart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</a:t>
            </a:r>
            <a:r>
              <a:rPr kumimoji="1" lang="en-US" altLang="ja-JP" dirty="0" err="1" smtClean="0"/>
              <a:t>Dropsonde</a:t>
            </a:r>
            <a:r>
              <a:rPr kumimoji="1" lang="en-US" altLang="ja-JP" dirty="0" smtClean="0"/>
              <a:t> and RS-11G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558131" y="881832"/>
            <a:ext cx="8784976" cy="4608512"/>
            <a:chOff x="774155" y="836712"/>
            <a:chExt cx="8712968" cy="541655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155" y="836712"/>
              <a:ext cx="4337050" cy="541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673" y="874812"/>
              <a:ext cx="4362450" cy="537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983989" y="3644558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100" b="1" kern="1200" dirty="0" smtClean="0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+mn-cs"/>
                </a:rPr>
                <a:t>500</a:t>
              </a:r>
              <a:endParaRPr kumimoji="1" lang="ja-JP" altLang="en-US" sz="11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975024" y="2173368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100" b="1" kern="1200" dirty="0" smtClean="0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+mn-cs"/>
                </a:rPr>
                <a:t>300</a:t>
              </a:r>
              <a:endParaRPr kumimoji="1" lang="ja-JP" altLang="en-US" sz="11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366443" y="1169865"/>
              <a:ext cx="1416886" cy="1121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FF0000"/>
                  </a:solidFill>
                  <a:latin typeface="Arial" pitchFamily="34" charset="0"/>
                  <a:ea typeface="ＭＳ Ｐゴシック" charset="-128"/>
                </a:rPr>
                <a:t>―</a:t>
              </a:r>
              <a:r>
                <a:rPr lang="ja-JP" altLang="en-US" sz="1400" b="1" dirty="0" smtClean="0">
                  <a:solidFill>
                    <a:srgbClr val="FF0000"/>
                  </a:solidFill>
                  <a:latin typeface="Arial" pitchFamily="34" charset="0"/>
                  <a:ea typeface="ＭＳ Ｐゴシック" charset="-128"/>
                </a:rPr>
                <a:t>　</a:t>
              </a:r>
              <a:r>
                <a:rPr lang="en-US" altLang="ja-JP" sz="1400" b="1" dirty="0" err="1" smtClean="0">
                  <a:solidFill>
                    <a:srgbClr val="FF0000"/>
                  </a:solidFill>
                  <a:latin typeface="Arial" pitchFamily="34" charset="0"/>
                  <a:ea typeface="ＭＳ Ｐゴシック" charset="-128"/>
                </a:rPr>
                <a:t>Dropsonde</a:t>
              </a:r>
              <a:endParaRPr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charset="-128"/>
              </a:endParaRPr>
            </a:p>
            <a:p>
              <a:pPr algn="l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b="1" kern="1200" dirty="0" smtClean="0">
                  <a:solidFill>
                    <a:srgbClr val="FF0000"/>
                  </a:solidFill>
                  <a:latin typeface="Arial" pitchFamily="34" charset="0"/>
                  <a:ea typeface="ＭＳ Ｐゴシック" charset="-128"/>
                </a:rPr>
                <a:t>1200 LST</a:t>
              </a:r>
            </a:p>
            <a:p>
              <a:pPr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srgbClr val="0070C0"/>
                  </a:solidFill>
                  <a:latin typeface="Arial" pitchFamily="34" charset="0"/>
                  <a:ea typeface="ＭＳ Ｐゴシック" charset="-128"/>
                </a:rPr>
                <a:t>―</a:t>
              </a:r>
              <a:r>
                <a:rPr lang="ja-JP" altLang="en-US" sz="1400" b="1" dirty="0">
                  <a:solidFill>
                    <a:srgbClr val="0070C0"/>
                  </a:solidFill>
                  <a:latin typeface="Arial" pitchFamily="34" charset="0"/>
                  <a:ea typeface="ＭＳ Ｐゴシック" charset="-128"/>
                </a:rPr>
                <a:t>　</a:t>
              </a:r>
              <a:r>
                <a:rPr lang="en-US" altLang="ja-JP" sz="1400" b="1" dirty="0">
                  <a:solidFill>
                    <a:srgbClr val="0070C0"/>
                  </a:solidFill>
                  <a:latin typeface="Arial" pitchFamily="34" charset="0"/>
                  <a:ea typeface="ＭＳ Ｐゴシック" charset="-128"/>
                </a:rPr>
                <a:t>RS-11G</a:t>
              </a:r>
            </a:p>
            <a:p>
              <a:pPr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srgbClr val="0070C0"/>
                  </a:solidFill>
                  <a:latin typeface="Arial" pitchFamily="34" charset="0"/>
                  <a:ea typeface="ＭＳ Ｐゴシック" charset="-128"/>
                </a:rPr>
                <a:t>1030 </a:t>
              </a:r>
              <a:r>
                <a:rPr lang="en-US" altLang="ja-JP" sz="1400" b="1" dirty="0" smtClean="0">
                  <a:solidFill>
                    <a:srgbClr val="0070C0"/>
                  </a:solidFill>
                  <a:latin typeface="Arial" pitchFamily="34" charset="0"/>
                  <a:ea typeface="ＭＳ Ｐゴシック" charset="-128"/>
                </a:rPr>
                <a:t>LST</a:t>
              </a:r>
              <a:endParaRPr lang="en-US" altLang="ja-JP" sz="1400" b="1" dirty="0">
                <a:solidFill>
                  <a:srgbClr val="0070C0"/>
                </a:solidFill>
                <a:latin typeface="Arial" pitchFamily="34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1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Initial test flight - Result -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7800" y="5418336"/>
            <a:ext cx="928903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Success are 4, Minor problem is 1 and Failure are 3 soundings.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Straight antenna is better than spiral antenna.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GPS sensitivity is not good under 20 </a:t>
            </a:r>
            <a:r>
              <a:rPr lang="en-US" altLang="ja-JP" dirty="0" err="1" smtClean="0"/>
              <a:t>dBm</a:t>
            </a:r>
            <a:r>
              <a:rPr lang="en-US" altLang="ja-JP" dirty="0" smtClean="0"/>
              <a:t> 400Mhz transmission power.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Because </a:t>
            </a:r>
            <a:r>
              <a:rPr lang="en-US" altLang="ja-JP" dirty="0"/>
              <a:t>the time constant of temperature sensor is </a:t>
            </a:r>
            <a:r>
              <a:rPr lang="en-US" altLang="ja-JP" dirty="0" smtClean="0"/>
              <a:t>large, </a:t>
            </a:r>
            <a:r>
              <a:rPr lang="en-US" altLang="ja-JP" dirty="0"/>
              <a:t>temperature does not coincide with RS-11G at </a:t>
            </a:r>
            <a:r>
              <a:rPr lang="en-US" altLang="ja-JP" dirty="0" err="1"/>
              <a:t>Wajima</a:t>
            </a:r>
            <a:r>
              <a:rPr lang="en-US" altLang="ja-JP" dirty="0"/>
              <a:t> above 300 </a:t>
            </a:r>
            <a:r>
              <a:rPr lang="en-US" altLang="ja-JP" dirty="0" err="1"/>
              <a:t>hPa</a:t>
            </a:r>
            <a:endParaRPr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3" y="1241872"/>
            <a:ext cx="9649072" cy="417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1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Technical update for “LAN”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Straight antenna is adapted for all </a:t>
            </a:r>
            <a:r>
              <a:rPr lang="en-US" altLang="ja-JP" dirty="0" err="1" smtClean="0"/>
              <a:t>dropsondes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Transmission power </a:t>
            </a:r>
            <a:r>
              <a:rPr lang="en-US" altLang="ja-JP" dirty="0" smtClean="0"/>
              <a:t>is</a:t>
            </a:r>
            <a:r>
              <a:rPr kumimoji="1" lang="en-US" altLang="ja-JP" dirty="0" smtClean="0"/>
              <a:t> restricted to 17 </a:t>
            </a:r>
            <a:r>
              <a:rPr kumimoji="1" lang="en-US" altLang="ja-JP" dirty="0" err="1" smtClean="0"/>
              <a:t>dBm</a:t>
            </a:r>
            <a:r>
              <a:rPr kumimoji="1" lang="en-US" altLang="ja-JP" dirty="0" smtClean="0"/>
              <a:t> to increase </a:t>
            </a:r>
            <a:r>
              <a:rPr lang="en-US" altLang="ja-JP" dirty="0"/>
              <a:t>GPS </a:t>
            </a:r>
            <a:r>
              <a:rPr lang="en-US" altLang="ja-JP" dirty="0" smtClean="0"/>
              <a:t>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To improve the acquisition rate of GPS data, the error correction code has changed.</a:t>
            </a:r>
            <a:endParaRPr lang="en-US" altLang="ja-JP" dirty="0" smtClean="0"/>
          </a:p>
          <a:p>
            <a:r>
              <a:rPr kumimoji="1" lang="en-US" altLang="ja-JP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“LAN” typhoon observation</a:t>
            </a:r>
            <a:endParaRPr kumimoji="1" lang="ja-JP" altLang="en-US" dirty="0"/>
          </a:p>
        </p:txBody>
      </p:sp>
      <p:pic>
        <p:nvPicPr>
          <p:cNvPr id="3075" name="Picture 3" descr="C:\Users\shimizuk\Desktop\AVAPS2018\figure\T17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17" y="2855139"/>
            <a:ext cx="6192688" cy="437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92" y="3580051"/>
            <a:ext cx="3726479" cy="335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26083" y="3577243"/>
            <a:ext cx="3312368" cy="3350453"/>
            <a:chOff x="179511" y="980728"/>
            <a:chExt cx="4968554" cy="512297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980728"/>
              <a:ext cx="4968554" cy="512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763688" y="31409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63888" y="36047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297312" y="357301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439121" y="340319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15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563888" y="28529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856022" y="26996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21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445561" y="524469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[km]</a:t>
              </a:r>
              <a:endParaRPr kumimoji="1" lang="en-US" altLang="ja-JP" dirty="0" smtClean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938228" y="3818292"/>
            <a:ext cx="12121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21</a:t>
            </a:r>
            <a:r>
              <a:rPr kumimoji="1" lang="en-US" altLang="ja-JP" sz="1400" kern="1200" baseline="300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st</a:t>
            </a:r>
            <a:r>
              <a:rPr kumimoji="1" lang="en-US" altLang="ja-JP" sz="14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  October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21 launch</a:t>
            </a:r>
            <a:endParaRPr kumimoji="1" lang="ja-JP" altLang="en-US" sz="1400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07003" y="3816803"/>
            <a:ext cx="1253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22</a:t>
            </a:r>
            <a:r>
              <a:rPr lang="en-US" altLang="ja-JP" sz="1400" baseline="300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nd</a:t>
            </a:r>
            <a:r>
              <a:rPr kumimoji="1" lang="en-US" altLang="ja-JP" sz="14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  October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5 launch</a:t>
            </a:r>
            <a:endParaRPr kumimoji="1" lang="ja-JP" altLang="en-US" sz="1400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66643" y="7077417"/>
            <a:ext cx="1141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from JMA HP</a:t>
            </a:r>
            <a:endParaRPr kumimoji="1" lang="ja-JP" altLang="en-US" sz="1200" kern="12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IGr標準PPT_2018明星版.Eng">
  <a:themeElements>
    <a:clrScheme name="IHI Corporation">
      <a:dk1>
        <a:sysClr val="windowText" lastClr="000000"/>
      </a:dk1>
      <a:lt1>
        <a:sysClr val="window" lastClr="FFFFFF"/>
      </a:lt1>
      <a:dk2>
        <a:srgbClr val="AA9BC9"/>
      </a:dk2>
      <a:lt2>
        <a:srgbClr val="DADADA"/>
      </a:lt2>
      <a:accent1>
        <a:srgbClr val="83A4D1"/>
      </a:accent1>
      <a:accent2>
        <a:srgbClr val="38BEE2"/>
      </a:accent2>
      <a:accent3>
        <a:srgbClr val="5CBEA4"/>
      </a:accent3>
      <a:accent4>
        <a:srgbClr val="7CBC3C"/>
      </a:accent4>
      <a:accent5>
        <a:srgbClr val="C89E28"/>
      </a:accent5>
      <a:accent6>
        <a:srgbClr val="FB8265"/>
      </a:accent6>
      <a:hlink>
        <a:srgbClr val="0000FF"/>
      </a:hlink>
      <a:folHlink>
        <a:srgbClr val="800080"/>
      </a:folHlink>
    </a:clrScheme>
    <a:fontScheme name="ＩＨＩ Corpor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DE6F3"/>
        </a:solidFill>
        <a:ln w="9525">
          <a:solidFill>
            <a:srgbClr val="0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fontAlgn="ctr" hangingPunct="0">
          <a:defRPr kumimoji="1" sz="1400" smtClean="0">
            <a:solidFill>
              <a:schemeClr val="tx1"/>
            </a:solidFill>
            <a:latin typeface="Arial" pitchFamily="34" charset="0"/>
            <a:ea typeface="ＭＳ Ｐゴシック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 rtl="0" fontAlgn="ctr" hangingPunct="0">
          <a:spcBef>
            <a:spcPct val="0"/>
          </a:spcBef>
          <a:spcAft>
            <a:spcPct val="0"/>
          </a:spcAft>
          <a:defRPr kumimoji="1" sz="1400" kern="1200" dirty="0" smtClean="0">
            <a:solidFill>
              <a:srgbClr val="000000"/>
            </a:solidFill>
            <a:latin typeface="Arial" pitchFamily="34" charset="0"/>
            <a:ea typeface="ＭＳ Ｐゴシック" charset="-128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IHI Corporation">
      <a:dk1>
        <a:sysClr val="windowText" lastClr="000000"/>
      </a:dk1>
      <a:lt1>
        <a:sysClr val="window" lastClr="FFFFFF"/>
      </a:lt1>
      <a:dk2>
        <a:srgbClr val="AA9BC9"/>
      </a:dk2>
      <a:lt2>
        <a:srgbClr val="DADADA"/>
      </a:lt2>
      <a:accent1>
        <a:srgbClr val="83A4D1"/>
      </a:accent1>
      <a:accent2>
        <a:srgbClr val="38BEE2"/>
      </a:accent2>
      <a:accent3>
        <a:srgbClr val="5CBEA4"/>
      </a:accent3>
      <a:accent4>
        <a:srgbClr val="7CBC3C"/>
      </a:accent4>
      <a:accent5>
        <a:srgbClr val="C89E28"/>
      </a:accent5>
      <a:accent6>
        <a:srgbClr val="FB8265"/>
      </a:accent6>
      <a:hlink>
        <a:srgbClr val="0000FF"/>
      </a:hlink>
      <a:folHlink>
        <a:srgbClr val="800080"/>
      </a:folHlink>
    </a:clrScheme>
    <a:fontScheme name="IHI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IHI Corporation">
      <a:dk1>
        <a:sysClr val="windowText" lastClr="000000"/>
      </a:dk1>
      <a:lt1>
        <a:sysClr val="window" lastClr="FFFFFF"/>
      </a:lt1>
      <a:dk2>
        <a:srgbClr val="AA9BC9"/>
      </a:dk2>
      <a:lt2>
        <a:srgbClr val="DADADA"/>
      </a:lt2>
      <a:accent1>
        <a:srgbClr val="83A4D1"/>
      </a:accent1>
      <a:accent2>
        <a:srgbClr val="38BEE2"/>
      </a:accent2>
      <a:accent3>
        <a:srgbClr val="5CBEA4"/>
      </a:accent3>
      <a:accent4>
        <a:srgbClr val="7CBC3C"/>
      </a:accent4>
      <a:accent5>
        <a:srgbClr val="C89E28"/>
      </a:accent5>
      <a:accent6>
        <a:srgbClr val="FB8265"/>
      </a:accent6>
      <a:hlink>
        <a:srgbClr val="0000FF"/>
      </a:hlink>
      <a:folHlink>
        <a:srgbClr val="800080"/>
      </a:folHlink>
    </a:clrScheme>
    <a:fontScheme name="IHI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IHIGr標準PPT_2018明星版.Eng</Template>
  <TotalTime>0</TotalTime>
  <Words>936</Words>
  <Application>Microsoft Office PowerPoint</Application>
  <PresentationFormat>ユーザー設定</PresentationFormat>
  <Paragraphs>196</Paragraphs>
  <Slides>16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IHIGr標準PPT_2018明星版.Eng</vt:lpstr>
      <vt:lpstr>Initial test-result of Japanese dropsonde system for T-PARCII</vt:lpstr>
      <vt:lpstr>Today’s topics</vt:lpstr>
      <vt:lpstr>System overview – Receiver -</vt:lpstr>
      <vt:lpstr>System overview – Receiver -</vt:lpstr>
      <vt:lpstr>System overview – Dropsonde -</vt:lpstr>
      <vt:lpstr>Initial test flight - Plan -</vt:lpstr>
      <vt:lpstr>Comparison Dropsonde and RS-11G</vt:lpstr>
      <vt:lpstr>Initial test flight - Result -</vt:lpstr>
      <vt:lpstr>“LAN” typhoon observation</vt:lpstr>
      <vt:lpstr>Technical update - Temperature sensor -</vt:lpstr>
      <vt:lpstr>Technical update - Telemetry and GPS - </vt:lpstr>
      <vt:lpstr>Technical update - Reduction of environmental burdens -</vt:lpstr>
      <vt:lpstr>Technical update - GTS communication -</vt:lpstr>
      <vt:lpstr>Summary</vt:lpstr>
      <vt:lpstr>PowerPoint プレゼンテーション</vt:lpstr>
      <vt:lpstr>Straight antenna and Spiral antenna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2018-04-13T09:15:03Z</dcterms:created>
  <dcterms:modified xsi:type="dcterms:W3CDTF">2018-04-24T14:52:24Z</dcterms:modified>
</cp:coreProperties>
</file>