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9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83ED-BFE7-4840-9700-19DB564C5A5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DB33-5DA7-441D-95ED-81C31171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83ED-BFE7-4840-9700-19DB564C5A5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DB33-5DA7-441D-95ED-81C31171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0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83ED-BFE7-4840-9700-19DB564C5A5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DB33-5DA7-441D-95ED-81C31171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1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83ED-BFE7-4840-9700-19DB564C5A5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DB33-5DA7-441D-95ED-81C31171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0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83ED-BFE7-4840-9700-19DB564C5A5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DB33-5DA7-441D-95ED-81C31171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1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83ED-BFE7-4840-9700-19DB564C5A5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DB33-5DA7-441D-95ED-81C31171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3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83ED-BFE7-4840-9700-19DB564C5A5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DB33-5DA7-441D-95ED-81C31171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8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83ED-BFE7-4840-9700-19DB564C5A5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DB33-5DA7-441D-95ED-81C31171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7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83ED-BFE7-4840-9700-19DB564C5A5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DB33-5DA7-441D-95ED-81C31171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8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83ED-BFE7-4840-9700-19DB564C5A5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DB33-5DA7-441D-95ED-81C31171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2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83ED-BFE7-4840-9700-19DB564C5A5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DB33-5DA7-441D-95ED-81C31171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5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383ED-BFE7-4840-9700-19DB564C5A5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DB33-5DA7-441D-95ED-81C31171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1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635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20</a:t>
            </a:r>
            <a:r>
              <a:rPr lang="en-US" baseline="30000" dirty="0" smtClean="0">
                <a:solidFill>
                  <a:srgbClr val="002060"/>
                </a:solidFill>
              </a:rPr>
              <a:t>th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Annual Meeting </a:t>
            </a:r>
            <a:r>
              <a:rPr lang="en-US" dirty="0" smtClean="0">
                <a:solidFill>
                  <a:srgbClr val="002060"/>
                </a:solidFill>
              </a:rPr>
              <a:t>of the AVAPS Users Group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99" y="2438400"/>
            <a:ext cx="8610600" cy="4114800"/>
          </a:xfrm>
        </p:spPr>
        <p:txBody>
          <a:bodyPr>
            <a:normAutofit fontScale="85000" lnSpcReduction="20000"/>
          </a:bodyPr>
          <a:lstStyle/>
          <a:p>
            <a:pPr marL="2114550" algn="l"/>
            <a:r>
              <a:rPr lang="en-US" dirty="0" smtClean="0">
                <a:solidFill>
                  <a:schemeClr val="tx2"/>
                </a:solidFill>
              </a:rPr>
              <a:t>1</a:t>
            </a:r>
            <a:r>
              <a:rPr lang="en-US" baseline="30000" dirty="0" smtClean="0">
                <a:solidFill>
                  <a:schemeClr val="tx2"/>
                </a:solidFill>
              </a:rPr>
              <a:t>st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 smtClean="0">
                <a:solidFill>
                  <a:schemeClr val="tx2"/>
                </a:solidFill>
              </a:rPr>
              <a:t>Meeting December </a:t>
            </a:r>
            <a:r>
              <a:rPr lang="en-US" dirty="0" smtClean="0">
                <a:solidFill>
                  <a:schemeClr val="tx2"/>
                </a:solidFill>
              </a:rPr>
              <a:t>7-9, </a:t>
            </a:r>
            <a:r>
              <a:rPr lang="en-US" dirty="0" smtClean="0">
                <a:solidFill>
                  <a:schemeClr val="tx2"/>
                </a:solidFill>
              </a:rPr>
              <a:t>1998</a:t>
            </a:r>
          </a:p>
          <a:p>
            <a:pPr marL="2114550" algn="l"/>
            <a:r>
              <a:rPr lang="en-US" dirty="0" smtClean="0">
                <a:solidFill>
                  <a:schemeClr val="tx2"/>
                </a:solidFill>
              </a:rPr>
              <a:t>2</a:t>
            </a:r>
            <a:r>
              <a:rPr lang="en-US" baseline="30000" dirty="0" smtClean="0">
                <a:solidFill>
                  <a:schemeClr val="tx2"/>
                </a:solidFill>
              </a:rPr>
              <a:t>nd</a:t>
            </a:r>
            <a:r>
              <a:rPr lang="en-US" dirty="0" smtClean="0">
                <a:solidFill>
                  <a:schemeClr val="tx2"/>
                </a:solidFill>
              </a:rPr>
              <a:t> Meeting </a:t>
            </a:r>
            <a:r>
              <a:rPr lang="en-US" dirty="0" smtClean="0">
                <a:solidFill>
                  <a:schemeClr val="tx2"/>
                </a:solidFill>
              </a:rPr>
              <a:t>February 8-9, 2000 MacDill AFB</a:t>
            </a:r>
            <a:endParaRPr lang="en-US" dirty="0" smtClean="0">
              <a:solidFill>
                <a:schemeClr val="tx2"/>
              </a:solidFill>
            </a:endParaRPr>
          </a:p>
          <a:p>
            <a:pPr marL="2114550" algn="l"/>
            <a:r>
              <a:rPr lang="en-US" dirty="0" smtClean="0">
                <a:solidFill>
                  <a:schemeClr val="tx2"/>
                </a:solidFill>
              </a:rPr>
              <a:t>3</a:t>
            </a:r>
            <a:r>
              <a:rPr lang="en-US" baseline="30000" dirty="0" smtClean="0">
                <a:solidFill>
                  <a:schemeClr val="tx2"/>
                </a:solidFill>
              </a:rPr>
              <a:t>rd</a:t>
            </a:r>
            <a:r>
              <a:rPr lang="en-US" dirty="0" smtClean="0">
                <a:solidFill>
                  <a:schemeClr val="tx2"/>
                </a:solidFill>
              </a:rPr>
              <a:t> Meeting </a:t>
            </a:r>
            <a:r>
              <a:rPr lang="en-US" dirty="0" smtClean="0">
                <a:solidFill>
                  <a:schemeClr val="tx2"/>
                </a:solidFill>
              </a:rPr>
              <a:t>March 11-12, 2001</a:t>
            </a:r>
          </a:p>
          <a:p>
            <a:pPr marL="2114550" algn="l"/>
            <a:r>
              <a:rPr lang="en-US" dirty="0" smtClean="0">
                <a:solidFill>
                  <a:schemeClr val="tx2"/>
                </a:solidFill>
              </a:rPr>
              <a:t>4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Meeting April 10-11, 2002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1400" b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1400" b="1" dirty="0">
                <a:solidFill>
                  <a:schemeClr val="tx2"/>
                </a:solidFill>
              </a:rPr>
              <a:t>.</a:t>
            </a:r>
            <a:endParaRPr lang="en-US" sz="1400" b="1" dirty="0" smtClean="0">
              <a:solidFill>
                <a:schemeClr val="tx2"/>
              </a:solidFill>
            </a:endParaRPr>
          </a:p>
          <a:p>
            <a:r>
              <a:rPr lang="en-US" sz="1400" b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20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Meeting April </a:t>
            </a:r>
            <a:r>
              <a:rPr lang="en-US" dirty="0" smtClean="0">
                <a:solidFill>
                  <a:schemeClr val="tx2"/>
                </a:solidFill>
              </a:rPr>
              <a:t>24-25, 2018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Successful Collaboration of the NSF Research Community – NOAA Operations- </a:t>
            </a:r>
            <a:r>
              <a:rPr lang="en-US" dirty="0" smtClean="0">
                <a:solidFill>
                  <a:schemeClr val="tx2"/>
                </a:solidFill>
              </a:rPr>
              <a:t>NASA – International </a:t>
            </a:r>
            <a:r>
              <a:rPr lang="en-US" dirty="0" smtClean="0">
                <a:solidFill>
                  <a:schemeClr val="tx2"/>
                </a:solidFill>
              </a:rPr>
              <a:t>Research Community - </a:t>
            </a:r>
            <a:r>
              <a:rPr lang="en-US" dirty="0" smtClean="0">
                <a:solidFill>
                  <a:schemeClr val="tx2"/>
                </a:solidFill>
              </a:rPr>
              <a:t>Commercial </a:t>
            </a:r>
            <a:r>
              <a:rPr lang="en-US" dirty="0" err="1" smtClean="0">
                <a:solidFill>
                  <a:schemeClr val="tx2"/>
                </a:solidFill>
              </a:rPr>
              <a:t>Vaisala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-881"/>
            <a:ext cx="1219199" cy="1236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95"/>
            <a:ext cx="2057400" cy="543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5" y="1042859"/>
            <a:ext cx="1054610" cy="106070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68295"/>
            <a:ext cx="990600" cy="2765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1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569" y="0"/>
            <a:ext cx="5288863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61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20th Annual Meeting of the AVAPS Users Group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</dc:creator>
  <cp:lastModifiedBy>Terry Hock</cp:lastModifiedBy>
  <cp:revision>5</cp:revision>
  <dcterms:created xsi:type="dcterms:W3CDTF">2018-04-24T04:01:07Z</dcterms:created>
  <dcterms:modified xsi:type="dcterms:W3CDTF">2018-04-24T14:03:15Z</dcterms:modified>
</cp:coreProperties>
</file>