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0"/>
  </p:notesMasterIdLst>
  <p:sldIdLst>
    <p:sldId id="263" r:id="rId3"/>
    <p:sldId id="256" r:id="rId4"/>
    <p:sldId id="258" r:id="rId5"/>
    <p:sldId id="262" r:id="rId6"/>
    <p:sldId id="260" r:id="rId7"/>
    <p:sldId id="264"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20" autoAdjust="0"/>
    <p:restoredTop sz="94660"/>
  </p:normalViewPr>
  <p:slideViewPr>
    <p:cSldViewPr>
      <p:cViewPr varScale="1">
        <p:scale>
          <a:sx n="104" d="100"/>
          <a:sy n="104" d="100"/>
        </p:scale>
        <p:origin x="10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latin typeface="Times New Roman" panose="02020603050405020304" pitchFamily="18" charset="0"/>
                <a:cs typeface="Times New Roman" panose="02020603050405020304" pitchFamily="18" charset="0"/>
              </a:rPr>
              <a:t>2016 Failures</a:t>
            </a:r>
            <a:endParaRPr lang="en-US" dirty="0">
              <a:latin typeface="Times New Roman" panose="02020603050405020304" pitchFamily="18" charset="0"/>
              <a:cs typeface="Times New Roman" panose="02020603050405020304" pitchFamily="18" charset="0"/>
            </a:endParaRPr>
          </a:p>
        </c:rich>
      </c:tx>
      <c:layout/>
      <c:overlay val="0"/>
    </c:title>
    <c:autoTitleDeleted val="0"/>
    <c:plotArea>
      <c:layout/>
      <c:barChart>
        <c:barDir val="bar"/>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Terminate Early </c:v>
                </c:pt>
                <c:pt idx="1">
                  <c:v>Bad Sonde</c:v>
                </c:pt>
                <c:pt idx="2">
                  <c:v>Bad Battery</c:v>
                </c:pt>
                <c:pt idx="3">
                  <c:v>Early Launch Detect</c:v>
                </c:pt>
                <c:pt idx="4">
                  <c:v>Late Launch Detect</c:v>
                </c:pt>
                <c:pt idx="5">
                  <c:v>No Launch Detect</c:v>
                </c:pt>
                <c:pt idx="6">
                  <c:v>Fast Fall</c:v>
                </c:pt>
                <c:pt idx="7">
                  <c:v>Weak Tele/Bad PTU</c:v>
                </c:pt>
              </c:strCache>
            </c:strRef>
          </c:cat>
          <c:val>
            <c:numRef>
              <c:f>Sheet1!$B$2:$B$9</c:f>
              <c:numCache>
                <c:formatCode>General</c:formatCode>
                <c:ptCount val="8"/>
                <c:pt idx="0">
                  <c:v>12</c:v>
                </c:pt>
                <c:pt idx="1">
                  <c:v>27</c:v>
                </c:pt>
                <c:pt idx="2">
                  <c:v>10</c:v>
                </c:pt>
                <c:pt idx="3">
                  <c:v>9</c:v>
                </c:pt>
                <c:pt idx="4">
                  <c:v>6</c:v>
                </c:pt>
                <c:pt idx="5">
                  <c:v>30</c:v>
                </c:pt>
                <c:pt idx="6">
                  <c:v>25</c:v>
                </c:pt>
                <c:pt idx="7">
                  <c:v>24</c:v>
                </c:pt>
              </c:numCache>
            </c:numRef>
          </c:val>
        </c:ser>
        <c:dLbls>
          <c:showLegendKey val="0"/>
          <c:showVal val="0"/>
          <c:showCatName val="0"/>
          <c:showSerName val="0"/>
          <c:showPercent val="0"/>
          <c:showBubbleSize val="0"/>
        </c:dLbls>
        <c:gapWidth val="150"/>
        <c:axId val="476828184"/>
        <c:axId val="476829752"/>
      </c:barChart>
      <c:catAx>
        <c:axId val="476828184"/>
        <c:scaling>
          <c:orientation val="minMax"/>
        </c:scaling>
        <c:delete val="0"/>
        <c:axPos val="l"/>
        <c:numFmt formatCode="General" sourceLinked="0"/>
        <c:majorTickMark val="out"/>
        <c:minorTickMark val="none"/>
        <c:tickLblPos val="nextTo"/>
        <c:crossAx val="476829752"/>
        <c:crosses val="autoZero"/>
        <c:auto val="1"/>
        <c:lblAlgn val="ctr"/>
        <c:lblOffset val="100"/>
        <c:noMultiLvlLbl val="0"/>
      </c:catAx>
      <c:valAx>
        <c:axId val="476829752"/>
        <c:scaling>
          <c:orientation val="minMax"/>
        </c:scaling>
        <c:delete val="0"/>
        <c:axPos val="b"/>
        <c:majorGridlines/>
        <c:numFmt formatCode="General" sourceLinked="1"/>
        <c:majorTickMark val="out"/>
        <c:minorTickMark val="none"/>
        <c:tickLblPos val="nextTo"/>
        <c:crossAx val="4768281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latin typeface="Times New Roman" panose="02020603050405020304" pitchFamily="18" charset="0"/>
                <a:cs typeface="Times New Roman" panose="02020603050405020304" pitchFamily="18" charset="0"/>
              </a:rPr>
              <a:t>2017 Failures</a:t>
            </a:r>
            <a:endParaRPr lang="en-US" dirty="0">
              <a:latin typeface="Times New Roman" panose="02020603050405020304" pitchFamily="18" charset="0"/>
              <a:cs typeface="Times New Roman" panose="02020603050405020304" pitchFamily="18" charset="0"/>
            </a:endParaRPr>
          </a:p>
        </c:rich>
      </c:tx>
      <c:layout/>
      <c:overlay val="0"/>
    </c:title>
    <c:autoTitleDeleted val="0"/>
    <c:plotArea>
      <c:layout/>
      <c:barChart>
        <c:barDir val="bar"/>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Terminate Early </c:v>
                </c:pt>
                <c:pt idx="1">
                  <c:v>Bad Sonde</c:v>
                </c:pt>
                <c:pt idx="2">
                  <c:v>Bad Battery</c:v>
                </c:pt>
                <c:pt idx="3">
                  <c:v>Early Launch Detect</c:v>
                </c:pt>
                <c:pt idx="4">
                  <c:v>Late Launch Detect</c:v>
                </c:pt>
                <c:pt idx="5">
                  <c:v>No Launch Detect</c:v>
                </c:pt>
                <c:pt idx="6">
                  <c:v>Fast Fall</c:v>
                </c:pt>
                <c:pt idx="7">
                  <c:v>Weak Tele/Bad PTU</c:v>
                </c:pt>
              </c:strCache>
            </c:strRef>
          </c:cat>
          <c:val>
            <c:numRef>
              <c:f>Sheet1!$B$2:$B$9</c:f>
              <c:numCache>
                <c:formatCode>General</c:formatCode>
                <c:ptCount val="8"/>
                <c:pt idx="0">
                  <c:v>16</c:v>
                </c:pt>
                <c:pt idx="1">
                  <c:v>64</c:v>
                </c:pt>
                <c:pt idx="2">
                  <c:v>14</c:v>
                </c:pt>
                <c:pt idx="3">
                  <c:v>14</c:v>
                </c:pt>
                <c:pt idx="4">
                  <c:v>16</c:v>
                </c:pt>
                <c:pt idx="5">
                  <c:v>38</c:v>
                </c:pt>
                <c:pt idx="6">
                  <c:v>39</c:v>
                </c:pt>
                <c:pt idx="7">
                  <c:v>36</c:v>
                </c:pt>
              </c:numCache>
            </c:numRef>
          </c:val>
        </c:ser>
        <c:dLbls>
          <c:showLegendKey val="0"/>
          <c:showVal val="0"/>
          <c:showCatName val="0"/>
          <c:showSerName val="0"/>
          <c:showPercent val="0"/>
          <c:showBubbleSize val="0"/>
        </c:dLbls>
        <c:gapWidth val="150"/>
        <c:axId val="476830928"/>
        <c:axId val="476830144"/>
      </c:barChart>
      <c:catAx>
        <c:axId val="476830928"/>
        <c:scaling>
          <c:orientation val="minMax"/>
        </c:scaling>
        <c:delete val="0"/>
        <c:axPos val="l"/>
        <c:numFmt formatCode="General" sourceLinked="0"/>
        <c:majorTickMark val="out"/>
        <c:minorTickMark val="none"/>
        <c:tickLblPos val="nextTo"/>
        <c:crossAx val="476830144"/>
        <c:crosses val="autoZero"/>
        <c:auto val="1"/>
        <c:lblAlgn val="ctr"/>
        <c:lblOffset val="100"/>
        <c:noMultiLvlLbl val="0"/>
      </c:catAx>
      <c:valAx>
        <c:axId val="476830144"/>
        <c:scaling>
          <c:orientation val="minMax"/>
        </c:scaling>
        <c:delete val="0"/>
        <c:axPos val="b"/>
        <c:majorGridlines/>
        <c:numFmt formatCode="General" sourceLinked="1"/>
        <c:majorTickMark val="out"/>
        <c:minorTickMark val="none"/>
        <c:tickLblPos val="nextTo"/>
        <c:crossAx val="476830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latin typeface="Times New Roman" panose="02020603050405020304" pitchFamily="18" charset="0"/>
                <a:cs typeface="Times New Roman" panose="02020603050405020304" pitchFamily="18" charset="0"/>
              </a:rPr>
              <a:t>2017 Failures</a:t>
            </a:r>
            <a:endParaRPr lang="en-US" dirty="0">
              <a:latin typeface="Times New Roman" panose="02020603050405020304" pitchFamily="18" charset="0"/>
              <a:cs typeface="Times New Roman" panose="02020603050405020304" pitchFamily="18" charset="0"/>
            </a:endParaRPr>
          </a:p>
        </c:rich>
      </c:tx>
      <c:layout/>
      <c:overlay val="0"/>
    </c:title>
    <c:autoTitleDeleted val="0"/>
    <c:plotArea>
      <c:layout/>
      <c:barChart>
        <c:barDir val="bar"/>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Terminate Early </c:v>
                </c:pt>
                <c:pt idx="1">
                  <c:v>Bad Sonde</c:v>
                </c:pt>
                <c:pt idx="2">
                  <c:v>Bad Battery</c:v>
                </c:pt>
                <c:pt idx="3">
                  <c:v>Early Launch Detect</c:v>
                </c:pt>
                <c:pt idx="4">
                  <c:v>Late Launch Detect</c:v>
                </c:pt>
                <c:pt idx="5">
                  <c:v>No Launch Detect</c:v>
                </c:pt>
                <c:pt idx="6">
                  <c:v>Fast Fall</c:v>
                </c:pt>
                <c:pt idx="7">
                  <c:v>Weak Tele/Bad PTU</c:v>
                </c:pt>
              </c:strCache>
            </c:strRef>
          </c:cat>
          <c:val>
            <c:numRef>
              <c:f>Sheet1!$B$2:$B$9</c:f>
              <c:numCache>
                <c:formatCode>General</c:formatCode>
                <c:ptCount val="8"/>
                <c:pt idx="0">
                  <c:v>16</c:v>
                </c:pt>
                <c:pt idx="1">
                  <c:v>64</c:v>
                </c:pt>
                <c:pt idx="2">
                  <c:v>14</c:v>
                </c:pt>
                <c:pt idx="3">
                  <c:v>14</c:v>
                </c:pt>
                <c:pt idx="4">
                  <c:v>16</c:v>
                </c:pt>
                <c:pt idx="5">
                  <c:v>38</c:v>
                </c:pt>
                <c:pt idx="6">
                  <c:v>39</c:v>
                </c:pt>
                <c:pt idx="7">
                  <c:v>36</c:v>
                </c:pt>
              </c:numCache>
            </c:numRef>
          </c:val>
        </c:ser>
        <c:dLbls>
          <c:showLegendKey val="0"/>
          <c:showVal val="0"/>
          <c:showCatName val="0"/>
          <c:showSerName val="0"/>
          <c:showPercent val="0"/>
          <c:showBubbleSize val="0"/>
        </c:dLbls>
        <c:gapWidth val="150"/>
        <c:axId val="476836808"/>
        <c:axId val="476837984"/>
      </c:barChart>
      <c:catAx>
        <c:axId val="476836808"/>
        <c:scaling>
          <c:orientation val="minMax"/>
        </c:scaling>
        <c:delete val="0"/>
        <c:axPos val="l"/>
        <c:numFmt formatCode="General" sourceLinked="0"/>
        <c:majorTickMark val="out"/>
        <c:minorTickMark val="none"/>
        <c:tickLblPos val="nextTo"/>
        <c:crossAx val="476837984"/>
        <c:crosses val="autoZero"/>
        <c:auto val="1"/>
        <c:lblAlgn val="ctr"/>
        <c:lblOffset val="100"/>
        <c:noMultiLvlLbl val="0"/>
      </c:catAx>
      <c:valAx>
        <c:axId val="476837984"/>
        <c:scaling>
          <c:orientation val="minMax"/>
        </c:scaling>
        <c:delete val="0"/>
        <c:axPos val="b"/>
        <c:majorGridlines/>
        <c:numFmt formatCode="General" sourceLinked="1"/>
        <c:majorTickMark val="out"/>
        <c:minorTickMark val="none"/>
        <c:tickLblPos val="nextTo"/>
        <c:crossAx val="4768368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CDC205-9188-44DB-95F3-6D88153B71D7}" type="datetimeFigureOut">
              <a:rPr lang="en-US" smtClean="0"/>
              <a:t>4/20/2018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7D52BC-E3E6-4907-B749-8CEE3A2E6C8E}" type="slidenum">
              <a:rPr lang="en-US" smtClean="0"/>
              <a:t>‹#›</a:t>
            </a:fld>
            <a:endParaRPr lang="en-US"/>
          </a:p>
        </p:txBody>
      </p:sp>
    </p:spTree>
    <p:extLst>
      <p:ext uri="{BB962C8B-B14F-4D97-AF65-F5344CB8AC3E}">
        <p14:creationId xmlns:p14="http://schemas.microsoft.com/office/powerpoint/2010/main" val="212448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7D52BC-E3E6-4907-B749-8CEE3A2E6C8E}" type="slidenum">
              <a:rPr lang="en-US" smtClean="0"/>
              <a:t>1</a:t>
            </a:fld>
            <a:endParaRPr lang="en-US"/>
          </a:p>
        </p:txBody>
      </p:sp>
    </p:spTree>
    <p:extLst>
      <p:ext uri="{BB962C8B-B14F-4D97-AF65-F5344CB8AC3E}">
        <p14:creationId xmlns:p14="http://schemas.microsoft.com/office/powerpoint/2010/main" val="254907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vmlDrawing" Target="../drawings/vmlDrawing3.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vmlDrawing" Target="../drawings/vmlDrawing4.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2.xml"/><Relationship Id="rId1" Type="http://schemas.openxmlformats.org/officeDocument/2006/relationships/vmlDrawing" Target="../drawings/vmlDrawing5.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vmlDrawing" Target="../drawings/vmlDrawing6.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2.xml"/><Relationship Id="rId1" Type="http://schemas.openxmlformats.org/officeDocument/2006/relationships/vmlDrawing" Target="../drawings/vmlDrawing7.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2.xml"/><Relationship Id="rId1" Type="http://schemas.openxmlformats.org/officeDocument/2006/relationships/vmlDrawing" Target="../drawings/vmlDrawing8.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2.xml"/><Relationship Id="rId1" Type="http://schemas.openxmlformats.org/officeDocument/2006/relationships/vmlDrawing" Target="../drawings/vmlDrawing9.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2.xml"/><Relationship Id="rId1" Type="http://schemas.openxmlformats.org/officeDocument/2006/relationships/vmlDrawing" Target="../drawings/vmlDrawing10.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2.xml"/><Relationship Id="rId1" Type="http://schemas.openxmlformats.org/officeDocument/2006/relationships/vmlDrawing" Target="../drawings/vmlDrawing11.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2.xml"/><Relationship Id="rId1" Type="http://schemas.openxmlformats.org/officeDocument/2006/relationships/vmlDrawing" Target="../drawings/vmlDrawing12.vml"/><Relationship Id="rId5" Type="http://schemas.openxmlformats.org/officeDocument/2006/relationships/image" Target="../media/image3.jpeg"/><Relationship Id="rId4" Type="http://schemas.openxmlformats.org/officeDocument/2006/relationships/image" Target="../media/image2.w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1"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F0ADF5F-262A-4BA1-87FE-6712FB7B714F}" type="datetimeFigureOut">
              <a:rPr lang="en-US" smtClean="0"/>
              <a:pPr/>
              <a:t>4/20/2018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B620B2B-7D1E-43B9-B31A-A2C2F02C2CB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0ADF5F-262A-4BA1-87FE-6712FB7B714F}"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0ADF5F-262A-4BA1-87FE-6712FB7B714F}"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5"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6"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7"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8"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9"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0"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2080"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1"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6020" y="2130127"/>
            <a:ext cx="7771963" cy="1470288"/>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2037" y="4019126"/>
            <a:ext cx="6399926" cy="1752871"/>
          </a:xfrm>
        </p:spPr>
        <p:txBody>
          <a:bodyPr/>
          <a:lstStyle>
            <a:lvl1pPr marL="0" indent="0" algn="ctr">
              <a:buNone/>
              <a:defRPr/>
            </a:lvl1pPr>
            <a:lvl2pPr marL="372069" indent="0" algn="ctr">
              <a:buNone/>
              <a:defRPr/>
            </a:lvl2pPr>
            <a:lvl3pPr marL="744139" indent="0" algn="ctr">
              <a:buNone/>
              <a:defRPr/>
            </a:lvl3pPr>
            <a:lvl4pPr marL="1116208" indent="0" algn="ctr">
              <a:buNone/>
              <a:defRPr/>
            </a:lvl4pPr>
            <a:lvl5pPr marL="1488277" indent="0" algn="ctr">
              <a:buNone/>
              <a:defRPr/>
            </a:lvl5pPr>
            <a:lvl6pPr marL="1860347" indent="0" algn="ctr">
              <a:buNone/>
              <a:defRPr/>
            </a:lvl6pPr>
            <a:lvl7pPr marL="2232416" indent="0" algn="ctr">
              <a:buNone/>
              <a:defRPr/>
            </a:lvl7pPr>
            <a:lvl8pPr marL="2604486" indent="0" algn="ctr">
              <a:buNone/>
              <a:defRPr/>
            </a:lvl8pPr>
            <a:lvl9pPr marL="2976555" indent="0" algn="ctr">
              <a:buNone/>
              <a:defRPr/>
            </a:lvl9pPr>
          </a:lstStyle>
          <a:p>
            <a:r>
              <a:rPr lang="en-US" smtClean="0"/>
              <a:t>Click to edit Master subtitle style</a:t>
            </a:r>
            <a:endParaRPr lang="en-US"/>
          </a:p>
        </p:txBody>
      </p:sp>
      <p:sp>
        <p:nvSpPr>
          <p:cNvPr id="12" name="Date Placeholder 3"/>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3" name="Slide Number Placeholder 4"/>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01D5A78E-ECE0-41E7-BCFC-45601B663F94}"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4" name="Footer Placeholder 5"/>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14945476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5"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6"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7"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8"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9"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0"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3104"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1"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900"/>
            </a:lvl1pPr>
          </a:lstStyle>
          <a:p>
            <a:r>
              <a:rPr lang="en-US" smtClean="0"/>
              <a:t>Click to edit Master title style</a:t>
            </a:r>
            <a:endParaRPr lang="en-US" dirty="0"/>
          </a:p>
        </p:txBody>
      </p:sp>
      <p:sp>
        <p:nvSpPr>
          <p:cNvPr id="3" name="Content Placeholder 2"/>
          <p:cNvSpPr>
            <a:spLocks noGrp="1"/>
          </p:cNvSpPr>
          <p:nvPr>
            <p:ph idx="1"/>
          </p:nvPr>
        </p:nvSpPr>
        <p:spPr>
          <a:xfrm>
            <a:off x="366614" y="1221243"/>
            <a:ext cx="8386040" cy="5203624"/>
          </a:xfrm>
        </p:spPr>
        <p:txBody>
          <a:bodyPr/>
          <a:lstStyle>
            <a:lvl1pPr>
              <a:defRPr sz="2000"/>
            </a:lvl1pPr>
            <a:lvl2pPr>
              <a:defRPr sz="1600"/>
            </a:lvl2pPr>
            <a:lvl3pPr>
              <a:defRPr sz="1600"/>
            </a:lvl3pPr>
            <a:lvl4pPr marL="744139" indent="-188618">
              <a:buFont typeface="Arial" pitchFamily="34" charset="0"/>
              <a:buChar char="•"/>
              <a:defRPr sz="1600"/>
            </a:lvl4pPr>
            <a:lvl5pPr marL="932757" indent="-188618">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3"/>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3" name="Slide Number Placeholder 4"/>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88052D64-638B-4AE3-AFE4-C4988C2CD90A}"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4" name="Footer Placeholder 5"/>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305862380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5"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6"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7"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8"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9"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0"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4128"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1"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432" y="4406563"/>
            <a:ext cx="7771963" cy="1362707"/>
          </a:xfrm>
        </p:spPr>
        <p:txBody>
          <a:bodyPr anchor="t"/>
          <a:lstStyle>
            <a:lvl1pPr algn="l">
              <a:defRPr sz="3300" b="1" cap="all"/>
            </a:lvl1pPr>
          </a:lstStyle>
          <a:p>
            <a:r>
              <a:rPr lang="en-US" smtClean="0"/>
              <a:t>Click to edit Master title style</a:t>
            </a:r>
            <a:endParaRPr lang="en-US"/>
          </a:p>
        </p:txBody>
      </p:sp>
      <p:sp>
        <p:nvSpPr>
          <p:cNvPr id="3" name="Text Placeholder 2"/>
          <p:cNvSpPr>
            <a:spLocks noGrp="1"/>
          </p:cNvSpPr>
          <p:nvPr>
            <p:ph type="body" idx="1"/>
          </p:nvPr>
        </p:nvSpPr>
        <p:spPr>
          <a:xfrm>
            <a:off x="722432" y="2906151"/>
            <a:ext cx="7771963" cy="1500412"/>
          </a:xfrm>
        </p:spPr>
        <p:txBody>
          <a:bodyPr anchor="b"/>
          <a:lstStyle>
            <a:lvl1pPr marL="0" indent="0">
              <a:buNone/>
              <a:defRPr sz="1600"/>
            </a:lvl1pPr>
            <a:lvl2pPr marL="372069" indent="0">
              <a:buNone/>
              <a:defRPr sz="1500"/>
            </a:lvl2pPr>
            <a:lvl3pPr marL="744139" indent="0">
              <a:buNone/>
              <a:defRPr sz="1300"/>
            </a:lvl3pPr>
            <a:lvl4pPr marL="1116208" indent="0">
              <a:buNone/>
              <a:defRPr sz="1100"/>
            </a:lvl4pPr>
            <a:lvl5pPr marL="1488277" indent="0">
              <a:buNone/>
              <a:defRPr sz="1100"/>
            </a:lvl5pPr>
            <a:lvl6pPr marL="1860347" indent="0">
              <a:buNone/>
              <a:defRPr sz="1100"/>
            </a:lvl6pPr>
            <a:lvl7pPr marL="2232416" indent="0">
              <a:buNone/>
              <a:defRPr sz="1100"/>
            </a:lvl7pPr>
            <a:lvl8pPr marL="2604486" indent="0">
              <a:buNone/>
              <a:defRPr sz="1100"/>
            </a:lvl8pPr>
            <a:lvl9pPr marL="2976555" indent="0">
              <a:buNone/>
              <a:defRPr sz="1100"/>
            </a:lvl9pPr>
          </a:lstStyle>
          <a:p>
            <a:pPr lvl="0"/>
            <a:r>
              <a:rPr lang="en-US" smtClean="0"/>
              <a:t>Click to edit Master text styles</a:t>
            </a:r>
          </a:p>
        </p:txBody>
      </p:sp>
      <p:sp>
        <p:nvSpPr>
          <p:cNvPr id="12" name="Date Placeholder 3"/>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3" name="Slide Number Placeholder 4"/>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2B03ECBA-EE7C-4B67-81B6-759ACB21DDF4}"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4" name="Footer Placeholder 5"/>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290287930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6"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7"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8"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9"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0" name="Rectangle 9"/>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1"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5152"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2"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900"/>
            </a:lvl1pPr>
          </a:lstStyle>
          <a:p>
            <a:r>
              <a:rPr lang="en-US" smtClean="0"/>
              <a:t>Click to edit Master title style</a:t>
            </a:r>
            <a:endParaRPr lang="en-US" dirty="0"/>
          </a:p>
        </p:txBody>
      </p:sp>
      <p:sp>
        <p:nvSpPr>
          <p:cNvPr id="3" name="Content Placeholder 2"/>
          <p:cNvSpPr>
            <a:spLocks noGrp="1"/>
          </p:cNvSpPr>
          <p:nvPr>
            <p:ph sz="half" idx="1"/>
          </p:nvPr>
        </p:nvSpPr>
        <p:spPr>
          <a:xfrm>
            <a:off x="367964" y="1205327"/>
            <a:ext cx="4102277" cy="4115373"/>
          </a:xfrm>
        </p:spPr>
        <p:txBody>
          <a:bodyPr/>
          <a:lstStyle>
            <a:lvl1pPr>
              <a:defRPr sz="2300"/>
            </a:lvl1pPr>
            <a:lvl2pPr>
              <a:defRPr sz="20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9480" y="1217659"/>
            <a:ext cx="4218219" cy="4115373"/>
          </a:xfrm>
        </p:spPr>
        <p:txBody>
          <a:bodyPr/>
          <a:lstStyle>
            <a:lvl1pPr>
              <a:defRPr sz="2300"/>
            </a:lvl1pPr>
            <a:lvl2pPr>
              <a:defRPr sz="20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4"/>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4" name="Slide Number Placeholder 5"/>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39E86A6E-84F3-479D-B7DB-F5AC35485BFA}"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5" name="Footer Placeholder 6"/>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378968594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7"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8"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9"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11"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12"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3"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4"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6176"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5"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57346" y="1343399"/>
            <a:ext cx="4040372" cy="639755"/>
          </a:xfrm>
        </p:spPr>
        <p:txBody>
          <a:bodyPr anchor="b"/>
          <a:lstStyle>
            <a:lvl1pPr marL="0" indent="0">
              <a:buNone/>
              <a:defRPr sz="2000" b="1"/>
            </a:lvl1pPr>
            <a:lvl2pPr marL="372069" indent="0">
              <a:buNone/>
              <a:defRPr sz="1600" b="1"/>
            </a:lvl2pPr>
            <a:lvl3pPr marL="744139" indent="0">
              <a:buNone/>
              <a:defRPr sz="1500" b="1"/>
            </a:lvl3pPr>
            <a:lvl4pPr marL="1116208" indent="0">
              <a:buNone/>
              <a:defRPr sz="1300" b="1"/>
            </a:lvl4pPr>
            <a:lvl5pPr marL="1488277" indent="0">
              <a:buNone/>
              <a:defRPr sz="1300" b="1"/>
            </a:lvl5pPr>
            <a:lvl6pPr marL="1860347" indent="0">
              <a:buNone/>
              <a:defRPr sz="1300" b="1"/>
            </a:lvl6pPr>
            <a:lvl7pPr marL="2232416" indent="0">
              <a:buNone/>
              <a:defRPr sz="1300" b="1"/>
            </a:lvl7pPr>
            <a:lvl8pPr marL="2604486" indent="0">
              <a:buNone/>
              <a:defRPr sz="1300" b="1"/>
            </a:lvl8pPr>
            <a:lvl9pPr marL="2976555"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457346" y="1983154"/>
            <a:ext cx="4040372" cy="3951849"/>
          </a:xfrm>
        </p:spPr>
        <p:txBody>
          <a:bodyPr/>
          <a:lstStyle>
            <a:lvl1pPr>
              <a:defRPr sz="2000"/>
            </a:lvl1pPr>
            <a:lvl2pPr>
              <a:defRPr sz="16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826" y="1343399"/>
            <a:ext cx="4041828" cy="639755"/>
          </a:xfrm>
        </p:spPr>
        <p:txBody>
          <a:bodyPr anchor="b"/>
          <a:lstStyle>
            <a:lvl1pPr marL="0" indent="0">
              <a:buNone/>
              <a:defRPr sz="2000" b="1"/>
            </a:lvl1pPr>
            <a:lvl2pPr marL="372069" indent="0">
              <a:buNone/>
              <a:defRPr sz="1600" b="1"/>
            </a:lvl2pPr>
            <a:lvl3pPr marL="744139" indent="0">
              <a:buNone/>
              <a:defRPr sz="1500" b="1"/>
            </a:lvl3pPr>
            <a:lvl4pPr marL="1116208" indent="0">
              <a:buNone/>
              <a:defRPr sz="1300" b="1"/>
            </a:lvl4pPr>
            <a:lvl5pPr marL="1488277" indent="0">
              <a:buNone/>
              <a:defRPr sz="1300" b="1"/>
            </a:lvl5pPr>
            <a:lvl6pPr marL="1860347" indent="0">
              <a:buNone/>
              <a:defRPr sz="1300" b="1"/>
            </a:lvl6pPr>
            <a:lvl7pPr marL="2232416" indent="0">
              <a:buNone/>
              <a:defRPr sz="1300" b="1"/>
            </a:lvl7pPr>
            <a:lvl8pPr marL="2604486" indent="0">
              <a:buNone/>
              <a:defRPr sz="1300" b="1"/>
            </a:lvl8pPr>
            <a:lvl9pPr marL="2976555"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4644826" y="1983154"/>
            <a:ext cx="4041828" cy="3951849"/>
          </a:xfrm>
        </p:spPr>
        <p:txBody>
          <a:bodyPr/>
          <a:lstStyle>
            <a:lvl1pPr>
              <a:defRPr sz="2000"/>
            </a:lvl1pPr>
            <a:lvl2pPr>
              <a:defRPr sz="16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p:cNvSpPr>
            <a:spLocks noGrp="1"/>
          </p:cNvSpPr>
          <p:nvPr>
            <p:ph type="title"/>
          </p:nvPr>
        </p:nvSpPr>
        <p:spPr>
          <a:xfrm>
            <a:off x="686020" y="0"/>
            <a:ext cx="7771963" cy="1028485"/>
          </a:xfrm>
        </p:spPr>
        <p:txBody>
          <a:bodyPr/>
          <a:lstStyle>
            <a:lvl1pPr>
              <a:defRPr sz="2900"/>
            </a:lvl1pPr>
          </a:lstStyle>
          <a:p>
            <a:r>
              <a:rPr lang="en-US" smtClean="0"/>
              <a:t>Click to edit Master title style</a:t>
            </a:r>
            <a:endParaRPr lang="en-US" dirty="0"/>
          </a:p>
        </p:txBody>
      </p:sp>
      <p:sp>
        <p:nvSpPr>
          <p:cNvPr id="16" name="Date Placeholder 6"/>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7" name="Slide Number Placeholder 7"/>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178FBF5A-CC25-4E13-BC4B-50C175D51C34}"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8" name="Footer Placeholder 8"/>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200008953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6"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7"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8"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9"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0" name="Rectangle 9"/>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1" name="Title 1"/>
          <p:cNvSpPr txBox="1">
            <a:spLocks/>
          </p:cNvSpPr>
          <p:nvPr userDrawn="1"/>
        </p:nvSpPr>
        <p:spPr bwMode="auto">
          <a:xfrm>
            <a:off x="685800" y="0"/>
            <a:ext cx="77724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27" tIns="40813" rIns="81627" bIns="40813" anchor="ctr"/>
          <a:lstStyle>
            <a:lvl1pPr defTabSz="815975" eaLnBrk="0" hangingPunct="0">
              <a:defRPr>
                <a:solidFill>
                  <a:schemeClr val="tx1"/>
                </a:solidFill>
                <a:latin typeface="Arial" charset="0"/>
              </a:defRPr>
            </a:lvl1pPr>
            <a:lvl2pPr marL="742950" indent="-285750" defTabSz="815975" eaLnBrk="0" hangingPunct="0">
              <a:defRPr>
                <a:solidFill>
                  <a:schemeClr val="tx1"/>
                </a:solidFill>
                <a:latin typeface="Arial" charset="0"/>
              </a:defRPr>
            </a:lvl2pPr>
            <a:lvl3pPr marL="1143000" indent="-228600" defTabSz="815975" eaLnBrk="0" hangingPunct="0">
              <a:defRPr>
                <a:solidFill>
                  <a:schemeClr val="tx1"/>
                </a:solidFill>
                <a:latin typeface="Arial" charset="0"/>
              </a:defRPr>
            </a:lvl3pPr>
            <a:lvl4pPr marL="1600200" indent="-228600" defTabSz="815975" eaLnBrk="0" hangingPunct="0">
              <a:defRPr>
                <a:solidFill>
                  <a:schemeClr val="tx1"/>
                </a:solidFill>
                <a:latin typeface="Arial" charset="0"/>
              </a:defRPr>
            </a:lvl4pPr>
            <a:lvl5pPr marL="2057400" indent="-228600" defTabSz="815975" eaLnBrk="0" hangingPunct="0">
              <a:defRPr>
                <a:solidFill>
                  <a:schemeClr val="tx1"/>
                </a:solidFill>
                <a:latin typeface="Arial" charset="0"/>
              </a:defRPr>
            </a:lvl5pPr>
            <a:lvl6pPr marL="2514600" indent="-228600" defTabSz="815975" eaLnBrk="0" fontAlgn="base" hangingPunct="0">
              <a:spcBef>
                <a:spcPct val="0"/>
              </a:spcBef>
              <a:spcAft>
                <a:spcPct val="0"/>
              </a:spcAft>
              <a:defRPr>
                <a:solidFill>
                  <a:schemeClr val="tx1"/>
                </a:solidFill>
                <a:latin typeface="Arial" charset="0"/>
              </a:defRPr>
            </a:lvl6pPr>
            <a:lvl7pPr marL="2971800" indent="-228600" defTabSz="815975" eaLnBrk="0" fontAlgn="base" hangingPunct="0">
              <a:spcBef>
                <a:spcPct val="0"/>
              </a:spcBef>
              <a:spcAft>
                <a:spcPct val="0"/>
              </a:spcAft>
              <a:defRPr>
                <a:solidFill>
                  <a:schemeClr val="tx1"/>
                </a:solidFill>
                <a:latin typeface="Arial" charset="0"/>
              </a:defRPr>
            </a:lvl7pPr>
            <a:lvl8pPr marL="3429000" indent="-228600" defTabSz="815975" eaLnBrk="0" fontAlgn="base" hangingPunct="0">
              <a:spcBef>
                <a:spcPct val="0"/>
              </a:spcBef>
              <a:spcAft>
                <a:spcPct val="0"/>
              </a:spcAft>
              <a:defRPr>
                <a:solidFill>
                  <a:schemeClr val="tx1"/>
                </a:solidFill>
                <a:latin typeface="Arial" charset="0"/>
              </a:defRPr>
            </a:lvl8pPr>
            <a:lvl9pPr marL="3886200" indent="-228600" defTabSz="815975"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2900" b="1" dirty="0" smtClean="0">
                <a:solidFill>
                  <a:srgbClr val="000066"/>
                </a:solidFill>
                <a:cs typeface="Arial" charset="0"/>
              </a:rPr>
              <a:t>Click to edit Master title style</a:t>
            </a:r>
          </a:p>
        </p:txBody>
      </p:sp>
      <p:graphicFrame>
        <p:nvGraphicFramePr>
          <p:cNvPr id="12" name="Object 18">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7200"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3" name="Picture 19"/>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345" y="1471585"/>
            <a:ext cx="3007704" cy="1161887"/>
          </a:xfrm>
        </p:spPr>
        <p:txBody>
          <a:bodyPr anchor="b"/>
          <a:lstStyle>
            <a:lvl1pPr algn="l">
              <a:defRPr sz="1600" b="1"/>
            </a:lvl1pPr>
          </a:lstStyle>
          <a:p>
            <a:r>
              <a:rPr lang="en-US" smtClean="0"/>
              <a:t>Click to edit Master title style</a:t>
            </a:r>
            <a:endParaRPr lang="en-US"/>
          </a:p>
        </p:txBody>
      </p:sp>
      <p:sp>
        <p:nvSpPr>
          <p:cNvPr id="3" name="Content Placeholder 2"/>
          <p:cNvSpPr>
            <a:spLocks noGrp="1"/>
          </p:cNvSpPr>
          <p:nvPr>
            <p:ph idx="1"/>
          </p:nvPr>
        </p:nvSpPr>
        <p:spPr>
          <a:xfrm>
            <a:off x="3575745" y="1481170"/>
            <a:ext cx="5110910" cy="4645273"/>
          </a:xfrm>
        </p:spPr>
        <p:txBody>
          <a:bodyPr/>
          <a:lstStyle>
            <a:lvl1pPr>
              <a:defRPr sz="2600"/>
            </a:lvl1pPr>
            <a:lvl2pPr>
              <a:defRPr sz="23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345" y="2629832"/>
            <a:ext cx="3007704" cy="3496611"/>
          </a:xfrm>
        </p:spPr>
        <p:txBody>
          <a:bodyPr/>
          <a:lstStyle>
            <a:lvl1pPr marL="0" indent="0">
              <a:buNone/>
              <a:defRPr sz="1100"/>
            </a:lvl1pPr>
            <a:lvl2pPr marL="372069" indent="0">
              <a:buNone/>
              <a:defRPr sz="1000"/>
            </a:lvl2pPr>
            <a:lvl3pPr marL="744139" indent="0">
              <a:buNone/>
              <a:defRPr sz="800"/>
            </a:lvl3pPr>
            <a:lvl4pPr marL="1116208" indent="0">
              <a:buNone/>
              <a:defRPr sz="700"/>
            </a:lvl4pPr>
            <a:lvl5pPr marL="1488277" indent="0">
              <a:buNone/>
              <a:defRPr sz="700"/>
            </a:lvl5pPr>
            <a:lvl6pPr marL="1860347" indent="0">
              <a:buNone/>
              <a:defRPr sz="700"/>
            </a:lvl6pPr>
            <a:lvl7pPr marL="2232416" indent="0">
              <a:buNone/>
              <a:defRPr sz="700"/>
            </a:lvl7pPr>
            <a:lvl8pPr marL="2604486" indent="0">
              <a:buNone/>
              <a:defRPr sz="700"/>
            </a:lvl8pPr>
            <a:lvl9pPr marL="2976555" indent="0">
              <a:buNone/>
              <a:defRPr sz="700"/>
            </a:lvl9pPr>
          </a:lstStyle>
          <a:p>
            <a:pPr lvl="0"/>
            <a:r>
              <a:rPr lang="en-US" smtClean="0"/>
              <a:t>Click to edit Master text styles</a:t>
            </a:r>
          </a:p>
        </p:txBody>
      </p:sp>
      <p:sp>
        <p:nvSpPr>
          <p:cNvPr id="14" name="Date Placeholder 5"/>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5" name="Slide Number Placeholder 6"/>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8F27B2F9-06FD-4D24-8A2E-5EB623A5A731}"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6" name="Footer Placeholder 8"/>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147413996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6"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7"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8"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9"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0" name="Rectangle 9"/>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1" name="Title 1"/>
          <p:cNvSpPr txBox="1">
            <a:spLocks/>
          </p:cNvSpPr>
          <p:nvPr userDrawn="1"/>
        </p:nvSpPr>
        <p:spPr bwMode="auto">
          <a:xfrm>
            <a:off x="685800" y="0"/>
            <a:ext cx="77724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27" tIns="40813" rIns="81627" bIns="40813" anchor="ctr"/>
          <a:lstStyle>
            <a:lvl1pPr defTabSz="815975" eaLnBrk="0" hangingPunct="0">
              <a:defRPr>
                <a:solidFill>
                  <a:schemeClr val="tx1"/>
                </a:solidFill>
                <a:latin typeface="Arial" charset="0"/>
              </a:defRPr>
            </a:lvl1pPr>
            <a:lvl2pPr marL="742950" indent="-285750" defTabSz="815975" eaLnBrk="0" hangingPunct="0">
              <a:defRPr>
                <a:solidFill>
                  <a:schemeClr val="tx1"/>
                </a:solidFill>
                <a:latin typeface="Arial" charset="0"/>
              </a:defRPr>
            </a:lvl2pPr>
            <a:lvl3pPr marL="1143000" indent="-228600" defTabSz="815975" eaLnBrk="0" hangingPunct="0">
              <a:defRPr>
                <a:solidFill>
                  <a:schemeClr val="tx1"/>
                </a:solidFill>
                <a:latin typeface="Arial" charset="0"/>
              </a:defRPr>
            </a:lvl3pPr>
            <a:lvl4pPr marL="1600200" indent="-228600" defTabSz="815975" eaLnBrk="0" hangingPunct="0">
              <a:defRPr>
                <a:solidFill>
                  <a:schemeClr val="tx1"/>
                </a:solidFill>
                <a:latin typeface="Arial" charset="0"/>
              </a:defRPr>
            </a:lvl4pPr>
            <a:lvl5pPr marL="2057400" indent="-228600" defTabSz="815975" eaLnBrk="0" hangingPunct="0">
              <a:defRPr>
                <a:solidFill>
                  <a:schemeClr val="tx1"/>
                </a:solidFill>
                <a:latin typeface="Arial" charset="0"/>
              </a:defRPr>
            </a:lvl5pPr>
            <a:lvl6pPr marL="2514600" indent="-228600" defTabSz="815975" eaLnBrk="0" fontAlgn="base" hangingPunct="0">
              <a:spcBef>
                <a:spcPct val="0"/>
              </a:spcBef>
              <a:spcAft>
                <a:spcPct val="0"/>
              </a:spcAft>
              <a:defRPr>
                <a:solidFill>
                  <a:schemeClr val="tx1"/>
                </a:solidFill>
                <a:latin typeface="Arial" charset="0"/>
              </a:defRPr>
            </a:lvl6pPr>
            <a:lvl7pPr marL="2971800" indent="-228600" defTabSz="815975" eaLnBrk="0" fontAlgn="base" hangingPunct="0">
              <a:spcBef>
                <a:spcPct val="0"/>
              </a:spcBef>
              <a:spcAft>
                <a:spcPct val="0"/>
              </a:spcAft>
              <a:defRPr>
                <a:solidFill>
                  <a:schemeClr val="tx1"/>
                </a:solidFill>
                <a:latin typeface="Arial" charset="0"/>
              </a:defRPr>
            </a:lvl7pPr>
            <a:lvl8pPr marL="3429000" indent="-228600" defTabSz="815975" eaLnBrk="0" fontAlgn="base" hangingPunct="0">
              <a:spcBef>
                <a:spcPct val="0"/>
              </a:spcBef>
              <a:spcAft>
                <a:spcPct val="0"/>
              </a:spcAft>
              <a:defRPr>
                <a:solidFill>
                  <a:schemeClr val="tx1"/>
                </a:solidFill>
                <a:latin typeface="Arial" charset="0"/>
              </a:defRPr>
            </a:lvl8pPr>
            <a:lvl9pPr marL="3886200" indent="-228600" defTabSz="815975"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2900" b="1" dirty="0" smtClean="0">
                <a:solidFill>
                  <a:srgbClr val="000066"/>
                </a:solidFill>
                <a:cs typeface="Arial" charset="0"/>
              </a:rPr>
              <a:t>Click to edit Master title style</a:t>
            </a:r>
          </a:p>
        </p:txBody>
      </p:sp>
      <p:graphicFrame>
        <p:nvGraphicFramePr>
          <p:cNvPr id="12" name="Object 18">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8224"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3" name="Picture 19"/>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972" y="4801031"/>
            <a:ext cx="5485235" cy="566599"/>
          </a:xfrm>
        </p:spPr>
        <p:txBody>
          <a:bodyPr anchor="b"/>
          <a:lstStyle>
            <a:lvl1pPr algn="l">
              <a:defRPr sz="1600" b="1"/>
            </a:lvl1pPr>
          </a:lstStyle>
          <a:p>
            <a:r>
              <a:rPr lang="en-US" smtClean="0"/>
              <a:t>Click to edit Master title style</a:t>
            </a:r>
            <a:endParaRPr lang="en-US"/>
          </a:p>
        </p:txBody>
      </p:sp>
      <p:sp>
        <p:nvSpPr>
          <p:cNvPr id="3" name="Picture Placeholder 2"/>
          <p:cNvSpPr>
            <a:spLocks noGrp="1"/>
          </p:cNvSpPr>
          <p:nvPr>
            <p:ph type="pic" idx="1"/>
          </p:nvPr>
        </p:nvSpPr>
        <p:spPr>
          <a:xfrm>
            <a:off x="1780218" y="1249422"/>
            <a:ext cx="5497989" cy="3478453"/>
          </a:xfrm>
        </p:spPr>
        <p:txBody>
          <a:bodyPr/>
          <a:lstStyle>
            <a:lvl1pPr marL="0" indent="0">
              <a:buNone/>
              <a:defRPr sz="2600"/>
            </a:lvl1pPr>
            <a:lvl2pPr marL="372069" indent="0">
              <a:buNone/>
              <a:defRPr sz="2300"/>
            </a:lvl2pPr>
            <a:lvl3pPr marL="744139" indent="0">
              <a:buNone/>
              <a:defRPr sz="2000"/>
            </a:lvl3pPr>
            <a:lvl4pPr marL="1116208" indent="0">
              <a:buNone/>
              <a:defRPr sz="1600"/>
            </a:lvl4pPr>
            <a:lvl5pPr marL="1488277" indent="0">
              <a:buNone/>
              <a:defRPr sz="1600"/>
            </a:lvl5pPr>
            <a:lvl6pPr marL="1860347" indent="0">
              <a:buNone/>
              <a:defRPr sz="1600"/>
            </a:lvl6pPr>
            <a:lvl7pPr marL="2232416" indent="0">
              <a:buNone/>
              <a:defRPr sz="1600"/>
            </a:lvl7pPr>
            <a:lvl8pPr marL="2604486" indent="0">
              <a:buNone/>
              <a:defRPr sz="1600"/>
            </a:lvl8pPr>
            <a:lvl9pPr marL="2976555" indent="0">
              <a:buNone/>
              <a:defRPr sz="1600"/>
            </a:lvl9pPr>
          </a:lstStyle>
          <a:p>
            <a:pPr lvl="0"/>
            <a:r>
              <a:rPr lang="en-US" noProof="0" dirty="0" smtClean="0"/>
              <a:t>Click icon to add picture</a:t>
            </a:r>
          </a:p>
        </p:txBody>
      </p:sp>
      <p:sp>
        <p:nvSpPr>
          <p:cNvPr id="4" name="Text Placeholder 3"/>
          <p:cNvSpPr>
            <a:spLocks noGrp="1"/>
          </p:cNvSpPr>
          <p:nvPr>
            <p:ph type="body" sz="half" idx="2"/>
          </p:nvPr>
        </p:nvSpPr>
        <p:spPr>
          <a:xfrm>
            <a:off x="1792972" y="5367629"/>
            <a:ext cx="5485235" cy="804715"/>
          </a:xfrm>
        </p:spPr>
        <p:txBody>
          <a:bodyPr/>
          <a:lstStyle>
            <a:lvl1pPr marL="0" indent="0">
              <a:buNone/>
              <a:defRPr sz="1100"/>
            </a:lvl1pPr>
            <a:lvl2pPr marL="372069" indent="0">
              <a:buNone/>
              <a:defRPr sz="1000"/>
            </a:lvl2pPr>
            <a:lvl3pPr marL="744139" indent="0">
              <a:buNone/>
              <a:defRPr sz="800"/>
            </a:lvl3pPr>
            <a:lvl4pPr marL="1116208" indent="0">
              <a:buNone/>
              <a:defRPr sz="700"/>
            </a:lvl4pPr>
            <a:lvl5pPr marL="1488277" indent="0">
              <a:buNone/>
              <a:defRPr sz="700"/>
            </a:lvl5pPr>
            <a:lvl6pPr marL="1860347" indent="0">
              <a:buNone/>
              <a:defRPr sz="700"/>
            </a:lvl6pPr>
            <a:lvl7pPr marL="2232416" indent="0">
              <a:buNone/>
              <a:defRPr sz="700"/>
            </a:lvl7pPr>
            <a:lvl8pPr marL="2604486" indent="0">
              <a:buNone/>
              <a:defRPr sz="700"/>
            </a:lvl8pPr>
            <a:lvl9pPr marL="2976555" indent="0">
              <a:buNone/>
              <a:defRPr sz="700"/>
            </a:lvl9pPr>
          </a:lstStyle>
          <a:p>
            <a:pPr lvl="0"/>
            <a:r>
              <a:rPr lang="en-US" smtClean="0"/>
              <a:t>Click to edit Master text styles</a:t>
            </a:r>
          </a:p>
        </p:txBody>
      </p:sp>
      <p:sp>
        <p:nvSpPr>
          <p:cNvPr id="14" name="Date Placeholder 5"/>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5" name="Slide Number Placeholder 6"/>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C928695E-4F02-4CC2-A4CB-A9A14D4984CB}"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6" name="Footer Placeholder 8"/>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92870163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4"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5"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6"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7"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8"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9"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9248"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0"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900"/>
            </a:lvl1pPr>
          </a:lstStyle>
          <a:p>
            <a:r>
              <a:rPr lang="en-US" smtClean="0"/>
              <a:t>Click to edit Master title style</a:t>
            </a:r>
            <a:endParaRPr lang="en-US" dirty="0"/>
          </a:p>
        </p:txBody>
      </p:sp>
      <p:sp>
        <p:nvSpPr>
          <p:cNvPr id="11" name="Date Placeholder 2"/>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2" name="Slide Number Placeholder 3"/>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E3B2A4F4-872E-47DE-9B80-6C928AA6A407}"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3" name="Footer Placeholder 4"/>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5433906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0ADF5F-262A-4BA1-87FE-6712FB7B714F}"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3"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4"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5"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6"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7"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8"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10272"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9"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ate Placeholder 1"/>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1" name="Slide Number Placeholder 2"/>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26ADD204-78F7-4E23-B974-CD2BF106DFAF}"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2" name="Footer Placeholder 3"/>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168095101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5"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6"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7"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8"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9"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0"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11296"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1"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716945" y="1279651"/>
            <a:ext cx="2017273" cy="512187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65126" y="1279651"/>
            <a:ext cx="5911993" cy="512187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3"/>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3" name="Slide Number Placeholder 4"/>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DD47B2DE-A257-4ABF-852E-1F34B2EFD14D}"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4" name="Footer Placeholder 5"/>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142832831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5"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6"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7"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8"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9"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10" name="Object 17">
            <a:hlinkClick r:id="" action="ppaction://ole?verb=0"/>
          </p:cNvPr>
          <p:cNvGraphicFramePr>
            <a:graphicFrameLocks/>
          </p:cNvGraphicFramePr>
          <p:nvPr userDrawn="1"/>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12320" name="CorelDRAW!" r:id="rId3" imgW="4592117" imgH="4497019" progId="">
                  <p:embed/>
                </p:oleObj>
              </mc:Choice>
              <mc:Fallback>
                <p:oleObj name="CorelDRAW!" r:id="rId3" imgW="4592117" imgH="4497019"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1"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900"/>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88889" y="1550617"/>
            <a:ext cx="8205258" cy="4726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3"/>
          <p:cNvSpPr>
            <a:spLocks noGrp="1"/>
          </p:cNvSpPr>
          <p:nvPr>
            <p:ph type="dt" sz="half" idx="10"/>
          </p:nvPr>
        </p:nvSpPr>
        <p:spPr>
          <a:xfrm>
            <a:off x="465138" y="6288088"/>
            <a:ext cx="2133600" cy="365125"/>
          </a:xfrm>
          <a:prstGeom prst="rect">
            <a:avLst/>
          </a:prstGeom>
        </p:spPr>
        <p:txBody>
          <a:bodyPr/>
          <a:lstStyle>
            <a:lvl1pPr>
              <a:defRPr>
                <a:latin typeface="Arial" charset="0"/>
                <a:cs typeface="+mn-cs"/>
              </a:defRPr>
            </a:lvl1pPr>
          </a:lstStyle>
          <a:p>
            <a:pPr fontAlgn="base">
              <a:spcBef>
                <a:spcPct val="0"/>
              </a:spcBef>
              <a:spcAft>
                <a:spcPct val="0"/>
              </a:spcAft>
              <a:defRPr/>
            </a:pPr>
            <a:r>
              <a:rPr lang="en-US">
                <a:solidFill>
                  <a:srgbClr val="000000"/>
                </a:solidFill>
              </a:rPr>
              <a:t>12/8/13</a:t>
            </a:r>
          </a:p>
        </p:txBody>
      </p:sp>
      <p:sp>
        <p:nvSpPr>
          <p:cNvPr id="13" name="Slide Number Placeholder 4"/>
          <p:cNvSpPr>
            <a:spLocks noGrp="1"/>
          </p:cNvSpPr>
          <p:nvPr>
            <p:ph type="sldNum" sz="quarter" idx="11"/>
          </p:nvPr>
        </p:nvSpPr>
        <p:spPr>
          <a:xfrm>
            <a:off x="6553200" y="6270625"/>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05900A12-04B2-473D-9FDB-98C217CB0FAB}" type="slidenum">
              <a:rPr lang="en-US" altLang="en-US" smtClean="0">
                <a:solidFill>
                  <a:srgbClr val="000000"/>
                </a:solidFill>
                <a:cs typeface="Arial" panose="020B0604020202020204" pitchFamily="34" charset="0"/>
              </a:rPr>
              <a:pPr fontAlgn="base">
                <a:spcBef>
                  <a:spcPct val="0"/>
                </a:spcBef>
                <a:spcAft>
                  <a:spcPct val="0"/>
                </a:spcAft>
              </a:pPr>
              <a:t>‹#›</a:t>
            </a:fld>
            <a:endParaRPr lang="en-US" altLang="en-US" smtClean="0">
              <a:solidFill>
                <a:srgbClr val="000000"/>
              </a:solidFill>
              <a:cs typeface="Arial" panose="020B0604020202020204" pitchFamily="34" charset="0"/>
            </a:endParaRPr>
          </a:p>
        </p:txBody>
      </p:sp>
      <p:sp>
        <p:nvSpPr>
          <p:cNvPr id="14" name="Footer Placeholder 5"/>
          <p:cNvSpPr>
            <a:spLocks noGrp="1"/>
          </p:cNvSpPr>
          <p:nvPr>
            <p:ph type="ftr" sz="quarter" idx="12"/>
          </p:nvPr>
        </p:nvSpPr>
        <p:spPr>
          <a:xfrm>
            <a:off x="3124200" y="5822950"/>
            <a:ext cx="2895600" cy="365125"/>
          </a:xfrm>
          <a:prstGeom prst="rect">
            <a:avLst/>
          </a:prstGeom>
        </p:spPr>
        <p:txBody>
          <a:bodyPr/>
          <a:lstStyle>
            <a:lvl1pPr>
              <a:defRPr>
                <a:latin typeface="Arial" charset="0"/>
                <a:cs typeface="+mn-cs"/>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15897806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0ADF5F-262A-4BA1-87FE-6712FB7B714F}"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20B2B-7D1E-43B9-B31A-A2C2F02C2CB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0ADF5F-262A-4BA1-87FE-6712FB7B714F}"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F0ADF5F-262A-4BA1-87FE-6712FB7B714F}" type="datetimeFigureOut">
              <a:rPr lang="en-US" smtClean="0"/>
              <a:pPr/>
              <a:t>4/20/2018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0ADF5F-262A-4BA1-87FE-6712FB7B714F}" type="datetimeFigureOut">
              <a:rPr lang="en-US" smtClean="0"/>
              <a:pPr/>
              <a:t>4/20/2018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ADF5F-262A-4BA1-87FE-6712FB7B714F}" type="datetimeFigureOut">
              <a:rPr lang="en-US" smtClean="0"/>
              <a:pPr/>
              <a:t>4/20/2018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0ADF5F-262A-4BA1-87FE-6712FB7B714F}"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620B2B-7D1E-43B9-B31A-A2C2F02C2C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1" y="1176998"/>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0ADF5F-262A-4BA1-87FE-6712FB7B714F}"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2"/>
            <a:ext cx="609600" cy="365125"/>
          </a:xfrm>
        </p:spPr>
        <p:txBody>
          <a:bodyPr/>
          <a:lstStyle/>
          <a:p>
            <a:fld id="{4B620B2B-7D1E-43B9-B31A-A2C2F02C2CB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w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3"/>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0ADF5F-262A-4BA1-87FE-6712FB7B714F}" type="datetimeFigureOut">
              <a:rPr lang="en-US" smtClean="0"/>
              <a:pPr/>
              <a:t>4/20/2018</a:t>
            </a:fld>
            <a:endParaRPr lang="en-US"/>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620B2B-7D1E-43B9-B31A-A2C2F02C2CB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0"/>
            <a:ext cx="77724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27" tIns="40813" rIns="81627" bIns="40813" numCol="1" anchor="ctr" anchorCtr="0" compatLnSpc="1">
            <a:prstTxWarp prst="textNoShape">
              <a:avLst/>
            </a:prstTxWarp>
          </a:bodyPr>
          <a:lstStyle/>
          <a:p>
            <a:pPr lvl="0"/>
            <a:endParaRPr lang="en-US" altLang="en-US" smtClean="0"/>
          </a:p>
        </p:txBody>
      </p:sp>
      <p:sp>
        <p:nvSpPr>
          <p:cNvPr id="1027" name="Rectangle 3"/>
          <p:cNvSpPr>
            <a:spLocks noGrp="1" noChangeArrowheads="1"/>
          </p:cNvSpPr>
          <p:nvPr>
            <p:ph type="body" idx="1"/>
          </p:nvPr>
        </p:nvSpPr>
        <p:spPr bwMode="auto">
          <a:xfrm>
            <a:off x="363538" y="1217613"/>
            <a:ext cx="838835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27" tIns="40813" rIns="81627" bIns="4081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9"/>
          <p:cNvSpPr>
            <a:spLocks noChangeArrowheads="1"/>
          </p:cNvSpPr>
          <p:nvPr/>
        </p:nvSpPr>
        <p:spPr bwMode="auto">
          <a:xfrm flipV="1">
            <a:off x="0" y="1017588"/>
            <a:ext cx="5622925" cy="47625"/>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1030" name="Text Box 35"/>
          <p:cNvSpPr txBox="1">
            <a:spLocks noChangeArrowheads="1"/>
          </p:cNvSpPr>
          <p:nvPr/>
        </p:nvSpPr>
        <p:spPr bwMode="auto">
          <a:xfrm>
            <a:off x="5048250" y="893763"/>
            <a:ext cx="3181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100" b="1" i="1" dirty="0" smtClean="0">
                <a:solidFill>
                  <a:srgbClr val="000066"/>
                </a:solidFill>
                <a:cs typeface="Arial" charset="0"/>
              </a:rPr>
              <a:t>               Mission Ready Airmen and Aircraft…</a:t>
            </a:r>
          </a:p>
        </p:txBody>
      </p:sp>
      <p:sp>
        <p:nvSpPr>
          <p:cNvPr id="1031" name="Rectangle 9"/>
          <p:cNvSpPr>
            <a:spLocks noChangeArrowheads="1"/>
          </p:cNvSpPr>
          <p:nvPr/>
        </p:nvSpPr>
        <p:spPr bwMode="auto">
          <a:xfrm flipV="1">
            <a:off x="0" y="6542088"/>
            <a:ext cx="1150938" cy="46037"/>
          </a:xfrm>
          <a:prstGeom prst="rect">
            <a:avLst/>
          </a:prstGeom>
          <a:gradFill rotWithShape="0">
            <a:gsLst>
              <a:gs pos="0">
                <a:srgbClr val="000099"/>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ndParaRPr>
          </a:p>
        </p:txBody>
      </p:sp>
      <p:sp>
        <p:nvSpPr>
          <p:cNvPr id="1032" name="Text Box 35"/>
          <p:cNvSpPr txBox="1">
            <a:spLocks noChangeArrowheads="1"/>
          </p:cNvSpPr>
          <p:nvPr/>
        </p:nvSpPr>
        <p:spPr bwMode="auto">
          <a:xfrm>
            <a:off x="536575" y="6415088"/>
            <a:ext cx="751046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414" tIns="37207" rIns="74414" bIns="37207">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r>
              <a:rPr lang="en-US" sz="1400" b="1" i="1" dirty="0" smtClean="0">
                <a:solidFill>
                  <a:srgbClr val="000066"/>
                </a:solidFill>
                <a:cs typeface="Arial" charset="0"/>
              </a:rPr>
              <a:t>         Providing Tactical Airlift, Weather Reconnaissance, and Agile Combat Support </a:t>
            </a:r>
          </a:p>
        </p:txBody>
      </p:sp>
      <p:sp>
        <p:nvSpPr>
          <p:cNvPr id="1033" name="Rectangle 10"/>
          <p:cNvSpPr>
            <a:spLocks noChangeArrowheads="1"/>
          </p:cNvSpPr>
          <p:nvPr/>
        </p:nvSpPr>
        <p:spPr bwMode="auto">
          <a:xfrm flipV="1">
            <a:off x="7859713" y="6524625"/>
            <a:ext cx="1284287" cy="44450"/>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sp>
        <p:nvSpPr>
          <p:cNvPr id="1034" name="Rectangle 10"/>
          <p:cNvSpPr>
            <a:spLocks noChangeArrowheads="1"/>
          </p:cNvSpPr>
          <p:nvPr/>
        </p:nvSpPr>
        <p:spPr bwMode="auto">
          <a:xfrm flipV="1">
            <a:off x="8240713" y="993775"/>
            <a:ext cx="895350" cy="46038"/>
          </a:xfrm>
          <a:prstGeom prst="rect">
            <a:avLst/>
          </a:prstGeom>
          <a:gradFill rotWithShape="0">
            <a:gsLst>
              <a:gs pos="0">
                <a:schemeClr val="accent2"/>
              </a:gs>
              <a:gs pos="100000">
                <a:srgbClr val="DDDDD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74414" tIns="37207" rIns="74414" bIns="3720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endParaRPr lang="en-US" altLang="en-US" dirty="0" smtClean="0">
              <a:solidFill>
                <a:srgbClr val="000000"/>
              </a:solidFill>
            </a:endParaRPr>
          </a:p>
        </p:txBody>
      </p:sp>
      <p:graphicFrame>
        <p:nvGraphicFramePr>
          <p:cNvPr id="2" name="Object 1">
            <a:hlinkClick r:id="" action="ppaction://ole?verb=0"/>
          </p:cNvPr>
          <p:cNvGraphicFramePr>
            <a:graphicFrameLocks/>
          </p:cNvGraphicFramePr>
          <p:nvPr/>
        </p:nvGraphicFramePr>
        <p:xfrm>
          <a:off x="169863" y="136525"/>
          <a:ext cx="812800" cy="757238"/>
        </p:xfrm>
        <a:graphic>
          <a:graphicData uri="http://schemas.openxmlformats.org/presentationml/2006/ole">
            <mc:AlternateContent xmlns:mc="http://schemas.openxmlformats.org/markup-compatibility/2006">
              <mc:Choice xmlns:v="urn:schemas-microsoft-com:vml" Requires="v">
                <p:oleObj spid="_x0000_s1056" name="CorelDRAW!" r:id="rId14" imgW="4592117" imgH="4497019" progId="">
                  <p:embed/>
                </p:oleObj>
              </mc:Choice>
              <mc:Fallback>
                <p:oleObj name="CorelDRAW!" r:id="rId14" imgW="4592117" imgH="4497019" progId="">
                  <p:embed/>
                  <p:pic>
                    <p:nvPicPr>
                      <p:cNvPr id="0" nam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9863" y="136525"/>
                        <a:ext cx="812800" cy="7572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pic>
        <p:nvPicPr>
          <p:cNvPr id="1035" name="Picture 2"/>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8224838" y="133350"/>
            <a:ext cx="72866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2990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algn="ctr" defTabSz="815975" rtl="0" eaLnBrk="0" fontAlgn="base" hangingPunct="0">
        <a:spcBef>
          <a:spcPct val="0"/>
        </a:spcBef>
        <a:spcAft>
          <a:spcPct val="0"/>
        </a:spcAft>
        <a:defRPr sz="2900" b="1">
          <a:solidFill>
            <a:schemeClr val="folHlink"/>
          </a:solidFill>
          <a:latin typeface="+mj-lt"/>
          <a:ea typeface="+mj-ea"/>
          <a:cs typeface="+mj-cs"/>
        </a:defRPr>
      </a:lvl1pPr>
      <a:lvl2pPr algn="ctr" defTabSz="815975" rtl="0" eaLnBrk="0" fontAlgn="base" hangingPunct="0">
        <a:spcBef>
          <a:spcPct val="0"/>
        </a:spcBef>
        <a:spcAft>
          <a:spcPct val="0"/>
        </a:spcAft>
        <a:defRPr sz="2900" b="1">
          <a:solidFill>
            <a:schemeClr val="folHlink"/>
          </a:solidFill>
          <a:latin typeface="Arial" charset="0"/>
        </a:defRPr>
      </a:lvl2pPr>
      <a:lvl3pPr algn="ctr" defTabSz="815975" rtl="0" eaLnBrk="0" fontAlgn="base" hangingPunct="0">
        <a:spcBef>
          <a:spcPct val="0"/>
        </a:spcBef>
        <a:spcAft>
          <a:spcPct val="0"/>
        </a:spcAft>
        <a:defRPr sz="2900" b="1">
          <a:solidFill>
            <a:schemeClr val="folHlink"/>
          </a:solidFill>
          <a:latin typeface="Arial" charset="0"/>
        </a:defRPr>
      </a:lvl3pPr>
      <a:lvl4pPr algn="ctr" defTabSz="815975" rtl="0" eaLnBrk="0" fontAlgn="base" hangingPunct="0">
        <a:spcBef>
          <a:spcPct val="0"/>
        </a:spcBef>
        <a:spcAft>
          <a:spcPct val="0"/>
        </a:spcAft>
        <a:defRPr sz="2900" b="1">
          <a:solidFill>
            <a:schemeClr val="folHlink"/>
          </a:solidFill>
          <a:latin typeface="Arial" charset="0"/>
        </a:defRPr>
      </a:lvl4pPr>
      <a:lvl5pPr algn="ctr" defTabSz="815975" rtl="0" eaLnBrk="0" fontAlgn="base" hangingPunct="0">
        <a:spcBef>
          <a:spcPct val="0"/>
        </a:spcBef>
        <a:spcAft>
          <a:spcPct val="0"/>
        </a:spcAft>
        <a:defRPr sz="2900" b="1">
          <a:solidFill>
            <a:schemeClr val="folHlink"/>
          </a:solidFill>
          <a:latin typeface="Arial" charset="0"/>
        </a:defRPr>
      </a:lvl5pPr>
      <a:lvl6pPr marL="372069" algn="ctr" defTabSz="816486" rtl="0" eaLnBrk="1" fontAlgn="base" hangingPunct="1">
        <a:spcBef>
          <a:spcPct val="0"/>
        </a:spcBef>
        <a:spcAft>
          <a:spcPct val="0"/>
        </a:spcAft>
        <a:defRPr sz="3300" b="1">
          <a:solidFill>
            <a:schemeClr val="folHlink"/>
          </a:solidFill>
          <a:latin typeface="Arial" charset="0"/>
        </a:defRPr>
      </a:lvl6pPr>
      <a:lvl7pPr marL="744139" algn="ctr" defTabSz="816486" rtl="0" eaLnBrk="1" fontAlgn="base" hangingPunct="1">
        <a:spcBef>
          <a:spcPct val="0"/>
        </a:spcBef>
        <a:spcAft>
          <a:spcPct val="0"/>
        </a:spcAft>
        <a:defRPr sz="3300" b="1">
          <a:solidFill>
            <a:schemeClr val="folHlink"/>
          </a:solidFill>
          <a:latin typeface="Arial" charset="0"/>
        </a:defRPr>
      </a:lvl7pPr>
      <a:lvl8pPr marL="1116208" algn="ctr" defTabSz="816486" rtl="0" eaLnBrk="1" fontAlgn="base" hangingPunct="1">
        <a:spcBef>
          <a:spcPct val="0"/>
        </a:spcBef>
        <a:spcAft>
          <a:spcPct val="0"/>
        </a:spcAft>
        <a:defRPr sz="3300" b="1">
          <a:solidFill>
            <a:schemeClr val="folHlink"/>
          </a:solidFill>
          <a:latin typeface="Arial" charset="0"/>
        </a:defRPr>
      </a:lvl8pPr>
      <a:lvl9pPr marL="1488277" algn="ctr" defTabSz="816486" rtl="0" eaLnBrk="1" fontAlgn="base" hangingPunct="1">
        <a:spcBef>
          <a:spcPct val="0"/>
        </a:spcBef>
        <a:spcAft>
          <a:spcPct val="0"/>
        </a:spcAft>
        <a:defRPr sz="3300" b="1">
          <a:solidFill>
            <a:schemeClr val="folHlink"/>
          </a:solidFill>
          <a:latin typeface="Arial" charset="0"/>
        </a:defRPr>
      </a:lvl9pPr>
    </p:titleStyle>
    <p:bodyStyle>
      <a:lvl1pPr marL="187325" indent="-187325" algn="l" defTabSz="815975" rtl="0" eaLnBrk="0" fontAlgn="base" hangingPunct="0">
        <a:spcBef>
          <a:spcPct val="20000"/>
        </a:spcBef>
        <a:spcAft>
          <a:spcPct val="0"/>
        </a:spcAft>
        <a:buChar char="•"/>
        <a:defRPr sz="2000">
          <a:solidFill>
            <a:schemeClr val="tx1"/>
          </a:solidFill>
          <a:latin typeface="+mn-lt"/>
          <a:ea typeface="+mn-ea"/>
          <a:cs typeface="+mn-cs"/>
        </a:defRPr>
      </a:lvl1pPr>
      <a:lvl2pPr marL="376238" indent="-187325" algn="l" defTabSz="815975" rtl="0" eaLnBrk="0" fontAlgn="base" hangingPunct="0">
        <a:spcBef>
          <a:spcPct val="20000"/>
        </a:spcBef>
        <a:spcAft>
          <a:spcPct val="0"/>
        </a:spcAft>
        <a:buChar char="•"/>
        <a:defRPr sz="1600">
          <a:solidFill>
            <a:schemeClr val="tx1"/>
          </a:solidFill>
          <a:latin typeface="+mn-lt"/>
        </a:defRPr>
      </a:lvl2pPr>
      <a:lvl3pPr marL="554038" indent="-177800" algn="l" defTabSz="815975" rtl="0" eaLnBrk="0" fontAlgn="base" hangingPunct="0">
        <a:spcBef>
          <a:spcPct val="20000"/>
        </a:spcBef>
        <a:spcAft>
          <a:spcPct val="0"/>
        </a:spcAft>
        <a:buChar char="•"/>
        <a:defRPr sz="1600">
          <a:solidFill>
            <a:schemeClr val="tx1"/>
          </a:solidFill>
          <a:latin typeface="+mn-lt"/>
        </a:defRPr>
      </a:lvl3pPr>
      <a:lvl4pPr marL="1428750" indent="-203200" algn="l" defTabSz="815975" rtl="0" eaLnBrk="0" fontAlgn="base" hangingPunct="0">
        <a:spcBef>
          <a:spcPct val="20000"/>
        </a:spcBef>
        <a:spcAft>
          <a:spcPct val="0"/>
        </a:spcAft>
        <a:buChar char="–"/>
        <a:defRPr sz="1600">
          <a:solidFill>
            <a:schemeClr val="tx1"/>
          </a:solidFill>
          <a:latin typeface="+mn-lt"/>
        </a:defRPr>
      </a:lvl4pPr>
      <a:lvl5pPr marL="1836738" indent="-203200" algn="l" defTabSz="815975" rtl="0" eaLnBrk="0" fontAlgn="base" hangingPunct="0">
        <a:spcBef>
          <a:spcPct val="20000"/>
        </a:spcBef>
        <a:spcAft>
          <a:spcPct val="0"/>
        </a:spcAft>
        <a:buChar char="»"/>
        <a:defRPr sz="1600">
          <a:solidFill>
            <a:schemeClr val="tx1"/>
          </a:solidFill>
          <a:latin typeface="+mn-lt"/>
        </a:defRPr>
      </a:lvl5pPr>
      <a:lvl6pPr marL="2209162" indent="-204121" algn="l" defTabSz="816486" rtl="0" eaLnBrk="1" fontAlgn="base" hangingPunct="1">
        <a:spcBef>
          <a:spcPct val="20000"/>
        </a:spcBef>
        <a:spcAft>
          <a:spcPct val="0"/>
        </a:spcAft>
        <a:buChar char="»"/>
        <a:defRPr sz="1600">
          <a:solidFill>
            <a:schemeClr val="tx1"/>
          </a:solidFill>
          <a:latin typeface="+mn-lt"/>
        </a:defRPr>
      </a:lvl6pPr>
      <a:lvl7pPr marL="2581231" indent="-204121" algn="l" defTabSz="816486" rtl="0" eaLnBrk="1" fontAlgn="base" hangingPunct="1">
        <a:spcBef>
          <a:spcPct val="20000"/>
        </a:spcBef>
        <a:spcAft>
          <a:spcPct val="0"/>
        </a:spcAft>
        <a:buChar char="»"/>
        <a:defRPr sz="1600">
          <a:solidFill>
            <a:schemeClr val="tx1"/>
          </a:solidFill>
          <a:latin typeface="+mn-lt"/>
        </a:defRPr>
      </a:lvl7pPr>
      <a:lvl8pPr marL="2953301" indent="-204121" algn="l" defTabSz="816486" rtl="0" eaLnBrk="1" fontAlgn="base" hangingPunct="1">
        <a:spcBef>
          <a:spcPct val="20000"/>
        </a:spcBef>
        <a:spcAft>
          <a:spcPct val="0"/>
        </a:spcAft>
        <a:buChar char="»"/>
        <a:defRPr sz="1600">
          <a:solidFill>
            <a:schemeClr val="tx1"/>
          </a:solidFill>
          <a:latin typeface="+mn-lt"/>
        </a:defRPr>
      </a:lvl8pPr>
      <a:lvl9pPr marL="3325370" indent="-204121" algn="l" defTabSz="816486"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744139" rtl="0" eaLnBrk="1" latinLnBrk="0" hangingPunct="1">
        <a:defRPr sz="1500" kern="1200">
          <a:solidFill>
            <a:schemeClr val="tx1"/>
          </a:solidFill>
          <a:latin typeface="+mn-lt"/>
          <a:ea typeface="+mn-ea"/>
          <a:cs typeface="+mn-cs"/>
        </a:defRPr>
      </a:lvl1pPr>
      <a:lvl2pPr marL="372069" algn="l" defTabSz="744139" rtl="0" eaLnBrk="1" latinLnBrk="0" hangingPunct="1">
        <a:defRPr sz="1500" kern="1200">
          <a:solidFill>
            <a:schemeClr val="tx1"/>
          </a:solidFill>
          <a:latin typeface="+mn-lt"/>
          <a:ea typeface="+mn-ea"/>
          <a:cs typeface="+mn-cs"/>
        </a:defRPr>
      </a:lvl2pPr>
      <a:lvl3pPr marL="744139" algn="l" defTabSz="744139" rtl="0" eaLnBrk="1" latinLnBrk="0" hangingPunct="1">
        <a:defRPr sz="1500" kern="1200">
          <a:solidFill>
            <a:schemeClr val="tx1"/>
          </a:solidFill>
          <a:latin typeface="+mn-lt"/>
          <a:ea typeface="+mn-ea"/>
          <a:cs typeface="+mn-cs"/>
        </a:defRPr>
      </a:lvl3pPr>
      <a:lvl4pPr marL="1116208" algn="l" defTabSz="744139" rtl="0" eaLnBrk="1" latinLnBrk="0" hangingPunct="1">
        <a:defRPr sz="1500" kern="1200">
          <a:solidFill>
            <a:schemeClr val="tx1"/>
          </a:solidFill>
          <a:latin typeface="+mn-lt"/>
          <a:ea typeface="+mn-ea"/>
          <a:cs typeface="+mn-cs"/>
        </a:defRPr>
      </a:lvl4pPr>
      <a:lvl5pPr marL="1488277" algn="l" defTabSz="744139" rtl="0" eaLnBrk="1" latinLnBrk="0" hangingPunct="1">
        <a:defRPr sz="1500" kern="1200">
          <a:solidFill>
            <a:schemeClr val="tx1"/>
          </a:solidFill>
          <a:latin typeface="+mn-lt"/>
          <a:ea typeface="+mn-ea"/>
          <a:cs typeface="+mn-cs"/>
        </a:defRPr>
      </a:lvl5pPr>
      <a:lvl6pPr marL="1860347" algn="l" defTabSz="744139" rtl="0" eaLnBrk="1" latinLnBrk="0" hangingPunct="1">
        <a:defRPr sz="1500" kern="1200">
          <a:solidFill>
            <a:schemeClr val="tx1"/>
          </a:solidFill>
          <a:latin typeface="+mn-lt"/>
          <a:ea typeface="+mn-ea"/>
          <a:cs typeface="+mn-cs"/>
        </a:defRPr>
      </a:lvl6pPr>
      <a:lvl7pPr marL="2232416" algn="l" defTabSz="744139" rtl="0" eaLnBrk="1" latinLnBrk="0" hangingPunct="1">
        <a:defRPr sz="1500" kern="1200">
          <a:solidFill>
            <a:schemeClr val="tx1"/>
          </a:solidFill>
          <a:latin typeface="+mn-lt"/>
          <a:ea typeface="+mn-ea"/>
          <a:cs typeface="+mn-cs"/>
        </a:defRPr>
      </a:lvl7pPr>
      <a:lvl8pPr marL="2604486" algn="l" defTabSz="744139" rtl="0" eaLnBrk="1" latinLnBrk="0" hangingPunct="1">
        <a:defRPr sz="1500" kern="1200">
          <a:solidFill>
            <a:schemeClr val="tx1"/>
          </a:solidFill>
          <a:latin typeface="+mn-lt"/>
          <a:ea typeface="+mn-ea"/>
          <a:cs typeface="+mn-cs"/>
        </a:defRPr>
      </a:lvl8pPr>
      <a:lvl9pPr marL="2976555" algn="l" defTabSz="744139"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7851648" cy="1828800"/>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AVAPS User </a:t>
            </a:r>
            <a:r>
              <a:rPr lang="en-US" dirty="0">
                <a:solidFill>
                  <a:schemeClr val="tx1"/>
                </a:solidFill>
                <a:latin typeface="Times New Roman" panose="02020603050405020304" pitchFamily="18" charset="0"/>
                <a:cs typeface="Times New Roman" panose="02020603050405020304" pitchFamily="18" charset="0"/>
              </a:rPr>
              <a:t>C</a:t>
            </a:r>
            <a:r>
              <a:rPr lang="en-US" dirty="0" smtClean="0">
                <a:solidFill>
                  <a:schemeClr val="tx1"/>
                </a:solidFill>
                <a:latin typeface="Times New Roman" panose="02020603050405020304" pitchFamily="18" charset="0"/>
                <a:cs typeface="Times New Roman" panose="02020603050405020304" pitchFamily="18" charset="0"/>
              </a:rPr>
              <a:t>onference 2018</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219200" y="5029200"/>
            <a:ext cx="7854696" cy="1752600"/>
          </a:xfrm>
        </p:spPr>
        <p:txBody>
          <a:bodyPr>
            <a:normAutofit fontScale="92500" lnSpcReduction="20000"/>
          </a:bodyPr>
          <a:lstStyle/>
          <a:p>
            <a:pPr marR="56040"/>
            <a:r>
              <a:rPr lang="en-US" sz="2800" dirty="0">
                <a:solidFill>
                  <a:srgbClr val="FFFFFF"/>
                </a:solidFill>
                <a:latin typeface="Times New Roman" panose="02020603050405020304" pitchFamily="18" charset="0"/>
                <a:cs typeface="Times New Roman" panose="02020603050405020304" pitchFamily="18" charset="0"/>
              </a:rPr>
              <a:t>Contact Info </a:t>
            </a:r>
            <a:endParaRPr lang="en-US" sz="2800" dirty="0">
              <a:solidFill>
                <a:srgbClr val="000000"/>
              </a:solidFill>
              <a:latin typeface="Times New Roman" panose="02020603050405020304" pitchFamily="18" charset="0"/>
              <a:cs typeface="Times New Roman" panose="02020603050405020304" pitchFamily="18" charset="0"/>
            </a:endParaRPr>
          </a:p>
          <a:p>
            <a:pPr marR="44420"/>
            <a:r>
              <a:rPr lang="en-US" sz="2800" dirty="0">
                <a:solidFill>
                  <a:srgbClr val="FFFFFF"/>
                </a:solidFill>
                <a:latin typeface="Times New Roman" panose="02020603050405020304" pitchFamily="18" charset="0"/>
                <a:cs typeface="Times New Roman" panose="02020603050405020304" pitchFamily="18" charset="0"/>
              </a:rPr>
              <a:t>M</a:t>
            </a:r>
            <a:r>
              <a:rPr lang="en-US" sz="2800" dirty="0" smtClean="0">
                <a:solidFill>
                  <a:srgbClr val="FFFFFF"/>
                </a:solidFill>
                <a:latin typeface="Times New Roman" panose="02020603050405020304" pitchFamily="18" charset="0"/>
                <a:cs typeface="Times New Roman" panose="02020603050405020304" pitchFamily="18" charset="0"/>
              </a:rPr>
              <a:t>Sgt </a:t>
            </a:r>
            <a:r>
              <a:rPr lang="en-US" sz="2800" dirty="0">
                <a:solidFill>
                  <a:srgbClr val="FFFFFF"/>
                </a:solidFill>
                <a:latin typeface="Times New Roman" panose="02020603050405020304" pitchFamily="18" charset="0"/>
                <a:cs typeface="Times New Roman" panose="02020603050405020304" pitchFamily="18" charset="0"/>
              </a:rPr>
              <a:t>Thomas Barnaby </a:t>
            </a:r>
          </a:p>
          <a:p>
            <a:pPr marR="69530"/>
            <a:r>
              <a:rPr lang="en-US" sz="2800" dirty="0">
                <a:solidFill>
                  <a:srgbClr val="FFFFFF"/>
                </a:solidFill>
                <a:latin typeface="Times New Roman" panose="02020603050405020304" pitchFamily="18" charset="0"/>
                <a:cs typeface="Times New Roman" panose="02020603050405020304" pitchFamily="18" charset="0"/>
              </a:rPr>
              <a:t>210-842-4532 </a:t>
            </a:r>
          </a:p>
          <a:p>
            <a:pPr marR="31260"/>
            <a:r>
              <a:rPr lang="en-US" sz="2800" dirty="0">
                <a:solidFill>
                  <a:srgbClr val="FFFFFF"/>
                </a:solidFill>
                <a:latin typeface="Times New Roman" panose="02020603050405020304" pitchFamily="18" charset="0"/>
                <a:cs typeface="Times New Roman" panose="02020603050405020304" pitchFamily="18" charset="0"/>
              </a:rPr>
              <a:t>Thomas.barnaby@us.af.mil</a:t>
            </a:r>
            <a:r>
              <a:rPr lang="en-US" sz="2800" dirty="0">
                <a:solidFill>
                  <a:srgbClr val="FFFFFF"/>
                </a:solidFill>
                <a:latin typeface="Constantia" panose="02030602050306030303" pitchFamily="18" charset="0"/>
              </a:rPr>
              <a:t> </a:t>
            </a:r>
            <a:endParaRPr lang="en-US" sz="2800" dirty="0"/>
          </a:p>
          <a:p>
            <a:endParaRPr lang="en-US" dirty="0"/>
          </a:p>
        </p:txBody>
      </p:sp>
    </p:spTree>
    <p:extLst>
      <p:ext uri="{BB962C8B-B14F-4D97-AF65-F5344CB8AC3E}">
        <p14:creationId xmlns:p14="http://schemas.microsoft.com/office/powerpoint/2010/main" val="312273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851648" cy="990600"/>
          </a:xfrm>
        </p:spPr>
        <p:txBody>
          <a:bodyPr>
            <a:normAutofit/>
          </a:bodyPr>
          <a:lstStyle/>
          <a:p>
            <a:pPr algn="ctr"/>
            <a:r>
              <a:rPr lang="en-US" sz="4400" dirty="0" smtClean="0">
                <a:solidFill>
                  <a:schemeClr val="tx1"/>
                </a:solidFill>
                <a:latin typeface="Times New Roman" panose="02020603050405020304" pitchFamily="18" charset="0"/>
                <a:cs typeface="Times New Roman" panose="02020603050405020304" pitchFamily="18" charset="0"/>
              </a:rPr>
              <a:t>2016  SONDE DROPS   </a:t>
            </a:r>
            <a:endParaRPr lang="en-US" sz="44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C:\Program Files\Microsoft Office\MEDIA\CAGCAT10\j0293828.wmf"/>
          <p:cNvPicPr>
            <a:picLocks noChangeAspect="1" noChangeArrowheads="1"/>
          </p:cNvPicPr>
          <p:nvPr/>
        </p:nvPicPr>
        <p:blipFill>
          <a:blip r:embed="rId2" cstate="print"/>
          <a:srcRect/>
          <a:stretch>
            <a:fillRect/>
          </a:stretch>
        </p:blipFill>
        <p:spPr bwMode="auto">
          <a:xfrm>
            <a:off x="380215" y="4953000"/>
            <a:ext cx="1744675" cy="1836115"/>
          </a:xfrm>
          <a:prstGeom prst="rect">
            <a:avLst/>
          </a:prstGeom>
          <a:noFill/>
        </p:spPr>
      </p:pic>
      <p:pic>
        <p:nvPicPr>
          <p:cNvPr id="5" name="Picture 4" descr="3f41.jpg"/>
          <p:cNvPicPr>
            <a:picLocks noChangeAspect="1"/>
          </p:cNvPicPr>
          <p:nvPr/>
        </p:nvPicPr>
        <p:blipFill>
          <a:blip r:embed="rId3" cstate="print"/>
          <a:stretch>
            <a:fillRect/>
          </a:stretch>
        </p:blipFill>
        <p:spPr>
          <a:xfrm>
            <a:off x="6839932" y="4724400"/>
            <a:ext cx="1828800" cy="1877568"/>
          </a:xfrm>
          <a:prstGeom prst="rect">
            <a:avLst/>
          </a:prstGeom>
        </p:spPr>
      </p:pic>
      <p:sp>
        <p:nvSpPr>
          <p:cNvPr id="6" name="Subtitle 2"/>
          <p:cNvSpPr txBox="1">
            <a:spLocks/>
          </p:cNvSpPr>
          <p:nvPr/>
        </p:nvSpPr>
        <p:spPr>
          <a:xfrm>
            <a:off x="609600" y="1201882"/>
            <a:ext cx="7854696" cy="15240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en-US" sz="2400" dirty="0" smtClean="0">
                <a:latin typeface="Times New Roman" panose="02020603050405020304" pitchFamily="18" charset="0"/>
                <a:cs typeface="Times New Roman" panose="02020603050405020304" pitchFamily="18" charset="0"/>
              </a:rPr>
              <a:t>TROPICAL  – 674  </a:t>
            </a:r>
          </a:p>
          <a:p>
            <a:pPr algn="l"/>
            <a:r>
              <a:rPr lang="en-US" sz="2400" dirty="0" smtClean="0">
                <a:latin typeface="Times New Roman" panose="02020603050405020304" pitchFamily="18" charset="0"/>
                <a:cs typeface="Times New Roman" panose="02020603050405020304" pitchFamily="18" charset="0"/>
              </a:rPr>
              <a:t>WINTER STORMS – 317		</a:t>
            </a:r>
            <a:r>
              <a:rPr lang="en-US" sz="2800" dirty="0" smtClean="0">
                <a:latin typeface="Times New Roman" panose="02020603050405020304" pitchFamily="18" charset="0"/>
                <a:cs typeface="Times New Roman" panose="02020603050405020304" pitchFamily="18" charset="0"/>
              </a:rPr>
              <a:t>     TOTAL =  1269</a:t>
            </a:r>
          </a:p>
          <a:p>
            <a:pPr algn="l"/>
            <a:r>
              <a:rPr lang="en-US" sz="2400" dirty="0" smtClean="0">
                <a:latin typeface="Times New Roman" panose="02020603050405020304" pitchFamily="18" charset="0"/>
                <a:cs typeface="Times New Roman" panose="02020603050405020304" pitchFamily="18" charset="0"/>
              </a:rPr>
              <a:t>TRAINING – 278</a:t>
            </a:r>
          </a:p>
          <a:p>
            <a:pPr algn="l"/>
            <a:endParaRPr lang="en-US" sz="2000" dirty="0"/>
          </a:p>
        </p:txBody>
      </p:sp>
      <p:sp>
        <p:nvSpPr>
          <p:cNvPr id="7" name="Title 1"/>
          <p:cNvSpPr txBox="1">
            <a:spLocks/>
          </p:cNvSpPr>
          <p:nvPr/>
        </p:nvSpPr>
        <p:spPr>
          <a:xfrm>
            <a:off x="533400" y="2438400"/>
            <a:ext cx="7851648" cy="9906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US" sz="4400" dirty="0" smtClean="0">
                <a:solidFill>
                  <a:schemeClr val="tx1"/>
                </a:solidFill>
                <a:latin typeface="Times New Roman" panose="02020603050405020304" pitchFamily="18" charset="0"/>
                <a:cs typeface="Times New Roman" panose="02020603050405020304" pitchFamily="18" charset="0"/>
              </a:rPr>
              <a:t>2017  SONDE DROPS   </a:t>
            </a:r>
            <a:endParaRPr lang="en-US" sz="4400" dirty="0">
              <a:solidFill>
                <a:schemeClr val="tx1"/>
              </a:solidFill>
              <a:latin typeface="Times New Roman" panose="02020603050405020304" pitchFamily="18" charset="0"/>
              <a:cs typeface="Times New Roman" panose="02020603050405020304" pitchFamily="18" charset="0"/>
            </a:endParaRPr>
          </a:p>
        </p:txBody>
      </p:sp>
      <p:sp>
        <p:nvSpPr>
          <p:cNvPr id="8" name="Subtitle 2"/>
          <p:cNvSpPr txBox="1">
            <a:spLocks/>
          </p:cNvSpPr>
          <p:nvPr/>
        </p:nvSpPr>
        <p:spPr>
          <a:xfrm>
            <a:off x="528043" y="3429000"/>
            <a:ext cx="7854696" cy="15240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en-US" sz="2400" dirty="0" smtClean="0">
                <a:latin typeface="Times New Roman" panose="02020603050405020304" pitchFamily="18" charset="0"/>
                <a:cs typeface="Times New Roman" panose="02020603050405020304" pitchFamily="18" charset="0"/>
              </a:rPr>
              <a:t>TROPICAL  – 741  </a:t>
            </a:r>
          </a:p>
          <a:p>
            <a:pPr algn="l"/>
            <a:r>
              <a:rPr lang="en-US" sz="2400" dirty="0" smtClean="0">
                <a:latin typeface="Times New Roman" panose="02020603050405020304" pitchFamily="18" charset="0"/>
                <a:cs typeface="Times New Roman" panose="02020603050405020304" pitchFamily="18" charset="0"/>
              </a:rPr>
              <a:t>WINTER STORMS – 38		</a:t>
            </a:r>
            <a:r>
              <a:rPr lang="en-US" sz="2800" dirty="0" smtClean="0">
                <a:latin typeface="Times New Roman" panose="02020603050405020304" pitchFamily="18" charset="0"/>
                <a:cs typeface="Times New Roman" panose="02020603050405020304" pitchFamily="18" charset="0"/>
              </a:rPr>
              <a:t>     TOTAL =  963</a:t>
            </a:r>
          </a:p>
          <a:p>
            <a:pPr algn="l"/>
            <a:r>
              <a:rPr lang="en-US" sz="2400" dirty="0" smtClean="0">
                <a:latin typeface="Times New Roman" panose="02020603050405020304" pitchFamily="18" charset="0"/>
                <a:cs typeface="Times New Roman" panose="02020603050405020304" pitchFamily="18" charset="0"/>
              </a:rPr>
              <a:t>TRAINING – 194</a:t>
            </a:r>
          </a:p>
          <a:p>
            <a:pPr algn="l"/>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3341932156"/>
              </p:ext>
            </p:extLst>
          </p:nvPr>
        </p:nvGraphicFramePr>
        <p:xfrm>
          <a:off x="228600" y="25400"/>
          <a:ext cx="4419600"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143000" y="6024180"/>
            <a:ext cx="2209800" cy="800219"/>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143 Total </a:t>
            </a:r>
          </a:p>
          <a:p>
            <a:r>
              <a:rPr lang="en-US" dirty="0" smtClean="0">
                <a:latin typeface="Times New Roman" panose="02020603050405020304" pitchFamily="18" charset="0"/>
                <a:cs typeface="Times New Roman" panose="02020603050405020304" pitchFamily="18" charset="0"/>
              </a:rPr>
              <a:t>Failure rate: </a:t>
            </a:r>
            <a:r>
              <a:rPr lang="en-US" sz="2800" dirty="0" smtClean="0">
                <a:latin typeface="Times New Roman" panose="02020603050405020304" pitchFamily="18" charset="0"/>
                <a:cs typeface="Times New Roman" panose="02020603050405020304" pitchFamily="18" charset="0"/>
              </a:rPr>
              <a:t>11.2</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graphicFrame>
        <p:nvGraphicFramePr>
          <p:cNvPr id="7" name="Chart 6"/>
          <p:cNvGraphicFramePr/>
          <p:nvPr>
            <p:extLst>
              <p:ext uri="{D42A27DB-BD31-4B8C-83A1-F6EECF244321}">
                <p14:modId xmlns:p14="http://schemas.microsoft.com/office/powerpoint/2010/main" val="978968373"/>
              </p:ext>
            </p:extLst>
          </p:nvPr>
        </p:nvGraphicFramePr>
        <p:xfrm>
          <a:off x="4495800" y="76200"/>
          <a:ext cx="4419600" cy="6096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646882" y="6032381"/>
            <a:ext cx="2209800" cy="800219"/>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237 Total </a:t>
            </a:r>
          </a:p>
          <a:p>
            <a:r>
              <a:rPr lang="en-US" dirty="0" smtClean="0">
                <a:latin typeface="Times New Roman" panose="02020603050405020304" pitchFamily="18" charset="0"/>
                <a:cs typeface="Times New Roman" panose="02020603050405020304" pitchFamily="18" charset="0"/>
              </a:rPr>
              <a:t>Failure rate: </a:t>
            </a:r>
            <a:r>
              <a:rPr lang="en-US" sz="2800" dirty="0" smtClean="0">
                <a:latin typeface="Times New Roman" panose="02020603050405020304" pitchFamily="18" charset="0"/>
                <a:cs typeface="Times New Roman" panose="02020603050405020304" pitchFamily="18" charset="0"/>
              </a:rPr>
              <a:t>24.6</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925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066800"/>
            <a:ext cx="3886200" cy="4893647"/>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 Bad </a:t>
            </a:r>
            <a:r>
              <a:rPr lang="en-US" sz="2400" dirty="0" err="1" smtClean="0">
                <a:latin typeface="Times New Roman" panose="02020603050405020304" pitchFamily="18" charset="0"/>
                <a:cs typeface="Times New Roman" panose="02020603050405020304" pitchFamily="18" charset="0"/>
              </a:rPr>
              <a:t>sondes</a:t>
            </a:r>
            <a:r>
              <a:rPr lang="en-US" sz="2400" dirty="0" smtClean="0">
                <a:latin typeface="Times New Roman" panose="02020603050405020304" pitchFamily="18" charset="0"/>
                <a:cs typeface="Times New Roman" panose="02020603050405020304" pitchFamily="18" charset="0"/>
              </a:rPr>
              <a:t> related to GPS antenna </a:t>
            </a:r>
            <a:r>
              <a:rPr lang="en-US" sz="2400" dirty="0" smtClean="0">
                <a:latin typeface="Times New Roman" panose="02020603050405020304" pitchFamily="18" charset="0"/>
                <a:cs typeface="Times New Roman" panose="02020603050405020304" pitchFamily="18" charset="0"/>
              </a:rPr>
              <a:t>issue </a:t>
            </a:r>
            <a:r>
              <a:rPr lang="en-US" sz="2400" dirty="0" smtClean="0">
                <a:latin typeface="Times New Roman" panose="02020603050405020304" pitchFamily="18" charset="0"/>
                <a:cs typeface="Times New Roman" panose="02020603050405020304" pitchFamily="18" charset="0"/>
              </a:rPr>
              <a:t>were the biggest problem we saw. </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Winds at the bottom of the drop profile during the strongest storms of the year seem to have winds drop off drastically at surface. Waves, bouncing signal, or other cause?</a:t>
            </a:r>
            <a:endParaRPr lang="en-US" sz="2400" dirty="0" smtClean="0"/>
          </a:p>
          <a:p>
            <a:r>
              <a:rPr lang="en-US" sz="2400" dirty="0" smtClean="0"/>
              <a:t> </a:t>
            </a:r>
          </a:p>
          <a:p>
            <a:endParaRPr lang="en-US" sz="2400" dirty="0"/>
          </a:p>
        </p:txBody>
      </p:sp>
      <p:graphicFrame>
        <p:nvGraphicFramePr>
          <p:cNvPr id="5" name="Chart 4"/>
          <p:cNvGraphicFramePr/>
          <p:nvPr>
            <p:extLst>
              <p:ext uri="{D42A27DB-BD31-4B8C-83A1-F6EECF244321}">
                <p14:modId xmlns:p14="http://schemas.microsoft.com/office/powerpoint/2010/main" val="4046405980"/>
              </p:ext>
            </p:extLst>
          </p:nvPr>
        </p:nvGraphicFramePr>
        <p:xfrm>
          <a:off x="4495800" y="76200"/>
          <a:ext cx="4419600"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096000" y="6057781"/>
            <a:ext cx="2209800" cy="800219"/>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237 Total </a:t>
            </a:r>
          </a:p>
          <a:p>
            <a:r>
              <a:rPr lang="en-US" dirty="0" smtClean="0">
                <a:latin typeface="Times New Roman" panose="02020603050405020304" pitchFamily="18" charset="0"/>
                <a:cs typeface="Times New Roman" panose="02020603050405020304" pitchFamily="18" charset="0"/>
              </a:rPr>
              <a:t>Failure rate: </a:t>
            </a:r>
            <a:r>
              <a:rPr lang="en-US" sz="2800" dirty="0" smtClean="0">
                <a:latin typeface="Times New Roman" panose="02020603050405020304" pitchFamily="18" charset="0"/>
                <a:cs typeface="Times New Roman" panose="02020603050405020304" pitchFamily="18" charset="0"/>
              </a:rPr>
              <a:t>24.6</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48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0" y="609600"/>
            <a:ext cx="4572000" cy="784830"/>
          </a:xfrm>
          <a:prstGeom prst="rect">
            <a:avLst/>
          </a:prstGeom>
        </p:spPr>
        <p:txBody>
          <a:bodyPr>
            <a:spAutoFit/>
          </a:bodyPr>
          <a:lstStyle/>
          <a:p>
            <a:endParaRPr lang="en-US" sz="900" dirty="0">
              <a:solidFill>
                <a:srgbClr val="000000"/>
              </a:solidFill>
              <a:latin typeface="Constantia" panose="02030602050306030303" pitchFamily="18" charset="0"/>
            </a:endParaRPr>
          </a:p>
          <a:p>
            <a:pPr marR="60090"/>
            <a:r>
              <a:rPr lang="en-US" sz="3600" u="sng" dirty="0">
                <a:solidFill>
                  <a:srgbClr val="FFFFFF"/>
                </a:solidFill>
                <a:latin typeface="Times New Roman" panose="02020603050405020304" pitchFamily="18" charset="0"/>
                <a:cs typeface="Times New Roman" panose="02020603050405020304" pitchFamily="18" charset="0"/>
              </a:rPr>
              <a:t>Fixed </a:t>
            </a:r>
            <a:r>
              <a:rPr lang="en-US" sz="3600" u="sng" dirty="0" smtClean="0">
                <a:solidFill>
                  <a:srgbClr val="FFFFFF"/>
                </a:solidFill>
                <a:latin typeface="Times New Roman" panose="02020603050405020304" pitchFamily="18" charset="0"/>
                <a:cs typeface="Times New Roman" panose="02020603050405020304" pitchFamily="18" charset="0"/>
              </a:rPr>
              <a:t>Issues </a:t>
            </a:r>
            <a:endParaRPr lang="en-US" sz="3600" u="sng"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676400" y="1569083"/>
            <a:ext cx="6477000" cy="2308324"/>
          </a:xfrm>
          <a:prstGeom prst="rect">
            <a:avLst/>
          </a:prstGeom>
          <a:noFill/>
        </p:spPr>
        <p:txBody>
          <a:bodyPr wrap="square" rtlCol="0">
            <a:spAutoFit/>
          </a:bodyPr>
          <a:lstStyle/>
          <a:p>
            <a:pPr marL="285750" indent="-285750">
              <a:buFontTx/>
              <a:buChar char="-"/>
            </a:pPr>
            <a:r>
              <a:rPr lang="en-US" sz="2400" dirty="0" err="1" smtClean="0">
                <a:latin typeface="Times New Roman" panose="02020603050405020304" pitchFamily="18" charset="0"/>
                <a:cs typeface="Times New Roman" panose="02020603050405020304" pitchFamily="18" charset="0"/>
              </a:rPr>
              <a:t>Sonde</a:t>
            </a:r>
            <a:r>
              <a:rPr lang="en-US" sz="2400" dirty="0" smtClean="0">
                <a:latin typeface="Times New Roman" panose="02020603050405020304" pitchFamily="18" charset="0"/>
                <a:cs typeface="Times New Roman" panose="02020603050405020304" pitchFamily="18" charset="0"/>
              </a:rPr>
              <a:t> GPS antenna should no longer be an issue. </a:t>
            </a:r>
          </a:p>
          <a:p>
            <a:pPr marL="285750" indent="-285750">
              <a:buFontTx/>
              <a:buChar char="-"/>
            </a:pPr>
            <a:r>
              <a:rPr lang="en-US" sz="2400" dirty="0" smtClean="0">
                <a:latin typeface="Times New Roman" panose="02020603050405020304" pitchFamily="18" charset="0"/>
                <a:cs typeface="Times New Roman" panose="02020603050405020304" pitchFamily="18" charset="0"/>
              </a:rPr>
              <a:t>Funding for </a:t>
            </a:r>
            <a:r>
              <a:rPr lang="en-US" sz="2400" dirty="0" err="1" smtClean="0">
                <a:latin typeface="Times New Roman" panose="02020603050405020304" pitchFamily="18" charset="0"/>
                <a:cs typeface="Times New Roman" panose="02020603050405020304" pitchFamily="18" charset="0"/>
              </a:rPr>
              <a:t>sondes</a:t>
            </a:r>
            <a:r>
              <a:rPr lang="en-US" sz="2400" dirty="0" smtClean="0">
                <a:latin typeface="Times New Roman" panose="02020603050405020304" pitchFamily="18" charset="0"/>
                <a:cs typeface="Times New Roman" panose="02020603050405020304" pitchFamily="18" charset="0"/>
              </a:rPr>
              <a:t> this year should not be an issue. </a:t>
            </a:r>
          </a:p>
          <a:p>
            <a:pPr marL="285750" indent="-285750">
              <a:buFontTx/>
              <a:buChar char="-"/>
            </a:pP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2057400" y="3682728"/>
            <a:ext cx="4878002" cy="646331"/>
          </a:xfrm>
          <a:prstGeom prst="rect">
            <a:avLst/>
          </a:prstGeom>
          <a:noFill/>
        </p:spPr>
        <p:txBody>
          <a:bodyPr wrap="none" rtlCol="0">
            <a:spAutoFit/>
          </a:bodyPr>
          <a:lstStyle/>
          <a:p>
            <a:r>
              <a:rPr lang="en-US" sz="3600" u="sng" dirty="0" smtClean="0">
                <a:latin typeface="Times New Roman" panose="02020603050405020304" pitchFamily="18" charset="0"/>
                <a:cs typeface="Times New Roman" panose="02020603050405020304" pitchFamily="18" charset="0"/>
              </a:rPr>
              <a:t>ASPEN/AVAPS versions</a:t>
            </a:r>
            <a:endParaRPr lang="en-US" sz="3600" u="sng"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676400" y="4329059"/>
            <a:ext cx="6477000" cy="1200329"/>
          </a:xfrm>
          <a:prstGeom prst="rect">
            <a:avLst/>
          </a:prstGeom>
          <a:noFill/>
        </p:spPr>
        <p:txBody>
          <a:bodyPr wrap="square" rtlCol="0">
            <a:spAutoFit/>
          </a:bodyPr>
          <a:lstStyle/>
          <a:p>
            <a:pPr marL="285750" indent="-285750">
              <a:buFontTx/>
              <a:buChar char="-"/>
            </a:pPr>
            <a:r>
              <a:rPr lang="en-US" sz="2400" dirty="0" smtClean="0">
                <a:latin typeface="Times New Roman" panose="02020603050405020304" pitchFamily="18" charset="0"/>
                <a:cs typeface="Times New Roman" panose="02020603050405020304" pitchFamily="18" charset="0"/>
              </a:rPr>
              <a:t>AVAPS2	3.9.5</a:t>
            </a:r>
          </a:p>
          <a:p>
            <a:endParaRPr lang="en-US" sz="2400" dirty="0" smtClean="0">
              <a:latin typeface="Times New Roman" panose="02020603050405020304" pitchFamily="18" charset="0"/>
              <a:cs typeface="Times New Roman" panose="02020603050405020304" pitchFamily="18" charset="0"/>
            </a:endParaRPr>
          </a:p>
          <a:p>
            <a:pPr marL="285750" indent="-285750">
              <a:buFontTx/>
              <a:buChar char="-"/>
            </a:pPr>
            <a:r>
              <a:rPr lang="en-US" sz="2400" dirty="0" smtClean="0">
                <a:latin typeface="Times New Roman" panose="02020603050405020304" pitchFamily="18" charset="0"/>
                <a:cs typeface="Times New Roman" panose="02020603050405020304" pitchFamily="18" charset="0"/>
              </a:rPr>
              <a:t>ASPEN 	3.3-304</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877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381000"/>
            <a:ext cx="4572000" cy="784830"/>
          </a:xfrm>
          <a:prstGeom prst="rect">
            <a:avLst/>
          </a:prstGeom>
        </p:spPr>
        <p:txBody>
          <a:bodyPr>
            <a:spAutoFit/>
          </a:bodyPr>
          <a:lstStyle/>
          <a:p>
            <a:endParaRPr lang="en-US" sz="900" dirty="0">
              <a:solidFill>
                <a:srgbClr val="000000"/>
              </a:solidFill>
              <a:latin typeface="Constantia" panose="02030602050306030303" pitchFamily="18" charset="0"/>
            </a:endParaRPr>
          </a:p>
          <a:p>
            <a:pPr marR="56040"/>
            <a:r>
              <a:rPr lang="en-US" sz="3600" u="sng" dirty="0" smtClean="0">
                <a:solidFill>
                  <a:srgbClr val="FFFFFF"/>
                </a:solidFill>
                <a:latin typeface="Times New Roman" panose="02020603050405020304" pitchFamily="18" charset="0"/>
                <a:cs typeface="Times New Roman" panose="02020603050405020304" pitchFamily="18" charset="0"/>
              </a:rPr>
              <a:t>New Business</a:t>
            </a:r>
            <a:endParaRPr lang="en-US" sz="3600" u="sng"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143000" y="1066800"/>
            <a:ext cx="6477000" cy="5262979"/>
          </a:xfrm>
          <a:prstGeom prst="rect">
            <a:avLst/>
          </a:prstGeom>
          <a:noFill/>
        </p:spPr>
        <p:txBody>
          <a:bodyPr wrap="square" rtlCol="0">
            <a:spAutoFit/>
          </a:bodyPr>
          <a:lstStyle/>
          <a:p>
            <a:pPr marL="285750" indent="-285750">
              <a:buFontTx/>
              <a:buChar char="-"/>
            </a:pPr>
            <a:r>
              <a:rPr lang="en-US" sz="2400" dirty="0" smtClean="0">
                <a:latin typeface="Times New Roman" panose="02020603050405020304" pitchFamily="18" charset="0"/>
                <a:cs typeface="Times New Roman" panose="02020603050405020304" pitchFamily="18" charset="0"/>
              </a:rPr>
              <a:t>Windows 10 was added to all drop computers during testing of new NRD41s; issues arose with computers crashing. On-going troubleshooting.</a:t>
            </a:r>
          </a:p>
          <a:p>
            <a:pPr marL="285750" indent="-285750">
              <a:buFontTx/>
              <a:buChar char="-"/>
            </a:pPr>
            <a:endParaRPr lang="en-US" sz="2400" dirty="0">
              <a:latin typeface="Times New Roman" panose="02020603050405020304" pitchFamily="18" charset="0"/>
              <a:cs typeface="Times New Roman" panose="02020603050405020304" pitchFamily="18" charset="0"/>
            </a:endParaRPr>
          </a:p>
          <a:p>
            <a:pPr marL="285750" indent="-285750">
              <a:buFontTx/>
              <a:buChar char="-"/>
            </a:pPr>
            <a:r>
              <a:rPr lang="en-US" sz="2400" dirty="0" smtClean="0">
                <a:latin typeface="Times New Roman" panose="02020603050405020304" pitchFamily="18" charset="0"/>
                <a:cs typeface="Times New Roman" panose="02020603050405020304" pitchFamily="18" charset="0"/>
              </a:rPr>
              <a:t>Aircraft going through approval for AXBT receiver equipment to be permanently installed. Possible requirement added to NHOP during IHC conference. Also, another launcher called the Derringer may be used instead to speed up approval. </a:t>
            </a:r>
          </a:p>
          <a:p>
            <a:pPr marL="285750" indent="-285750">
              <a:buFontTx/>
              <a:buChar char="-"/>
            </a:pPr>
            <a:endParaRPr lang="en-US" sz="2400" dirty="0" smtClean="0">
              <a:latin typeface="Times New Roman" panose="02020603050405020304" pitchFamily="18" charset="0"/>
              <a:cs typeface="Times New Roman" panose="02020603050405020304" pitchFamily="18" charset="0"/>
            </a:endParaRPr>
          </a:p>
          <a:p>
            <a:pPr marL="285750" indent="-285750">
              <a:buFontTx/>
              <a:buChar char="-"/>
            </a:pPr>
            <a:r>
              <a:rPr lang="en-US" sz="2400" dirty="0" smtClean="0">
                <a:latin typeface="Times New Roman" panose="02020603050405020304" pitchFamily="18" charset="0"/>
                <a:cs typeface="Times New Roman" panose="02020603050405020304" pitchFamily="18" charset="0"/>
              </a:rPr>
              <a:t>Transfer process for drop files in-progress, may use google drive for transferring drop data in the interim? Permanent solution needed.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7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2133600"/>
            <a:ext cx="4572000" cy="1708160"/>
          </a:xfrm>
          <a:prstGeom prst="rect">
            <a:avLst/>
          </a:prstGeom>
        </p:spPr>
        <p:txBody>
          <a:bodyPr>
            <a:spAutoFit/>
          </a:bodyPr>
          <a:lstStyle/>
          <a:p>
            <a:endParaRPr lang="en-US" sz="900" dirty="0">
              <a:solidFill>
                <a:srgbClr val="000000"/>
              </a:solidFill>
              <a:latin typeface="Constantia" panose="02030602050306030303" pitchFamily="18" charset="0"/>
            </a:endParaRPr>
          </a:p>
          <a:p>
            <a:pPr marR="56040"/>
            <a:r>
              <a:rPr lang="en-US" sz="2400" dirty="0">
                <a:solidFill>
                  <a:srgbClr val="FFFFFF"/>
                </a:solidFill>
                <a:latin typeface="Constantia" panose="02030602050306030303" pitchFamily="18" charset="0"/>
              </a:rPr>
              <a:t>Contact Info </a:t>
            </a:r>
            <a:endParaRPr lang="en-US" sz="2400" dirty="0">
              <a:solidFill>
                <a:srgbClr val="000000"/>
              </a:solidFill>
              <a:latin typeface="Constantia" panose="02030602050306030303" pitchFamily="18" charset="0"/>
            </a:endParaRPr>
          </a:p>
          <a:p>
            <a:pPr marR="44420"/>
            <a:r>
              <a:rPr lang="en-US" sz="2400" dirty="0">
                <a:solidFill>
                  <a:srgbClr val="FFFFFF"/>
                </a:solidFill>
                <a:latin typeface="Constantia" panose="02030602050306030303" pitchFamily="18" charset="0"/>
              </a:rPr>
              <a:t>M</a:t>
            </a:r>
            <a:r>
              <a:rPr lang="en-US" sz="2400" dirty="0" smtClean="0">
                <a:solidFill>
                  <a:srgbClr val="FFFFFF"/>
                </a:solidFill>
                <a:latin typeface="Constantia" panose="02030602050306030303" pitchFamily="18" charset="0"/>
              </a:rPr>
              <a:t>Sgt </a:t>
            </a:r>
            <a:r>
              <a:rPr lang="en-US" sz="2400" dirty="0">
                <a:solidFill>
                  <a:srgbClr val="FFFFFF"/>
                </a:solidFill>
                <a:latin typeface="Constantia" panose="02030602050306030303" pitchFamily="18" charset="0"/>
              </a:rPr>
              <a:t>Thomas Barnaby </a:t>
            </a:r>
          </a:p>
          <a:p>
            <a:pPr marR="69530"/>
            <a:r>
              <a:rPr lang="en-US" sz="2400" dirty="0">
                <a:solidFill>
                  <a:srgbClr val="FFFFFF"/>
                </a:solidFill>
                <a:latin typeface="Constantia" panose="02030602050306030303" pitchFamily="18" charset="0"/>
              </a:rPr>
              <a:t>210-842-4532 </a:t>
            </a:r>
          </a:p>
          <a:p>
            <a:pPr marR="31260"/>
            <a:r>
              <a:rPr lang="en-US" sz="2400" dirty="0">
                <a:solidFill>
                  <a:srgbClr val="FFFFFF"/>
                </a:solidFill>
                <a:latin typeface="Constantia" panose="02030602050306030303" pitchFamily="18" charset="0"/>
              </a:rPr>
              <a:t>Thomas.barnaby@us.af.mil </a:t>
            </a:r>
            <a:endParaRPr lang="en-US" sz="2400" dirty="0"/>
          </a:p>
        </p:txBody>
      </p:sp>
    </p:spTree>
    <p:extLst>
      <p:ext uri="{BB962C8B-B14F-4D97-AF65-F5344CB8AC3E}">
        <p14:creationId xmlns:p14="http://schemas.microsoft.com/office/powerpoint/2010/main" val="1615320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403d Master Slid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303</TotalTime>
  <Words>229</Words>
  <Application>Microsoft Office PowerPoint</Application>
  <PresentationFormat>On-screen Show (4:3)</PresentationFormat>
  <Paragraphs>47</Paragraphs>
  <Slides>7</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5" baseType="lpstr">
      <vt:lpstr>Arial</vt:lpstr>
      <vt:lpstr>Calibri</vt:lpstr>
      <vt:lpstr>Constantia</vt:lpstr>
      <vt:lpstr>Times New Roman</vt:lpstr>
      <vt:lpstr>Wingdings 2</vt:lpstr>
      <vt:lpstr>Flow</vt:lpstr>
      <vt:lpstr>403d Master Slide</vt:lpstr>
      <vt:lpstr>CorelDRAW!</vt:lpstr>
      <vt:lpstr>AVAPS User Conference 2018</vt:lpstr>
      <vt:lpstr>2016  SONDE DROPS   </vt:lpstr>
      <vt:lpstr>PowerPoint Presentation</vt:lpstr>
      <vt:lpstr>PowerPoint Presentation</vt:lpstr>
      <vt:lpstr>PowerPoint Presentation</vt:lpstr>
      <vt:lpstr>PowerPoint Presentation</vt:lpstr>
      <vt:lpstr>PowerPoint Presentation</vt:lpstr>
    </vt:vector>
  </TitlesOfParts>
  <Company>U.S. Air Force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SONDE DROPS</dc:title>
  <dc:creator>jenna daniel</dc:creator>
  <cp:lastModifiedBy>BARNABY, THOMAS A MSgt USAF AFRC 53 WRS/DOV</cp:lastModifiedBy>
  <cp:revision>57</cp:revision>
  <dcterms:created xsi:type="dcterms:W3CDTF">2011-04-02T14:20:29Z</dcterms:created>
  <dcterms:modified xsi:type="dcterms:W3CDTF">2018-04-20T17:30:16Z</dcterms:modified>
</cp:coreProperties>
</file>