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50" r:id="rId2"/>
  </p:sldMasterIdLst>
  <p:notesMasterIdLst>
    <p:notesMasterId r:id="rId15"/>
  </p:notesMasterIdLst>
  <p:handoutMasterIdLst>
    <p:handoutMasterId r:id="rId16"/>
  </p:handoutMasterIdLst>
  <p:sldIdLst>
    <p:sldId id="316" r:id="rId3"/>
    <p:sldId id="1019" r:id="rId4"/>
    <p:sldId id="976" r:id="rId5"/>
    <p:sldId id="819" r:id="rId6"/>
    <p:sldId id="823" r:id="rId7"/>
    <p:sldId id="829" r:id="rId8"/>
    <p:sldId id="982" r:id="rId9"/>
    <p:sldId id="1020" r:id="rId10"/>
    <p:sldId id="837" r:id="rId11"/>
    <p:sldId id="859" r:id="rId12"/>
    <p:sldId id="1021" r:id="rId13"/>
    <p:sldId id="1014" r:id="rId14"/>
  </p:sldIdLst>
  <p:sldSz cx="9144000" cy="6858000" type="screen4x3"/>
  <p:notesSz cx="9144000" cy="6858000"/>
  <p:custDataLst>
    <p:tags r:id="rId1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D4ED"/>
    <a:srgbClr val="0824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9" autoAdjust="0"/>
    <p:restoredTop sz="86370" autoAdjust="0"/>
  </p:normalViewPr>
  <p:slideViewPr>
    <p:cSldViewPr>
      <p:cViewPr>
        <p:scale>
          <a:sx n="75" d="100"/>
          <a:sy n="75" d="100"/>
        </p:scale>
        <p:origin x="-1392" y="-2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2142" y="-90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tags" Target="tags/tag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DAC0B9-BD9D-4EE6-84AE-8AEDCDC5B2E9}" type="datetimeFigureOut">
              <a:rPr lang="en-US" smtClean="0"/>
              <a:pPr/>
              <a:t>7/14/16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FDC37E-1AEE-4A53-B1E7-45F8E2A9EC3D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931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2A1B958-53E5-4E74-A4DF-3D1229A18A8D}" type="datetimeFigureOut">
              <a:rPr lang="en-US"/>
              <a:pPr>
                <a:defRPr/>
              </a:pPr>
              <a:t>7/14/16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  <a:endParaRPr lang="en-US" noProof="0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ECC21DF-AEAB-499B-818A-BFA89B92EA6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412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gl-ES" dirty="0" smtClean="0"/>
          </a:p>
        </p:txBody>
      </p:sp>
      <p:sp>
        <p:nvSpPr>
          <p:cNvPr id="2458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BF7E92A-06A2-40B3-97BC-B5F3D13C66B9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gl-ES" smtClean="0"/>
          </a:p>
        </p:txBody>
      </p:sp>
      <p:sp>
        <p:nvSpPr>
          <p:cNvPr id="22532" name="3 Marcador de número de diapositiva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6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1pPr>
            <a:lvl2pPr marL="742950" indent="-285750" eaLnBrk="0" hangingPunct="0">
              <a:lnSpc>
                <a:spcPct val="6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2pPr>
            <a:lvl3pPr marL="1143000" indent="-228600" eaLnBrk="0" hangingPunct="0">
              <a:lnSpc>
                <a:spcPct val="6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3pPr>
            <a:lvl4pPr marL="1600200" indent="-228600" eaLnBrk="0" hangingPunct="0">
              <a:lnSpc>
                <a:spcPct val="6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6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fld id="{C3795274-2435-49FA-8679-DBC7CB6DA1A2}" type="slidenum">
              <a:rPr lang="en-US" sz="1200" i="0" u="none" smtClean="0">
                <a:solidFill>
                  <a:schemeClr val="tx1"/>
                </a:solidFill>
                <a:latin typeface="Arial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</a:t>
            </a:fld>
            <a:endParaRPr lang="en-US" sz="1200" i="0" u="none" smtClean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F462-9FEB-4229-A47A-ACDC88724C38}" type="slidenum">
              <a:rPr lang="gl-ES" smtClean="0"/>
              <a:pPr/>
              <a:t>4</a:t>
            </a:fld>
            <a:endParaRPr lang="gl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5678D9-7E6A-46A1-9F01-767C3CFBB94D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5678D9-7E6A-46A1-9F01-767C3CFBB94D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Mobile</a:t>
            </a:r>
            <a:r>
              <a:rPr lang="en-US" baseline="0" dirty="0" smtClean="0"/>
              <a:t> applications are a must today. We have developed Android and IOS versions of our viewer that you can use in your smartphone, </a:t>
            </a:r>
            <a:r>
              <a:rPr lang="en-US" baseline="0" dirty="0" err="1" smtClean="0"/>
              <a:t>ipad</a:t>
            </a:r>
            <a:r>
              <a:rPr lang="en-US" baseline="0" dirty="0" smtClean="0"/>
              <a:t> or tablet.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CC21DF-AEAB-499B-818A-BFA89B92EA6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00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 u="sng">
                <a:solidFill>
                  <a:schemeClr val="hlink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 i="1" u="sng">
                <a:solidFill>
                  <a:schemeClr val="hlink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i="1" u="sng">
                <a:solidFill>
                  <a:schemeClr val="hlink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i="1" u="sng">
                <a:solidFill>
                  <a:schemeClr val="hlink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i="1" u="sng">
                <a:solidFill>
                  <a:schemeClr val="hlink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defRPr sz="2400" i="1" u="sng">
                <a:solidFill>
                  <a:schemeClr val="hlink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defRPr sz="2400" i="1" u="sng">
                <a:solidFill>
                  <a:schemeClr val="hlink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defRPr sz="2400" i="1" u="sng">
                <a:solidFill>
                  <a:schemeClr val="hlink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defRPr sz="2400" i="1" u="sng">
                <a:solidFill>
                  <a:schemeClr val="hlink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AF8846E-BA56-F842-B525-C8751470CA1D}" type="slidenum">
              <a:rPr lang="en-US" sz="1200" i="0" u="none">
                <a:solidFill>
                  <a:schemeClr val="tx1"/>
                </a:solidFill>
                <a:latin typeface="Arial" charset="0"/>
              </a:rPr>
              <a:pPr eaLnBrk="1" hangingPunct="1"/>
              <a:t>10</a:t>
            </a:fld>
            <a:endParaRPr lang="en-US" sz="1200" i="0" u="none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 u="sng">
                <a:solidFill>
                  <a:schemeClr val="hlink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 i="1" u="sng">
                <a:solidFill>
                  <a:schemeClr val="hlink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i="1" u="sng">
                <a:solidFill>
                  <a:schemeClr val="hlink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i="1" u="sng">
                <a:solidFill>
                  <a:schemeClr val="hlink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i="1" u="sng">
                <a:solidFill>
                  <a:schemeClr val="hlink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defRPr sz="2400" i="1" u="sng">
                <a:solidFill>
                  <a:schemeClr val="hlink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defRPr sz="2400" i="1" u="sng">
                <a:solidFill>
                  <a:schemeClr val="hlink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defRPr sz="2400" i="1" u="sng">
                <a:solidFill>
                  <a:schemeClr val="hlink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defRPr sz="2400" i="1" u="sng">
                <a:solidFill>
                  <a:schemeClr val="hlink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AF8846E-BA56-F842-B525-C8751470CA1D}" type="slidenum">
              <a:rPr lang="en-US" sz="1200" i="0" u="none">
                <a:solidFill>
                  <a:schemeClr val="tx1"/>
                </a:solidFill>
                <a:latin typeface="Arial" charset="0"/>
              </a:rPr>
              <a:pPr eaLnBrk="1" hangingPunct="1"/>
              <a:t>11</a:t>
            </a:fld>
            <a:endParaRPr lang="en-US" sz="1200" i="0" u="none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1F53219-90B2-4BF4-A897-F9446F8E7E03}" type="datetimeFigureOut">
              <a:rPr lang="en-US"/>
              <a:pPr>
                <a:defRPr/>
              </a:pPr>
              <a:t>7/14/16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E8C63-8CCC-481C-9DDB-5A273DBAAB5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1BB4A7C-3C3D-419B-B0B3-7D4E5D6378B1}" type="datetimeFigureOut">
              <a:rPr lang="en-US"/>
              <a:pPr>
                <a:defRPr/>
              </a:pPr>
              <a:t>7/14/16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F1575-7248-4331-92D5-A95274FA5F3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A4D8666-63AF-4C62-99A4-50A739AECCAE}" type="datetimeFigureOut">
              <a:rPr lang="en-US"/>
              <a:pPr>
                <a:defRPr/>
              </a:pPr>
              <a:t>7/14/16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7A7B5-5DA0-4DF2-A467-36661511314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14"/>
          <p:cNvSpPr>
            <a:spLocks noChangeShapeType="1"/>
          </p:cNvSpPr>
          <p:nvPr/>
        </p:nvSpPr>
        <p:spPr bwMode="auto">
          <a:xfrm>
            <a:off x="1143000" y="1219200"/>
            <a:ext cx="48006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6373" tIns="43186" rIns="86373" bIns="43186"/>
          <a:lstStyle/>
          <a:p>
            <a:pPr>
              <a:lnSpc>
                <a:spcPct val="85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es-ES">
              <a:latin typeface="Arial" charset="0"/>
              <a:cs typeface="+mn-cs"/>
            </a:endParaRPr>
          </a:p>
        </p:txBody>
      </p:sp>
      <p:pic>
        <p:nvPicPr>
          <p:cNvPr id="6" name="1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34925"/>
            <a:ext cx="11938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6 Rectángulo"/>
          <p:cNvSpPr/>
          <p:nvPr userDrawn="1"/>
        </p:nvSpPr>
        <p:spPr>
          <a:xfrm>
            <a:off x="0" y="6572250"/>
            <a:ext cx="9144000" cy="285750"/>
          </a:xfrm>
          <a:prstGeom prst="rect">
            <a:avLst/>
          </a:prstGeom>
          <a:solidFill>
            <a:srgbClr val="082473"/>
          </a:solidFill>
          <a:ln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spc="700" dirty="0" smtClean="0">
                <a:latin typeface="Verdana" pitchFamily="34" charset="0"/>
              </a:rPr>
              <a:t>HRD </a:t>
            </a:r>
            <a:r>
              <a:rPr lang="es-ES" sz="1400" spc="700" dirty="0" err="1" smtClean="0">
                <a:latin typeface="Verdana" pitchFamily="34" charset="0"/>
              </a:rPr>
              <a:t>Science</a:t>
            </a:r>
            <a:r>
              <a:rPr lang="es-ES" sz="1400" spc="700" dirty="0" smtClean="0">
                <a:latin typeface="Verdana" pitchFamily="34" charset="0"/>
              </a:rPr>
              <a:t> Meeting  Miami,</a:t>
            </a:r>
            <a:r>
              <a:rPr lang="es-ES" sz="1400" spc="700" baseline="0" dirty="0" smtClean="0">
                <a:latin typeface="Verdana" pitchFamily="34" charset="0"/>
              </a:rPr>
              <a:t> Jul 2016</a:t>
            </a:r>
            <a:endParaRPr lang="en-US" sz="1200" spc="700" dirty="0">
              <a:latin typeface="Verdana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F67D81-856F-46CF-B2D3-72252F848E61}" type="slidenum">
              <a:rPr lang="en-US" smtClean="0"/>
              <a:pPr>
                <a:defRPr/>
              </a:pPr>
              <a:t>‹Nr.›</a:t>
            </a:fld>
            <a:r>
              <a:rPr lang="en-US" smtClean="0"/>
              <a:t>/10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324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36BDE1-2B39-0449-91C6-0CA8621F39A7}" type="datetimeFigureOut">
              <a:rPr lang="es-ES" smtClean="0"/>
              <a:t>7/14/16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76FD35-9BCA-2C41-8D8F-E3806EC6DBC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6676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36BDE1-2B39-0449-91C6-0CA8621F39A7}" type="datetimeFigureOut">
              <a:rPr lang="es-ES" smtClean="0"/>
              <a:t>7/14/16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76FD35-9BCA-2C41-8D8F-E3806EC6DBC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5834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36BDE1-2B39-0449-91C6-0CA8621F39A7}" type="datetimeFigureOut">
              <a:rPr lang="es-ES" smtClean="0"/>
              <a:t>7/14/16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76FD35-9BCA-2C41-8D8F-E3806EC6DBC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8125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36BDE1-2B39-0449-91C6-0CA8621F39A7}" type="datetimeFigureOut">
              <a:rPr lang="es-ES" smtClean="0"/>
              <a:t>7/14/16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76FD35-9BCA-2C41-8D8F-E3806EC6DBC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9956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36BDE1-2B39-0449-91C6-0CA8621F39A7}" type="datetimeFigureOut">
              <a:rPr lang="es-ES" smtClean="0"/>
              <a:t>7/14/16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76FD35-9BCA-2C41-8D8F-E3806EC6DBC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88167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36BDE1-2B39-0449-91C6-0CA8621F39A7}" type="datetimeFigureOut">
              <a:rPr lang="es-ES" smtClean="0"/>
              <a:t>7/14/16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76FD35-9BCA-2C41-8D8F-E3806EC6DBC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5692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DB80427-9DCB-465E-BE56-9FEE0362C7F4}" type="datetimeFigureOut">
              <a:rPr lang="en-US"/>
              <a:pPr>
                <a:defRPr/>
              </a:pPr>
              <a:t>7/14/16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C92F7-9521-44AC-881A-744AD9F90470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36BDE1-2B39-0449-91C6-0CA8621F39A7}" type="datetimeFigureOut">
              <a:rPr lang="es-ES" smtClean="0"/>
              <a:t>7/14/16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76FD35-9BCA-2C41-8D8F-E3806EC6DBC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80088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36BDE1-2B39-0449-91C6-0CA8621F39A7}" type="datetimeFigureOut">
              <a:rPr lang="es-ES" smtClean="0"/>
              <a:t>7/14/16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76FD35-9BCA-2C41-8D8F-E3806EC6DBC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20803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36BDE1-2B39-0449-91C6-0CA8621F39A7}" type="datetimeFigureOut">
              <a:rPr lang="es-ES" smtClean="0"/>
              <a:t>7/14/16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76FD35-9BCA-2C41-8D8F-E3806EC6DBC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36504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36BDE1-2B39-0449-91C6-0CA8621F39A7}" type="datetimeFigureOut">
              <a:rPr lang="es-ES" smtClean="0"/>
              <a:t>7/14/16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76FD35-9BCA-2C41-8D8F-E3806EC6DBC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49284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36BDE1-2B39-0449-91C6-0CA8621F39A7}" type="datetimeFigureOut">
              <a:rPr lang="es-ES" smtClean="0"/>
              <a:t>7/14/16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76FD35-9BCA-2C41-8D8F-E3806EC6DBC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3531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694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D06AF9C-F8DD-430D-B75D-647A2F1355E3}" type="datetimeFigureOut">
              <a:rPr lang="en-US"/>
              <a:pPr>
                <a:defRPr/>
              </a:pPr>
              <a:t>7/14/16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9EE6F-B9C7-43F4-9037-48CD72CB185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37FD663-CE79-4201-A34C-31A6528D7D97}" type="datetimeFigureOut">
              <a:rPr lang="en-US"/>
              <a:pPr>
                <a:defRPr/>
              </a:pPr>
              <a:t>7/14/16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25798-70DA-45B8-9D15-CA7A2F57D44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465830D-93FE-4D56-B6A3-8DD6E98CEF7D}" type="datetimeFigureOut">
              <a:rPr lang="en-US"/>
              <a:pPr>
                <a:defRPr/>
              </a:pPr>
              <a:t>7/14/16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A1853-B67A-4D9B-BC03-C64F9E23233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751ACCC-FC3E-473B-851F-E2D87FC54FA6}" type="datetimeFigureOut">
              <a:rPr lang="en-US"/>
              <a:pPr>
                <a:defRPr/>
              </a:pPr>
              <a:t>7/14/16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AC884-ED6D-48A1-B111-3DFEC540301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855F462-7B00-4332-B176-30937AC7D987}" type="datetimeFigureOut">
              <a:rPr lang="en-US"/>
              <a:pPr>
                <a:defRPr/>
              </a:pPr>
              <a:t>7/14/16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1531D-839D-4997-8938-0EB0FE7FA64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2B5A0AE-62A8-4A61-A04D-846225EA42C4}" type="datetimeFigureOut">
              <a:rPr lang="en-US"/>
              <a:pPr>
                <a:defRPr/>
              </a:pPr>
              <a:t>7/14/16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1FFFA-48E3-493E-8F4F-4DC96ECCA70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C66F2AF-2356-4BEC-947A-75DAE3CEF413}" type="datetimeFigureOut">
              <a:rPr lang="en-US"/>
              <a:pPr>
                <a:defRPr/>
              </a:pPr>
              <a:t>7/14/16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F3DFB-B29F-4F16-85C1-5D40A4C9113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BF67D81-856F-46CF-B2D3-72252F848E61}" type="slidenum">
              <a:rPr lang="en-US"/>
              <a:pPr>
                <a:defRPr/>
              </a:pPr>
              <a:t>‹Nr.›</a:t>
            </a:fld>
            <a:r>
              <a:rPr lang="en-US" dirty="0"/>
              <a:t>/10</a:t>
            </a:r>
          </a:p>
        </p:txBody>
      </p:sp>
      <p:sp>
        <p:nvSpPr>
          <p:cNvPr id="7" name="6 Rectángulo"/>
          <p:cNvSpPr/>
          <p:nvPr userDrawn="1"/>
        </p:nvSpPr>
        <p:spPr>
          <a:xfrm>
            <a:off x="0" y="6572250"/>
            <a:ext cx="9144000" cy="285750"/>
          </a:xfrm>
          <a:prstGeom prst="rect">
            <a:avLst/>
          </a:prstGeom>
          <a:solidFill>
            <a:srgbClr val="082473"/>
          </a:solidFill>
          <a:ln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spc="700" dirty="0" smtClean="0">
                <a:latin typeface="Verdana" pitchFamily="34" charset="0"/>
              </a:rPr>
              <a:t>HRD </a:t>
            </a:r>
            <a:r>
              <a:rPr lang="es-ES" sz="1400" spc="700" dirty="0" err="1" smtClean="0">
                <a:latin typeface="Verdana" pitchFamily="34" charset="0"/>
              </a:rPr>
              <a:t>Science</a:t>
            </a:r>
            <a:r>
              <a:rPr lang="es-ES" sz="1400" spc="700" dirty="0" smtClean="0">
                <a:latin typeface="Verdana" pitchFamily="34" charset="0"/>
              </a:rPr>
              <a:t> Meeting  Miami,</a:t>
            </a:r>
            <a:r>
              <a:rPr lang="es-ES" sz="1400" spc="700" baseline="0" dirty="0" smtClean="0">
                <a:latin typeface="Verdana" pitchFamily="34" charset="0"/>
              </a:rPr>
              <a:t> Jul 2016</a:t>
            </a:r>
            <a:endParaRPr lang="en-US" sz="1200" spc="700" dirty="0">
              <a:latin typeface="Verdana" pitchFamily="34" charset="0"/>
            </a:endParaRPr>
          </a:p>
        </p:txBody>
      </p:sp>
      <p:cxnSp>
        <p:nvCxnSpPr>
          <p:cNvPr id="11" name="10 Conector recto"/>
          <p:cNvCxnSpPr/>
          <p:nvPr/>
        </p:nvCxnSpPr>
        <p:spPr>
          <a:xfrm>
            <a:off x="0" y="6551613"/>
            <a:ext cx="9144000" cy="1587"/>
          </a:xfrm>
          <a:prstGeom prst="line">
            <a:avLst/>
          </a:prstGeom>
          <a:ln w="25400" cmpd="tri">
            <a:solidFill>
              <a:srgbClr val="0824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1 Imagen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34925"/>
            <a:ext cx="11938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6 Rectángulo"/>
          <p:cNvSpPr/>
          <p:nvPr userDrawn="1"/>
        </p:nvSpPr>
        <p:spPr>
          <a:xfrm>
            <a:off x="0" y="6572250"/>
            <a:ext cx="9144000" cy="285750"/>
          </a:xfrm>
          <a:prstGeom prst="rect">
            <a:avLst/>
          </a:prstGeom>
          <a:solidFill>
            <a:srgbClr val="082473"/>
          </a:solidFill>
          <a:ln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spc="700" dirty="0" smtClean="0">
                <a:latin typeface="Verdana" pitchFamily="34" charset="0"/>
              </a:rPr>
              <a:t>HRD </a:t>
            </a:r>
            <a:r>
              <a:rPr lang="es-ES" sz="1400" spc="700" dirty="0" err="1" smtClean="0">
                <a:latin typeface="Verdana" pitchFamily="34" charset="0"/>
              </a:rPr>
              <a:t>Science</a:t>
            </a:r>
            <a:r>
              <a:rPr lang="es-ES" sz="1400" spc="700" dirty="0" smtClean="0">
                <a:latin typeface="Verdana" pitchFamily="34" charset="0"/>
              </a:rPr>
              <a:t> Meeting  Miami,</a:t>
            </a:r>
            <a:r>
              <a:rPr lang="es-ES" sz="1400" spc="700" baseline="0" dirty="0" smtClean="0">
                <a:latin typeface="Verdana" pitchFamily="34" charset="0"/>
              </a:rPr>
              <a:t> Jul 2016</a:t>
            </a:r>
            <a:endParaRPr lang="en-US" sz="1200" spc="7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323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mailto:Joaquin.Trinanes@noaa.gov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gif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4864"/>
            <a:ext cx="4284485" cy="30634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r="5203"/>
          <a:stretch>
            <a:fillRect/>
          </a:stretch>
        </p:blipFill>
        <p:spPr bwMode="auto">
          <a:xfrm>
            <a:off x="4607496" y="2132856"/>
            <a:ext cx="4536504" cy="33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1115616" y="260648"/>
            <a:ext cx="8028384" cy="2304256"/>
          </a:xfrm>
          <a:prstGeom prst="rect">
            <a:avLst/>
          </a:prstGeom>
        </p:spPr>
        <p:txBody>
          <a:bodyPr rtlCol="0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CoastWatch</a:t>
            </a:r>
            <a:r>
              <a:rPr kumimoji="0" lang="es-E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</a:t>
            </a:r>
            <a:r>
              <a:rPr kumimoji="0" lang="es-E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PhOD</a:t>
            </a:r>
            <a:r>
              <a:rPr kumimoji="0" lang="es-E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s-ES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s</a:t>
            </a:r>
            <a:r>
              <a:rPr kumimoji="0" lang="es-E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atellite</a:t>
            </a:r>
            <a:r>
              <a:rPr kumimoji="0" lang="es-E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</a:t>
            </a:r>
            <a:r>
              <a:rPr kumimoji="0" lang="es-ES" sz="40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E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ocean</a:t>
            </a:r>
            <a:r>
              <a:rPr kumimoji="0" lang="es-ES" sz="40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E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products</a:t>
            </a:r>
            <a:r>
              <a:rPr kumimoji="0" lang="es-ES" sz="40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in </a:t>
            </a:r>
            <a:r>
              <a:rPr kumimoji="0" lang="es-E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support</a:t>
            </a:r>
            <a:r>
              <a:rPr kumimoji="0" lang="es-ES" sz="40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HRD 2016 </a:t>
            </a:r>
            <a:r>
              <a:rPr kumimoji="0" lang="es-E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hurricane</a:t>
            </a:r>
            <a:r>
              <a:rPr kumimoji="0" lang="es-ES" sz="40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E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season</a:t>
            </a:r>
            <a:r>
              <a:rPr kumimoji="0" lang="es-ES" sz="40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E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activities</a:t>
            </a:r>
            <a:endParaRPr kumimoji="0" lang="en-US" sz="4000" b="1" i="0" u="none" strike="noStrike" kern="1200" cap="none" spc="8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2 Subtítulo"/>
          <p:cNvSpPr txBox="1">
            <a:spLocks/>
          </p:cNvSpPr>
          <p:nvPr/>
        </p:nvSpPr>
        <p:spPr>
          <a:xfrm>
            <a:off x="539552" y="5357813"/>
            <a:ext cx="7776864" cy="966787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Joaquin.Trinanes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@</a:t>
            </a:r>
            <a:r>
              <a:rPr lang="es-E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noaa.gov</a:t>
            </a: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</a:t>
            </a: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	</a:t>
            </a:r>
            <a:r>
              <a:rPr lang="es-E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CGoM</a:t>
            </a: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CW &amp; AOW </a:t>
            </a:r>
            <a:r>
              <a:rPr lang="es-E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Op</a:t>
            </a: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Manager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</a:endParaRPr>
          </a:p>
        </p:txBody>
      </p:sp>
      <p:cxnSp>
        <p:nvCxnSpPr>
          <p:cNvPr id="7" name="6 Conector recto"/>
          <p:cNvCxnSpPr/>
          <p:nvPr/>
        </p:nvCxnSpPr>
        <p:spPr>
          <a:xfrm>
            <a:off x="1143000" y="5286375"/>
            <a:ext cx="6572250" cy="1588"/>
          </a:xfrm>
          <a:prstGeom prst="line">
            <a:avLst/>
          </a:prstGeom>
          <a:ln>
            <a:solidFill>
              <a:srgbClr val="0824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34925"/>
            <a:ext cx="11938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500"/>
            <a:ext cx="9144000" cy="569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4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Rectángulo"/>
          <p:cNvSpPr/>
          <p:nvPr/>
        </p:nvSpPr>
        <p:spPr>
          <a:xfrm>
            <a:off x="107504" y="836712"/>
            <a:ext cx="9036496" cy="5601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850" lvl="1" indent="-342900" defTabSz="914813">
              <a:lnSpc>
                <a:spcPct val="150000"/>
              </a:lnSpc>
              <a:buClr>
                <a:srgbClr val="003B76"/>
              </a:buClr>
              <a:buSzPct val="85000"/>
              <a:buFont typeface="Arial"/>
              <a:buChar char="•"/>
              <a:defRPr/>
            </a:pPr>
            <a:r>
              <a:rPr lang="es-ES" sz="2400" dirty="0" err="1" smtClean="0">
                <a:latin typeface="+mj-lt"/>
              </a:rPr>
              <a:t>Multiday</a:t>
            </a:r>
            <a:r>
              <a:rPr lang="es-ES" sz="2400" dirty="0" smtClean="0">
                <a:latin typeface="+mj-lt"/>
              </a:rPr>
              <a:t> </a:t>
            </a:r>
            <a:r>
              <a:rPr lang="es-ES" sz="2400" dirty="0" err="1" smtClean="0">
                <a:latin typeface="+mj-lt"/>
              </a:rPr>
              <a:t>composites</a:t>
            </a:r>
            <a:r>
              <a:rPr lang="es-ES" sz="2400" dirty="0" smtClean="0">
                <a:latin typeface="+mj-lt"/>
              </a:rPr>
              <a:t>, frontal </a:t>
            </a:r>
            <a:r>
              <a:rPr lang="es-ES" sz="2400" dirty="0" err="1" smtClean="0">
                <a:latin typeface="+mj-lt"/>
              </a:rPr>
              <a:t>areas</a:t>
            </a:r>
            <a:r>
              <a:rPr lang="es-ES" sz="2400" dirty="0" smtClean="0">
                <a:latin typeface="+mj-lt"/>
              </a:rPr>
              <a:t> </a:t>
            </a:r>
            <a:r>
              <a:rPr lang="es-ES" sz="2400" dirty="0" smtClean="0">
                <a:latin typeface="+mj-lt"/>
              </a:rPr>
              <a:t>and </a:t>
            </a:r>
            <a:r>
              <a:rPr lang="es-ES" sz="2400" dirty="0" err="1" smtClean="0">
                <a:latin typeface="+mj-lt"/>
              </a:rPr>
              <a:t>additional</a:t>
            </a:r>
            <a:r>
              <a:rPr lang="es-ES" sz="2400" dirty="0" smtClean="0">
                <a:latin typeface="+mj-lt"/>
              </a:rPr>
              <a:t> vector </a:t>
            </a:r>
            <a:r>
              <a:rPr lang="es-ES" sz="2400" dirty="0" err="1" smtClean="0">
                <a:latin typeface="+mj-lt"/>
              </a:rPr>
              <a:t>features</a:t>
            </a:r>
            <a:endParaRPr lang="es-ES" sz="2400" dirty="0">
              <a:latin typeface="+mj-lt"/>
            </a:endParaRPr>
          </a:p>
          <a:p>
            <a:pPr marL="450850" lvl="1" indent="-342900" defTabSz="914813">
              <a:lnSpc>
                <a:spcPct val="150000"/>
              </a:lnSpc>
              <a:buClr>
                <a:srgbClr val="003B76"/>
              </a:buClr>
              <a:buSzPct val="85000"/>
              <a:buFont typeface="Arial"/>
              <a:buChar char="•"/>
              <a:defRPr/>
            </a:pPr>
            <a:r>
              <a:rPr lang="es-ES" sz="2400" dirty="0" err="1" smtClean="0">
                <a:latin typeface="+mj-lt"/>
              </a:rPr>
              <a:t>Anomalies</a:t>
            </a:r>
            <a:r>
              <a:rPr lang="es-ES" sz="2400" dirty="0" smtClean="0">
                <a:latin typeface="+mj-lt"/>
              </a:rPr>
              <a:t> and </a:t>
            </a:r>
            <a:r>
              <a:rPr lang="es-ES" sz="2400" dirty="0" err="1">
                <a:latin typeface="+mj-lt"/>
              </a:rPr>
              <a:t>t</a:t>
            </a:r>
            <a:r>
              <a:rPr lang="es-ES" sz="2400" dirty="0" err="1" smtClean="0">
                <a:latin typeface="+mj-lt"/>
              </a:rPr>
              <a:t>rends</a:t>
            </a:r>
            <a:endParaRPr lang="es-ES" sz="2400" dirty="0">
              <a:latin typeface="+mj-lt"/>
            </a:endParaRPr>
          </a:p>
          <a:p>
            <a:pPr marL="450850" lvl="1" indent="-342900" defTabSz="914813">
              <a:lnSpc>
                <a:spcPct val="150000"/>
              </a:lnSpc>
              <a:buClr>
                <a:srgbClr val="003B76"/>
              </a:buClr>
              <a:buSzPct val="85000"/>
              <a:buFont typeface="Arial"/>
              <a:buChar char="•"/>
              <a:defRPr/>
            </a:pPr>
            <a:r>
              <a:rPr lang="es-ES" sz="2400" dirty="0" err="1" smtClean="0">
                <a:latin typeface="+mj-lt"/>
              </a:rPr>
              <a:t>Improve</a:t>
            </a:r>
            <a:r>
              <a:rPr lang="es-ES" sz="2400" dirty="0" smtClean="0">
                <a:latin typeface="+mj-lt"/>
              </a:rPr>
              <a:t> </a:t>
            </a:r>
            <a:r>
              <a:rPr lang="es-ES" sz="2400" dirty="0" err="1" smtClean="0">
                <a:latin typeface="+mj-lt"/>
              </a:rPr>
              <a:t>metadata</a:t>
            </a:r>
            <a:r>
              <a:rPr lang="es-ES" sz="2400" dirty="0">
                <a:latin typeface="+mj-lt"/>
              </a:rPr>
              <a:t>				</a:t>
            </a:r>
          </a:p>
          <a:p>
            <a:pPr marL="450850" lvl="1" indent="-342900" defTabSz="914813">
              <a:lnSpc>
                <a:spcPct val="150000"/>
              </a:lnSpc>
              <a:buClr>
                <a:srgbClr val="003B76"/>
              </a:buClr>
              <a:buSzPct val="85000"/>
              <a:buFont typeface="Arial"/>
              <a:buChar char="•"/>
              <a:defRPr/>
            </a:pPr>
            <a:r>
              <a:rPr lang="es-ES" sz="2400" dirty="0" err="1" smtClean="0">
                <a:latin typeface="+mj-lt"/>
              </a:rPr>
              <a:t>Improve</a:t>
            </a:r>
            <a:r>
              <a:rPr lang="es-ES" sz="2400" dirty="0" smtClean="0">
                <a:latin typeface="+mj-lt"/>
              </a:rPr>
              <a:t> </a:t>
            </a:r>
            <a:r>
              <a:rPr lang="es-ES" sz="2400" dirty="0" err="1" smtClean="0">
                <a:latin typeface="+mj-lt"/>
              </a:rPr>
              <a:t>computer</a:t>
            </a:r>
            <a:r>
              <a:rPr lang="es-ES" sz="2400" dirty="0" smtClean="0">
                <a:latin typeface="+mj-lt"/>
              </a:rPr>
              <a:t> </a:t>
            </a:r>
            <a:r>
              <a:rPr lang="es-ES" sz="2400" dirty="0" err="1" smtClean="0">
                <a:latin typeface="+mj-lt"/>
              </a:rPr>
              <a:t>infrastructure</a:t>
            </a:r>
            <a:endParaRPr lang="es-ES" sz="2400" dirty="0">
              <a:latin typeface="+mj-lt"/>
            </a:endParaRPr>
          </a:p>
          <a:p>
            <a:pPr marL="450850" lvl="1" indent="-342900" defTabSz="914813">
              <a:lnSpc>
                <a:spcPct val="150000"/>
              </a:lnSpc>
              <a:buClr>
                <a:srgbClr val="003B76"/>
              </a:buClr>
              <a:buSzPct val="85000"/>
              <a:buFont typeface="Arial"/>
              <a:buChar char="•"/>
              <a:defRPr/>
            </a:pPr>
            <a:r>
              <a:rPr lang="es-ES" sz="2400" dirty="0">
                <a:latin typeface="+mj-lt"/>
              </a:rPr>
              <a:t>Regional </a:t>
            </a:r>
            <a:r>
              <a:rPr lang="es-ES" sz="2400" dirty="0" err="1">
                <a:latin typeface="+mj-lt"/>
              </a:rPr>
              <a:t>a</a:t>
            </a:r>
            <a:r>
              <a:rPr lang="es-ES" sz="2400" dirty="0" err="1" smtClean="0">
                <a:latin typeface="+mj-lt"/>
              </a:rPr>
              <a:t>lgorithms</a:t>
            </a:r>
            <a:r>
              <a:rPr lang="es-ES" sz="2400" dirty="0" smtClean="0">
                <a:latin typeface="+mj-lt"/>
              </a:rPr>
              <a:t> </a:t>
            </a:r>
            <a:r>
              <a:rPr lang="es-ES" sz="2400" dirty="0">
                <a:latin typeface="+mj-lt"/>
              </a:rPr>
              <a:t>(</a:t>
            </a:r>
            <a:r>
              <a:rPr lang="es-ES" sz="2400" dirty="0" err="1">
                <a:latin typeface="+mj-lt"/>
              </a:rPr>
              <a:t>e.g</a:t>
            </a:r>
            <a:r>
              <a:rPr lang="es-ES" sz="2400" dirty="0">
                <a:latin typeface="+mj-lt"/>
              </a:rPr>
              <a:t>. TSM)</a:t>
            </a:r>
          </a:p>
          <a:p>
            <a:pPr marL="450850" lvl="1" indent="-342900" defTabSz="914813">
              <a:lnSpc>
                <a:spcPct val="150000"/>
              </a:lnSpc>
              <a:buClr>
                <a:srgbClr val="003B76"/>
              </a:buClr>
              <a:buSzPct val="85000"/>
              <a:buFont typeface="Arial"/>
              <a:buChar char="•"/>
              <a:defRPr/>
            </a:pPr>
            <a:r>
              <a:rPr lang="es-ES" sz="2400" dirty="0" err="1" smtClean="0">
                <a:latin typeface="+mj-lt"/>
              </a:rPr>
              <a:t>Exploring</a:t>
            </a:r>
            <a:r>
              <a:rPr lang="es-ES" sz="2400" dirty="0" smtClean="0">
                <a:latin typeface="+mj-lt"/>
              </a:rPr>
              <a:t> new </a:t>
            </a:r>
            <a:r>
              <a:rPr lang="es-ES" sz="2400" dirty="0" err="1" smtClean="0">
                <a:latin typeface="+mj-lt"/>
              </a:rPr>
              <a:t>Technologies&amp;Concepts:LCS,Models</a:t>
            </a:r>
            <a:r>
              <a:rPr lang="es-ES" sz="2400" dirty="0" smtClean="0">
                <a:latin typeface="+mj-lt"/>
              </a:rPr>
              <a:t>, SOS</a:t>
            </a:r>
            <a:r>
              <a:rPr lang="es-ES" sz="2400" dirty="0" smtClean="0">
                <a:latin typeface="+mj-lt"/>
              </a:rPr>
              <a:t>, </a:t>
            </a:r>
            <a:r>
              <a:rPr lang="es-ES" sz="2400" dirty="0" smtClean="0">
                <a:latin typeface="+mj-lt"/>
              </a:rPr>
              <a:t>WPS</a:t>
            </a:r>
            <a:r>
              <a:rPr lang="es-ES" sz="2400" dirty="0" smtClean="0">
                <a:latin typeface="+mj-lt"/>
              </a:rPr>
              <a:t>, </a:t>
            </a:r>
            <a:r>
              <a:rPr lang="es-ES" sz="2400" dirty="0" smtClean="0">
                <a:latin typeface="+mj-lt"/>
              </a:rPr>
              <a:t>Big </a:t>
            </a:r>
            <a:r>
              <a:rPr lang="es-ES" sz="2400" dirty="0" smtClean="0">
                <a:latin typeface="+mj-lt"/>
              </a:rPr>
              <a:t>Data-VM</a:t>
            </a:r>
          </a:p>
          <a:p>
            <a:pPr marL="450850" lvl="1" indent="-342900" defTabSz="914813">
              <a:lnSpc>
                <a:spcPct val="150000"/>
              </a:lnSpc>
              <a:buClr>
                <a:srgbClr val="003B76"/>
              </a:buClr>
              <a:buSzPct val="85000"/>
              <a:buFont typeface="Arial"/>
              <a:buChar char="•"/>
              <a:defRPr/>
            </a:pPr>
            <a:r>
              <a:rPr lang="es-ES" sz="2400" dirty="0" err="1" smtClean="0">
                <a:solidFill>
                  <a:srgbClr val="FF0000"/>
                </a:solidFill>
                <a:latin typeface="+mj-lt"/>
              </a:rPr>
              <a:t>Sentinel</a:t>
            </a:r>
            <a:r>
              <a:rPr lang="es-ES" sz="2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s-ES" sz="2400" dirty="0" err="1" smtClean="0">
                <a:solidFill>
                  <a:srgbClr val="FF0000"/>
                </a:solidFill>
                <a:latin typeface="+mj-lt"/>
              </a:rPr>
              <a:t>Constellation</a:t>
            </a:r>
            <a:r>
              <a:rPr lang="es-ES" sz="2400" dirty="0" smtClean="0">
                <a:solidFill>
                  <a:srgbClr val="FF0000"/>
                </a:solidFill>
                <a:latin typeface="+mj-lt"/>
              </a:rPr>
              <a:t> &amp; X-band </a:t>
            </a:r>
            <a:r>
              <a:rPr lang="es-ES" sz="2400" dirty="0" err="1" smtClean="0">
                <a:solidFill>
                  <a:srgbClr val="FF0000"/>
                </a:solidFill>
                <a:latin typeface="+mj-lt"/>
              </a:rPr>
              <a:t>antenna</a:t>
            </a:r>
            <a:endParaRPr lang="es-ES" sz="2400" dirty="0">
              <a:solidFill>
                <a:srgbClr val="FF0000"/>
              </a:solidFill>
              <a:latin typeface="+mj-lt"/>
            </a:endParaRPr>
          </a:p>
          <a:p>
            <a:pPr marL="450850" indent="-342900" defTabSz="914813">
              <a:lnSpc>
                <a:spcPct val="150000"/>
              </a:lnSpc>
              <a:buClr>
                <a:srgbClr val="003B76"/>
              </a:buClr>
              <a:buSzPct val="85000"/>
              <a:buFont typeface="Arial"/>
              <a:buChar char="•"/>
              <a:defRPr/>
            </a:pPr>
            <a:r>
              <a:rPr lang="es-ES" sz="2400" dirty="0" smtClean="0">
                <a:latin typeface="+mj-lt"/>
              </a:rPr>
              <a:t>High (temporal/</a:t>
            </a:r>
            <a:r>
              <a:rPr lang="es-ES" sz="2400" dirty="0" err="1" smtClean="0">
                <a:latin typeface="+mj-lt"/>
              </a:rPr>
              <a:t>spatial</a:t>
            </a:r>
            <a:r>
              <a:rPr lang="es-ES" sz="2400" dirty="0" smtClean="0">
                <a:latin typeface="+mj-lt"/>
              </a:rPr>
              <a:t>) </a:t>
            </a:r>
            <a:r>
              <a:rPr lang="es-ES" sz="2400" dirty="0" err="1" smtClean="0">
                <a:latin typeface="+mj-lt"/>
              </a:rPr>
              <a:t>resolution</a:t>
            </a:r>
            <a:r>
              <a:rPr lang="es-ES" sz="2400" dirty="0" smtClean="0">
                <a:latin typeface="+mj-lt"/>
              </a:rPr>
              <a:t> </a:t>
            </a:r>
            <a:r>
              <a:rPr lang="es-ES" sz="2400" dirty="0" err="1" smtClean="0">
                <a:latin typeface="+mj-lt"/>
              </a:rPr>
              <a:t>products</a:t>
            </a:r>
            <a:endParaRPr lang="es-ES" sz="2400" dirty="0" smtClean="0">
              <a:latin typeface="+mj-lt"/>
            </a:endParaRPr>
          </a:p>
          <a:p>
            <a:pPr marL="450850" indent="-342900" defTabSz="914813">
              <a:lnSpc>
                <a:spcPct val="150000"/>
              </a:lnSpc>
              <a:buClr>
                <a:srgbClr val="003B76"/>
              </a:buClr>
              <a:buSzPct val="85000"/>
              <a:buFont typeface="Arial"/>
              <a:buChar char="•"/>
              <a:defRPr/>
            </a:pPr>
            <a:r>
              <a:rPr lang="es-ES" sz="2400" dirty="0" smtClean="0">
                <a:latin typeface="+mj-lt"/>
              </a:rPr>
              <a:t>Regional </a:t>
            </a:r>
            <a:r>
              <a:rPr lang="es-ES" sz="2400" dirty="0" err="1" smtClean="0">
                <a:latin typeface="+mj-lt"/>
              </a:rPr>
              <a:t>indicators</a:t>
            </a:r>
            <a:endParaRPr lang="es-ES" sz="2400" dirty="0">
              <a:latin typeface="+mj-lt"/>
            </a:endParaRPr>
          </a:p>
        </p:txBody>
      </p:sp>
      <p:sp>
        <p:nvSpPr>
          <p:cNvPr id="4" name="8 CuadroTexto"/>
          <p:cNvSpPr txBox="1"/>
          <p:nvPr/>
        </p:nvSpPr>
        <p:spPr>
          <a:xfrm>
            <a:off x="0" y="26064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Ongoing</a:t>
            </a:r>
            <a:r>
              <a:rPr lang="es-ES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4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Work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84784"/>
            <a:ext cx="2454714" cy="211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0519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79512" y="188640"/>
            <a:ext cx="8964488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ea typeface="+mn-ea"/>
                <a:cs typeface="+mn-cs"/>
              </a:rPr>
              <a:t>Thank you!</a:t>
            </a:r>
          </a:p>
          <a:p>
            <a:endParaRPr lang="en-GB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" charset="0"/>
              <a:ea typeface="+mn-ea"/>
              <a:cs typeface="+mn-cs"/>
            </a:endParaRPr>
          </a:p>
          <a:p>
            <a:r>
              <a:rPr lang="en-GB" sz="2800" b="1" dirty="0">
                <a:solidFill>
                  <a:schemeClr val="tx2"/>
                </a:solidFill>
                <a:latin typeface="Arial" charset="0"/>
              </a:rPr>
              <a:t>http://</a:t>
            </a:r>
            <a:r>
              <a:rPr lang="en-GB" sz="2800" b="1" dirty="0" err="1">
                <a:solidFill>
                  <a:schemeClr val="tx2"/>
                </a:solidFill>
                <a:latin typeface="Arial" charset="0"/>
              </a:rPr>
              <a:t>cwcgom.aoml.noaa.gov</a:t>
            </a:r>
            <a:r>
              <a:rPr lang="en-GB" sz="2800" b="1" dirty="0">
                <a:solidFill>
                  <a:schemeClr val="tx2"/>
                </a:solidFill>
                <a:latin typeface="Arial" charset="0"/>
              </a:rPr>
              <a:t>/</a:t>
            </a:r>
            <a:r>
              <a:rPr lang="en-GB" sz="2800" b="1" dirty="0" err="1" smtClean="0">
                <a:solidFill>
                  <a:schemeClr val="tx2"/>
                </a:solidFill>
                <a:latin typeface="Arial" charset="0"/>
              </a:rPr>
              <a:t>hrdviewer.html</a:t>
            </a:r>
            <a:endParaRPr lang="en-GB" b="1" dirty="0">
              <a:solidFill>
                <a:schemeClr val="tx2">
                  <a:lumMod val="60000"/>
                  <a:lumOff val="40000"/>
                </a:schemeClr>
              </a:solidFill>
              <a:latin typeface="Arial" charset="0"/>
              <a:ea typeface="+mn-ea"/>
              <a:cs typeface="+mn-cs"/>
            </a:endParaRPr>
          </a:p>
          <a:p>
            <a:endParaRPr lang="en-GB" sz="2800" dirty="0" smtClean="0">
              <a:solidFill>
                <a:srgbClr val="404040"/>
              </a:solidFill>
              <a:latin typeface="Arial" charset="0"/>
              <a:ea typeface="+mn-ea"/>
              <a:cs typeface="+mn-cs"/>
            </a:endParaRPr>
          </a:p>
          <a:p>
            <a:r>
              <a:rPr lang="en-GB" sz="2800" dirty="0" smtClean="0">
                <a:solidFill>
                  <a:srgbClr val="404040"/>
                </a:solidFill>
                <a:latin typeface="Arial" charset="0"/>
                <a:ea typeface="+mn-ea"/>
                <a:cs typeface="+mn-cs"/>
              </a:rPr>
              <a:t>Please</a:t>
            </a:r>
            <a:r>
              <a:rPr lang="en-GB" sz="2800" dirty="0" smtClean="0">
                <a:solidFill>
                  <a:srgbClr val="404040"/>
                </a:solidFill>
                <a:latin typeface="Arial" charset="0"/>
                <a:ea typeface="+mn-ea"/>
                <a:cs typeface="+mn-cs"/>
              </a:rPr>
              <a:t>, don’t hesitate to contact us in case you need further information, want to provide feedback</a:t>
            </a:r>
            <a:r>
              <a:rPr lang="en-GB" sz="2800" dirty="0" smtClean="0">
                <a:solidFill>
                  <a:srgbClr val="404040"/>
                </a:solidFill>
                <a:latin typeface="Arial" charset="0"/>
                <a:ea typeface="+mn-ea"/>
                <a:cs typeface="+mn-cs"/>
              </a:rPr>
              <a:t>, or </a:t>
            </a:r>
            <a:r>
              <a:rPr lang="en-GB" sz="2800" dirty="0" smtClean="0">
                <a:solidFill>
                  <a:srgbClr val="404040"/>
                </a:solidFill>
                <a:latin typeface="Arial" charset="0"/>
                <a:ea typeface="+mn-ea"/>
                <a:cs typeface="+mn-cs"/>
              </a:rPr>
              <a:t>have an specific </a:t>
            </a:r>
            <a:r>
              <a:rPr lang="en-GB" sz="2800" dirty="0" smtClean="0">
                <a:solidFill>
                  <a:srgbClr val="404040"/>
                </a:solidFill>
                <a:latin typeface="Arial" charset="0"/>
                <a:ea typeface="+mn-ea"/>
                <a:cs typeface="+mn-cs"/>
              </a:rPr>
              <a:t>data/feature </a:t>
            </a:r>
            <a:r>
              <a:rPr lang="en-GB" sz="2800" dirty="0" smtClean="0">
                <a:solidFill>
                  <a:srgbClr val="404040"/>
                </a:solidFill>
                <a:latin typeface="Arial" charset="0"/>
                <a:ea typeface="+mn-ea"/>
                <a:cs typeface="+mn-cs"/>
              </a:rPr>
              <a:t>request</a:t>
            </a:r>
            <a:r>
              <a:rPr lang="en-GB" sz="2800" dirty="0" smtClean="0">
                <a:solidFill>
                  <a:srgbClr val="404040"/>
                </a:solidFill>
                <a:latin typeface="Arial" charset="0"/>
                <a:ea typeface="+mn-ea"/>
                <a:cs typeface="+mn-cs"/>
              </a:rPr>
              <a:t>.</a:t>
            </a:r>
          </a:p>
          <a:p>
            <a:endParaRPr lang="en-GB" sz="2800" dirty="0">
              <a:solidFill>
                <a:srgbClr val="404040"/>
              </a:solidFill>
              <a:latin typeface="Arial" charset="0"/>
              <a:ea typeface="+mn-ea"/>
              <a:cs typeface="+mn-cs"/>
            </a:endParaRPr>
          </a:p>
          <a:p>
            <a:r>
              <a:rPr lang="es-ES" sz="2800" dirty="0">
                <a:solidFill>
                  <a:srgbClr val="FF0000"/>
                </a:solidFill>
              </a:rPr>
              <a:t>I </a:t>
            </a:r>
            <a:r>
              <a:rPr lang="es-ES" sz="2800" dirty="0" err="1">
                <a:solidFill>
                  <a:srgbClr val="FF0000"/>
                </a:solidFill>
              </a:rPr>
              <a:t>would</a:t>
            </a:r>
            <a:r>
              <a:rPr lang="es-ES" sz="2800" dirty="0">
                <a:solidFill>
                  <a:srgbClr val="FF0000"/>
                </a:solidFill>
              </a:rPr>
              <a:t> </a:t>
            </a:r>
            <a:r>
              <a:rPr lang="es-ES" sz="2800" dirty="0" err="1">
                <a:solidFill>
                  <a:srgbClr val="FF0000"/>
                </a:solidFill>
              </a:rPr>
              <a:t>like</a:t>
            </a:r>
            <a:r>
              <a:rPr lang="es-ES" sz="2800" dirty="0">
                <a:solidFill>
                  <a:srgbClr val="FF0000"/>
                </a:solidFill>
              </a:rPr>
              <a:t> </a:t>
            </a:r>
            <a:r>
              <a:rPr lang="es-ES" sz="2800" dirty="0" err="1">
                <a:solidFill>
                  <a:srgbClr val="FF0000"/>
                </a:solidFill>
              </a:rPr>
              <a:t>to</a:t>
            </a:r>
            <a:r>
              <a:rPr lang="es-ES" sz="2800" dirty="0">
                <a:solidFill>
                  <a:srgbClr val="FF0000"/>
                </a:solidFill>
              </a:rPr>
              <a:t> </a:t>
            </a:r>
            <a:r>
              <a:rPr lang="es-ES" sz="2800" dirty="0" err="1">
                <a:solidFill>
                  <a:srgbClr val="FF0000"/>
                </a:solidFill>
              </a:rPr>
              <a:t>conduct</a:t>
            </a:r>
            <a:r>
              <a:rPr lang="es-ES" sz="2800" dirty="0">
                <a:solidFill>
                  <a:srgbClr val="FF0000"/>
                </a:solidFill>
              </a:rPr>
              <a:t> a tutorial </a:t>
            </a:r>
            <a:r>
              <a:rPr lang="es-ES" sz="2800" dirty="0" err="1">
                <a:solidFill>
                  <a:srgbClr val="FF0000"/>
                </a:solidFill>
              </a:rPr>
              <a:t>to</a:t>
            </a:r>
            <a:r>
              <a:rPr lang="es-ES" sz="2800" dirty="0">
                <a:solidFill>
                  <a:srgbClr val="FF0000"/>
                </a:solidFill>
              </a:rPr>
              <a:t> </a:t>
            </a:r>
            <a:r>
              <a:rPr lang="es-ES" sz="2800" dirty="0" err="1">
                <a:solidFill>
                  <a:srgbClr val="FF0000"/>
                </a:solidFill>
              </a:rPr>
              <a:t>also</a:t>
            </a:r>
            <a:r>
              <a:rPr lang="es-ES" sz="2800" dirty="0">
                <a:solidFill>
                  <a:srgbClr val="FF0000"/>
                </a:solidFill>
              </a:rPr>
              <a:t> </a:t>
            </a:r>
            <a:r>
              <a:rPr lang="es-ES" sz="2800" dirty="0" err="1">
                <a:solidFill>
                  <a:srgbClr val="FF0000"/>
                </a:solidFill>
              </a:rPr>
              <a:t>receive</a:t>
            </a:r>
            <a:r>
              <a:rPr lang="es-ES" sz="2800" dirty="0">
                <a:solidFill>
                  <a:srgbClr val="FF0000"/>
                </a:solidFill>
              </a:rPr>
              <a:t> </a:t>
            </a:r>
            <a:r>
              <a:rPr lang="es-ES" sz="2800" dirty="0" err="1">
                <a:solidFill>
                  <a:srgbClr val="FF0000"/>
                </a:solidFill>
              </a:rPr>
              <a:t>feedback</a:t>
            </a:r>
            <a:r>
              <a:rPr lang="es-ES" sz="2800" dirty="0">
                <a:solidFill>
                  <a:srgbClr val="FF0000"/>
                </a:solidFill>
              </a:rPr>
              <a:t> </a:t>
            </a:r>
            <a:r>
              <a:rPr lang="es-ES" sz="2800" dirty="0" err="1">
                <a:solidFill>
                  <a:srgbClr val="FF0000"/>
                </a:solidFill>
              </a:rPr>
              <a:t>from</a:t>
            </a:r>
            <a:r>
              <a:rPr lang="es-ES" sz="2800" dirty="0">
                <a:solidFill>
                  <a:srgbClr val="FF0000"/>
                </a:solidFill>
              </a:rPr>
              <a:t> </a:t>
            </a:r>
            <a:r>
              <a:rPr lang="es-ES" sz="2800" dirty="0" err="1" smtClean="0">
                <a:solidFill>
                  <a:srgbClr val="FF0000"/>
                </a:solidFill>
              </a:rPr>
              <a:t>users</a:t>
            </a:r>
            <a:r>
              <a:rPr lang="es-ES" sz="2800" dirty="0" smtClean="0">
                <a:solidFill>
                  <a:srgbClr val="FF0000"/>
                </a:solidFill>
              </a:rPr>
              <a:t>. Date/time: </a:t>
            </a:r>
            <a:r>
              <a:rPr lang="es-ES" sz="2800" dirty="0" err="1" smtClean="0">
                <a:solidFill>
                  <a:srgbClr val="FF0000"/>
                </a:solidFill>
              </a:rPr>
              <a:t>Next</a:t>
            </a:r>
            <a:r>
              <a:rPr lang="es-ES" sz="2800" dirty="0" smtClean="0">
                <a:solidFill>
                  <a:srgbClr val="FF0000"/>
                </a:solidFill>
              </a:rPr>
              <a:t> </a:t>
            </a:r>
            <a:r>
              <a:rPr lang="es-ES" sz="2800" dirty="0" err="1" smtClean="0">
                <a:solidFill>
                  <a:srgbClr val="FF0000"/>
                </a:solidFill>
              </a:rPr>
              <a:t>week</a:t>
            </a:r>
            <a:r>
              <a:rPr lang="es-ES" sz="2800" dirty="0" smtClean="0">
                <a:solidFill>
                  <a:srgbClr val="FF0000"/>
                </a:solidFill>
              </a:rPr>
              <a:t>?</a:t>
            </a:r>
            <a:endParaRPr lang="en-GB" sz="2800" dirty="0" smtClean="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  <a:p>
            <a:endParaRPr lang="en-GB" sz="2800" dirty="0" smtClean="0">
              <a:solidFill>
                <a:srgbClr val="404040"/>
              </a:solidFill>
              <a:latin typeface="Arial" charset="0"/>
              <a:ea typeface="+mn-ea"/>
              <a:cs typeface="+mn-cs"/>
              <a:hlinkClick r:id="rId2"/>
            </a:endParaRPr>
          </a:p>
          <a:p>
            <a:r>
              <a:rPr lang="en-GB" sz="2800" dirty="0" smtClean="0">
                <a:solidFill>
                  <a:srgbClr val="404040"/>
                </a:solidFill>
                <a:latin typeface="Arial" charset="0"/>
                <a:ea typeface="+mn-ea"/>
                <a:cs typeface="+mn-cs"/>
              </a:rPr>
              <a:t>Joaquin.Trinanes@noaa.gov </a:t>
            </a:r>
          </a:p>
          <a:p>
            <a:endParaRPr lang="en-GB" sz="3200" b="1" dirty="0">
              <a:solidFill>
                <a:srgbClr val="40404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64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11560" y="1124744"/>
            <a:ext cx="8153400" cy="129614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lvl="0" algn="just" fontAlgn="auto">
              <a:lnSpc>
                <a:spcPct val="80000"/>
              </a:lnSpc>
              <a:spcBef>
                <a:spcPct val="20000"/>
              </a:spcBef>
              <a:spcAft>
                <a:spcPts val="1200"/>
              </a:spcAft>
              <a:buClr>
                <a:schemeClr val="accent3"/>
              </a:buClr>
              <a:buSzPct val="95000"/>
              <a:defRPr/>
            </a:pPr>
            <a:r>
              <a:rPr lang="es-ES" sz="2400" dirty="0" err="1" smtClean="0">
                <a:latin typeface="+mj-lt"/>
              </a:rPr>
              <a:t>This</a:t>
            </a:r>
            <a:r>
              <a:rPr lang="es-ES" sz="2400" dirty="0" smtClean="0">
                <a:latin typeface="+mj-lt"/>
              </a:rPr>
              <a:t> </a:t>
            </a:r>
            <a:r>
              <a:rPr lang="es-ES" sz="2400" dirty="0" err="1" smtClean="0">
                <a:latin typeface="+mj-lt"/>
              </a:rPr>
              <a:t>year</a:t>
            </a:r>
            <a:r>
              <a:rPr lang="es-ES" sz="2400" dirty="0" smtClean="0">
                <a:latin typeface="+mj-lt"/>
              </a:rPr>
              <a:t>, AOML </a:t>
            </a:r>
            <a:r>
              <a:rPr lang="es-ES" sz="2400" dirty="0" err="1" smtClean="0">
                <a:latin typeface="+mj-lt"/>
              </a:rPr>
              <a:t>became</a:t>
            </a:r>
            <a:r>
              <a:rPr lang="es-ES" sz="2400" dirty="0" smtClean="0">
                <a:latin typeface="+mj-lt"/>
              </a:rPr>
              <a:t> </a:t>
            </a:r>
            <a:r>
              <a:rPr lang="es-ES" sz="2400" dirty="0">
                <a:latin typeface="+mj-lt"/>
              </a:rPr>
              <a:t>home </a:t>
            </a:r>
            <a:r>
              <a:rPr lang="es-ES" sz="2400" dirty="0" err="1">
                <a:latin typeface="+mj-lt"/>
              </a:rPr>
              <a:t>to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one</a:t>
            </a:r>
            <a:r>
              <a:rPr lang="es-ES" sz="2400" dirty="0">
                <a:latin typeface="+mj-lt"/>
              </a:rPr>
              <a:t> of </a:t>
            </a:r>
            <a:r>
              <a:rPr lang="es-ES" sz="2400" dirty="0" err="1">
                <a:latin typeface="+mj-lt"/>
              </a:rPr>
              <a:t>the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two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nodes</a:t>
            </a:r>
            <a:r>
              <a:rPr lang="es-ES" sz="2400" dirty="0">
                <a:latin typeface="+mj-lt"/>
              </a:rPr>
              <a:t> of </a:t>
            </a:r>
            <a:r>
              <a:rPr lang="es-ES" sz="2400" dirty="0" err="1">
                <a:latin typeface="+mj-lt"/>
              </a:rPr>
              <a:t>the</a:t>
            </a:r>
            <a:r>
              <a:rPr lang="es-ES" sz="2400" dirty="0">
                <a:latin typeface="+mj-lt"/>
              </a:rPr>
              <a:t> NESDIS </a:t>
            </a:r>
            <a:r>
              <a:rPr lang="es-ES" sz="2400" dirty="0" err="1">
                <a:latin typeface="+mj-lt"/>
              </a:rPr>
              <a:t>OceanWatch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Program</a:t>
            </a:r>
            <a:r>
              <a:rPr lang="es-ES" sz="2400" dirty="0" smtClean="0">
                <a:latin typeface="+mj-lt"/>
              </a:rPr>
              <a:t>, </a:t>
            </a:r>
            <a:r>
              <a:rPr lang="es-ES" sz="2400" dirty="0" err="1" smtClean="0">
                <a:latin typeface="+mj-lt"/>
              </a:rPr>
              <a:t>the</a:t>
            </a:r>
            <a:r>
              <a:rPr lang="es-ES" sz="2400" dirty="0" smtClean="0">
                <a:latin typeface="+mj-lt"/>
              </a:rPr>
              <a:t> </a:t>
            </a:r>
            <a:r>
              <a:rPr lang="es-ES" sz="2400" dirty="0" err="1" smtClean="0">
                <a:latin typeface="+mj-lt"/>
              </a:rPr>
              <a:t>Atlantic</a:t>
            </a:r>
            <a:r>
              <a:rPr lang="es-ES" sz="2400" dirty="0" smtClean="0">
                <a:latin typeface="+mj-lt"/>
              </a:rPr>
              <a:t> </a:t>
            </a:r>
            <a:r>
              <a:rPr lang="es-ES" sz="2400" dirty="0" err="1" smtClean="0">
                <a:latin typeface="+mj-lt"/>
              </a:rPr>
              <a:t>OceanWatch</a:t>
            </a:r>
            <a:r>
              <a:rPr lang="es-ES" sz="2400" dirty="0" smtClean="0">
                <a:latin typeface="+mj-lt"/>
              </a:rPr>
              <a:t> </a:t>
            </a:r>
            <a:r>
              <a:rPr lang="es-ES" sz="2400" dirty="0" err="1" smtClean="0">
                <a:latin typeface="+mj-lt"/>
              </a:rPr>
              <a:t>node</a:t>
            </a:r>
            <a:r>
              <a:rPr lang="es-ES" sz="2400" dirty="0" smtClean="0">
                <a:latin typeface="+mj-lt"/>
              </a:rPr>
              <a:t>.</a:t>
            </a:r>
          </a:p>
          <a:p>
            <a:pPr algn="just" fontAlgn="auto">
              <a:lnSpc>
                <a:spcPct val="80000"/>
              </a:lnSpc>
              <a:spcBef>
                <a:spcPct val="20000"/>
              </a:spcBef>
              <a:spcAft>
                <a:spcPts val="1200"/>
              </a:spcAft>
              <a:buClr>
                <a:schemeClr val="accent3"/>
              </a:buClr>
              <a:buSzPct val="95000"/>
              <a:defRPr/>
            </a:pPr>
            <a:r>
              <a:rPr lang="es-ES" sz="2000" dirty="0" err="1" smtClean="0">
                <a:solidFill>
                  <a:srgbClr val="FF0000"/>
                </a:solidFill>
              </a:rPr>
              <a:t>Gustavo.Goni</a:t>
            </a:r>
            <a:r>
              <a:rPr lang="es-ES" sz="2000" dirty="0">
                <a:solidFill>
                  <a:srgbClr val="FF0000"/>
                </a:solidFill>
              </a:rPr>
              <a:t>	</a:t>
            </a:r>
            <a:r>
              <a:rPr lang="es-ES" sz="2000" dirty="0" err="1">
                <a:solidFill>
                  <a:srgbClr val="FF0000"/>
                </a:solidFill>
              </a:rPr>
              <a:t>Atlantic</a:t>
            </a:r>
            <a:r>
              <a:rPr lang="es-ES" sz="2000" dirty="0">
                <a:solidFill>
                  <a:srgbClr val="FF0000"/>
                </a:solidFill>
              </a:rPr>
              <a:t> </a:t>
            </a:r>
            <a:r>
              <a:rPr lang="es-ES" sz="2000" dirty="0" err="1">
                <a:solidFill>
                  <a:srgbClr val="FF0000"/>
                </a:solidFill>
              </a:rPr>
              <a:t>OceanWatch</a:t>
            </a:r>
            <a:r>
              <a:rPr lang="es-ES" sz="2000" dirty="0">
                <a:solidFill>
                  <a:srgbClr val="FF0000"/>
                </a:solidFill>
              </a:rPr>
              <a:t> </a:t>
            </a:r>
            <a:r>
              <a:rPr lang="es-ES" sz="2000" dirty="0" err="1">
                <a:solidFill>
                  <a:srgbClr val="FF0000"/>
                </a:solidFill>
              </a:rPr>
              <a:t>Node</a:t>
            </a:r>
            <a:r>
              <a:rPr lang="es-ES" sz="2000" dirty="0">
                <a:solidFill>
                  <a:srgbClr val="FF0000"/>
                </a:solidFill>
              </a:rPr>
              <a:t> </a:t>
            </a:r>
            <a:r>
              <a:rPr lang="es-ES" sz="2000" dirty="0" smtClean="0">
                <a:solidFill>
                  <a:srgbClr val="FF0000"/>
                </a:solidFill>
              </a:rPr>
              <a:t>Manager</a:t>
            </a:r>
            <a:endParaRPr lang="es-ES" sz="2000" dirty="0" smtClean="0">
              <a:latin typeface="+mj-lt"/>
            </a:endParaRPr>
          </a:p>
          <a:p>
            <a:pPr lvl="0" algn="just" fontAlgn="auto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3"/>
              </a:buClr>
              <a:buSzPct val="95000"/>
              <a:defRPr/>
            </a:pPr>
            <a:r>
              <a:rPr lang="es-ES" sz="2000" dirty="0" err="1" smtClean="0">
                <a:solidFill>
                  <a:srgbClr val="FF0000"/>
                </a:solidFill>
                <a:latin typeface="+mj-lt"/>
              </a:rPr>
              <a:t>Some</a:t>
            </a:r>
            <a:r>
              <a:rPr lang="es-ES" sz="20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s-ES" sz="2000" dirty="0" err="1" smtClean="0">
                <a:solidFill>
                  <a:srgbClr val="FF0000"/>
                </a:solidFill>
                <a:latin typeface="+mj-lt"/>
              </a:rPr>
              <a:t>details</a:t>
            </a:r>
            <a:r>
              <a:rPr lang="es-ES" sz="2000" dirty="0" smtClean="0">
                <a:latin typeface="+mj-lt"/>
              </a:rPr>
              <a:t> </a:t>
            </a:r>
          </a:p>
          <a:p>
            <a:pPr marL="228600" lvl="1" algn="just" fontAlgn="auto">
              <a:lnSpc>
                <a:spcPct val="80000"/>
              </a:lnSpc>
              <a:spcBef>
                <a:spcPct val="20000"/>
              </a:spcBef>
              <a:spcAft>
                <a:spcPts val="1800"/>
              </a:spcAft>
              <a:buClr>
                <a:schemeClr val="accent3"/>
              </a:buClr>
              <a:buSzPct val="95000"/>
              <a:defRPr/>
            </a:pPr>
            <a:r>
              <a:rPr lang="es-ES" sz="2000" dirty="0" err="1" smtClean="0">
                <a:latin typeface="+mj-lt"/>
              </a:rPr>
              <a:t>Will</a:t>
            </a:r>
            <a:r>
              <a:rPr lang="es-ES" sz="2000" dirty="0" smtClean="0">
                <a:latin typeface="+mj-lt"/>
              </a:rPr>
              <a:t> </a:t>
            </a:r>
            <a:r>
              <a:rPr lang="es-ES" sz="2000" dirty="0" err="1" smtClean="0">
                <a:latin typeface="+mj-lt"/>
              </a:rPr>
              <a:t>provide</a:t>
            </a:r>
            <a:r>
              <a:rPr lang="es-ES" sz="2000" dirty="0" smtClean="0">
                <a:latin typeface="+mj-lt"/>
              </a:rPr>
              <a:t> </a:t>
            </a:r>
            <a:r>
              <a:rPr lang="es-ES" sz="2000" dirty="0" err="1">
                <a:latin typeface="+mj-lt"/>
              </a:rPr>
              <a:t>integrated</a:t>
            </a:r>
            <a:r>
              <a:rPr lang="es-ES" sz="2000" dirty="0">
                <a:latin typeface="+mj-lt"/>
              </a:rPr>
              <a:t> data and </a:t>
            </a:r>
            <a:r>
              <a:rPr lang="es-ES" sz="2000" dirty="0" err="1">
                <a:latin typeface="+mj-lt"/>
              </a:rPr>
              <a:t>tools</a:t>
            </a:r>
            <a:r>
              <a:rPr lang="es-ES" sz="2000" dirty="0">
                <a:latin typeface="+mj-lt"/>
              </a:rPr>
              <a:t> </a:t>
            </a:r>
            <a:r>
              <a:rPr lang="es-ES" sz="2000" dirty="0" err="1">
                <a:latin typeface="+mj-lt"/>
              </a:rPr>
              <a:t>to</a:t>
            </a:r>
            <a:r>
              <a:rPr lang="es-ES" sz="2000" dirty="0">
                <a:latin typeface="+mj-lt"/>
              </a:rPr>
              <a:t> </a:t>
            </a:r>
            <a:r>
              <a:rPr lang="es-ES" sz="2000" dirty="0" err="1">
                <a:latin typeface="+mj-lt"/>
              </a:rPr>
              <a:t>scientists</a:t>
            </a:r>
            <a:r>
              <a:rPr lang="es-ES" sz="2000" dirty="0">
                <a:latin typeface="+mj-lt"/>
              </a:rPr>
              <a:t> </a:t>
            </a:r>
            <a:r>
              <a:rPr lang="es-ES" sz="2000" dirty="0" err="1">
                <a:latin typeface="+mj-lt"/>
              </a:rPr>
              <a:t>to</a:t>
            </a:r>
            <a:r>
              <a:rPr lang="es-ES" sz="2000" dirty="0">
                <a:latin typeface="+mj-lt"/>
              </a:rPr>
              <a:t> </a:t>
            </a:r>
            <a:r>
              <a:rPr lang="es-ES" sz="2000" dirty="0" err="1">
                <a:latin typeface="+mj-lt"/>
              </a:rPr>
              <a:t>better</a:t>
            </a:r>
            <a:r>
              <a:rPr lang="es-ES" sz="2000" dirty="0">
                <a:latin typeface="+mj-lt"/>
              </a:rPr>
              <a:t> </a:t>
            </a:r>
            <a:r>
              <a:rPr lang="es-ES" sz="2000" dirty="0" err="1">
                <a:latin typeface="+mj-lt"/>
              </a:rPr>
              <a:t>understand</a:t>
            </a:r>
            <a:r>
              <a:rPr lang="es-ES" sz="2000" dirty="0">
                <a:latin typeface="+mj-lt"/>
              </a:rPr>
              <a:t> </a:t>
            </a:r>
            <a:r>
              <a:rPr lang="es-ES" sz="2000" dirty="0" err="1">
                <a:latin typeface="+mj-lt"/>
              </a:rPr>
              <a:t>the</a:t>
            </a:r>
            <a:r>
              <a:rPr lang="es-ES" sz="2000" dirty="0">
                <a:latin typeface="+mj-lt"/>
              </a:rPr>
              <a:t> </a:t>
            </a:r>
            <a:r>
              <a:rPr lang="es-ES" sz="2000" dirty="0" err="1">
                <a:latin typeface="+mj-lt"/>
              </a:rPr>
              <a:t>physical</a:t>
            </a:r>
            <a:r>
              <a:rPr lang="es-ES" sz="2000" dirty="0">
                <a:latin typeface="+mj-lt"/>
              </a:rPr>
              <a:t>, </a:t>
            </a:r>
            <a:r>
              <a:rPr lang="es-ES" sz="2000" dirty="0" err="1">
                <a:latin typeface="+mj-lt"/>
              </a:rPr>
              <a:t>biological</a:t>
            </a:r>
            <a:r>
              <a:rPr lang="es-ES" sz="2000" dirty="0">
                <a:latin typeface="+mj-lt"/>
              </a:rPr>
              <a:t>, and </a:t>
            </a:r>
            <a:r>
              <a:rPr lang="es-ES" sz="2000" dirty="0" err="1">
                <a:latin typeface="+mj-lt"/>
              </a:rPr>
              <a:t>chemical</a:t>
            </a:r>
            <a:r>
              <a:rPr lang="es-ES" sz="2000" dirty="0">
                <a:latin typeface="+mj-lt"/>
              </a:rPr>
              <a:t> </a:t>
            </a:r>
            <a:r>
              <a:rPr lang="es-ES" sz="2000" dirty="0" err="1" smtClean="0">
                <a:latin typeface="+mj-lt"/>
              </a:rPr>
              <a:t>ocean</a:t>
            </a:r>
            <a:r>
              <a:rPr lang="es-ES" sz="2000" dirty="0" smtClean="0">
                <a:latin typeface="+mj-lt"/>
              </a:rPr>
              <a:t> </a:t>
            </a:r>
            <a:r>
              <a:rPr lang="es-ES" sz="2000" dirty="0" err="1" smtClean="0">
                <a:latin typeface="+mj-lt"/>
              </a:rPr>
              <a:t>processes</a:t>
            </a:r>
            <a:r>
              <a:rPr lang="es-ES" sz="2000" dirty="0" smtClean="0">
                <a:latin typeface="+mj-lt"/>
              </a:rPr>
              <a:t>.</a:t>
            </a:r>
            <a:r>
              <a:rPr lang="es-ES" sz="2000" dirty="0">
                <a:latin typeface="+mj-lt"/>
              </a:rPr>
              <a:t>  </a:t>
            </a:r>
            <a:endParaRPr lang="es-ES" sz="2000" dirty="0" smtClean="0">
              <a:latin typeface="+mj-lt"/>
            </a:endParaRPr>
          </a:p>
          <a:p>
            <a:pPr marL="228600" lvl="1" algn="just" fontAlgn="auto">
              <a:lnSpc>
                <a:spcPct val="80000"/>
              </a:lnSpc>
              <a:spcBef>
                <a:spcPct val="20000"/>
              </a:spcBef>
              <a:spcAft>
                <a:spcPts val="1800"/>
              </a:spcAft>
              <a:buClr>
                <a:schemeClr val="accent3"/>
              </a:buClr>
              <a:buSzPct val="95000"/>
              <a:defRPr/>
            </a:pPr>
            <a:r>
              <a:rPr lang="es-ES" sz="2000" dirty="0" err="1" smtClean="0">
                <a:latin typeface="+mj-lt"/>
              </a:rPr>
              <a:t>Both</a:t>
            </a:r>
            <a:r>
              <a:rPr lang="es-ES" sz="2000" dirty="0" smtClean="0">
                <a:latin typeface="+mj-lt"/>
              </a:rPr>
              <a:t> </a:t>
            </a:r>
            <a:r>
              <a:rPr lang="es-ES" sz="2000" dirty="0" err="1">
                <a:latin typeface="+mj-lt"/>
              </a:rPr>
              <a:t>CoastWatch</a:t>
            </a:r>
            <a:r>
              <a:rPr lang="es-ES" sz="2000" dirty="0">
                <a:latin typeface="+mj-lt"/>
              </a:rPr>
              <a:t> and </a:t>
            </a:r>
            <a:r>
              <a:rPr lang="es-ES" sz="2000" dirty="0" err="1">
                <a:latin typeface="+mj-lt"/>
              </a:rPr>
              <a:t>OceanWatch</a:t>
            </a:r>
            <a:r>
              <a:rPr lang="es-ES" sz="2000" dirty="0">
                <a:latin typeface="+mj-lt"/>
              </a:rPr>
              <a:t> </a:t>
            </a:r>
            <a:r>
              <a:rPr lang="es-ES" sz="2000" dirty="0" err="1">
                <a:latin typeface="+mj-lt"/>
              </a:rPr>
              <a:t>efforts</a:t>
            </a:r>
            <a:r>
              <a:rPr lang="es-ES" sz="2000" dirty="0">
                <a:latin typeface="+mj-lt"/>
              </a:rPr>
              <a:t> </a:t>
            </a:r>
            <a:r>
              <a:rPr lang="es-ES" sz="2000" dirty="0" err="1">
                <a:latin typeface="+mj-lt"/>
              </a:rPr>
              <a:t>will</a:t>
            </a:r>
            <a:r>
              <a:rPr lang="es-ES" sz="2000" dirty="0">
                <a:latin typeface="+mj-lt"/>
              </a:rPr>
              <a:t> </a:t>
            </a:r>
            <a:r>
              <a:rPr lang="es-ES" sz="2000" dirty="0" err="1">
                <a:latin typeface="+mj-lt"/>
              </a:rPr>
              <a:t>run</a:t>
            </a:r>
            <a:r>
              <a:rPr lang="es-ES" sz="2000" dirty="0">
                <a:latin typeface="+mj-lt"/>
              </a:rPr>
              <a:t> in </a:t>
            </a:r>
            <a:r>
              <a:rPr lang="es-ES" sz="2000" dirty="0" err="1">
                <a:latin typeface="+mj-lt"/>
              </a:rPr>
              <a:t>parallel</a:t>
            </a:r>
            <a:r>
              <a:rPr lang="es-ES" sz="2000" dirty="0">
                <a:latin typeface="+mj-lt"/>
              </a:rPr>
              <a:t>, </a:t>
            </a:r>
            <a:r>
              <a:rPr lang="es-ES" sz="2000" dirty="0" err="1">
                <a:latin typeface="+mj-lt"/>
              </a:rPr>
              <a:t>with</a:t>
            </a:r>
            <a:r>
              <a:rPr lang="es-ES" sz="2000" dirty="0">
                <a:latin typeface="+mj-lt"/>
              </a:rPr>
              <a:t> </a:t>
            </a:r>
            <a:r>
              <a:rPr lang="es-ES" sz="2000" dirty="0" err="1">
                <a:latin typeface="+mj-lt"/>
              </a:rPr>
              <a:t>the</a:t>
            </a:r>
            <a:r>
              <a:rPr lang="es-ES" sz="2000" dirty="0">
                <a:latin typeface="+mj-lt"/>
              </a:rPr>
              <a:t> </a:t>
            </a:r>
            <a:r>
              <a:rPr lang="es-ES" sz="2000" dirty="0" err="1">
                <a:latin typeface="+mj-lt"/>
              </a:rPr>
              <a:t>latter</a:t>
            </a:r>
            <a:r>
              <a:rPr lang="es-ES" sz="2000" dirty="0">
                <a:latin typeface="+mj-lt"/>
              </a:rPr>
              <a:t> </a:t>
            </a:r>
            <a:r>
              <a:rPr lang="es-ES" sz="2000" dirty="0" err="1">
                <a:latin typeface="+mj-lt"/>
              </a:rPr>
              <a:t>focusing</a:t>
            </a:r>
            <a:r>
              <a:rPr lang="es-ES" sz="2000" dirty="0">
                <a:latin typeface="+mj-lt"/>
              </a:rPr>
              <a:t> </a:t>
            </a:r>
            <a:r>
              <a:rPr lang="es-ES" sz="2000" dirty="0" err="1">
                <a:latin typeface="+mj-lt"/>
              </a:rPr>
              <a:t>on</a:t>
            </a:r>
            <a:r>
              <a:rPr lang="es-ES" sz="2000" dirty="0">
                <a:latin typeface="+mj-lt"/>
              </a:rPr>
              <a:t> a </a:t>
            </a:r>
            <a:r>
              <a:rPr lang="es-ES" sz="2000" dirty="0" err="1">
                <a:latin typeface="+mj-lt"/>
              </a:rPr>
              <a:t>larger</a:t>
            </a:r>
            <a:r>
              <a:rPr lang="es-ES" sz="2000" dirty="0">
                <a:latin typeface="+mj-lt"/>
              </a:rPr>
              <a:t> </a:t>
            </a:r>
            <a:r>
              <a:rPr lang="es-ES" sz="2000" dirty="0" err="1">
                <a:latin typeface="+mj-lt"/>
              </a:rPr>
              <a:t>region</a:t>
            </a:r>
            <a:r>
              <a:rPr lang="es-ES" sz="2000" dirty="0">
                <a:latin typeface="+mj-lt"/>
              </a:rPr>
              <a:t> of </a:t>
            </a:r>
            <a:r>
              <a:rPr lang="es-ES" sz="2000" dirty="0" err="1">
                <a:latin typeface="+mj-lt"/>
              </a:rPr>
              <a:t>interest</a:t>
            </a:r>
            <a:r>
              <a:rPr lang="es-ES" sz="2000" dirty="0">
                <a:latin typeface="+mj-lt"/>
              </a:rPr>
              <a:t>, </a:t>
            </a:r>
            <a:r>
              <a:rPr lang="es-ES" sz="2000" dirty="0" err="1">
                <a:latin typeface="+mj-lt"/>
              </a:rPr>
              <a:t>primarily</a:t>
            </a:r>
            <a:r>
              <a:rPr lang="es-ES" sz="2000" dirty="0">
                <a:latin typeface="+mj-lt"/>
              </a:rPr>
              <a:t> </a:t>
            </a:r>
            <a:r>
              <a:rPr lang="es-ES" sz="2000" dirty="0" err="1">
                <a:latin typeface="+mj-lt"/>
              </a:rPr>
              <a:t>the</a:t>
            </a:r>
            <a:r>
              <a:rPr lang="es-ES" sz="2000" dirty="0">
                <a:latin typeface="+mj-lt"/>
              </a:rPr>
              <a:t> </a:t>
            </a:r>
            <a:r>
              <a:rPr lang="es-ES" sz="2000" dirty="0" err="1">
                <a:latin typeface="+mj-lt"/>
              </a:rPr>
              <a:t>Atlantic</a:t>
            </a:r>
            <a:r>
              <a:rPr lang="es-ES" sz="2000" dirty="0">
                <a:latin typeface="+mj-lt"/>
              </a:rPr>
              <a:t> </a:t>
            </a:r>
            <a:r>
              <a:rPr lang="es-ES" sz="2000" dirty="0" err="1">
                <a:latin typeface="+mj-lt"/>
              </a:rPr>
              <a:t>basin</a:t>
            </a:r>
            <a:r>
              <a:rPr lang="es-ES" sz="2000" dirty="0">
                <a:latin typeface="+mj-lt"/>
              </a:rPr>
              <a:t> and global </a:t>
            </a:r>
            <a:r>
              <a:rPr lang="es-ES" sz="2000" dirty="0" err="1">
                <a:latin typeface="+mj-lt"/>
              </a:rPr>
              <a:t>oceans</a:t>
            </a:r>
            <a:r>
              <a:rPr lang="es-ES" sz="2000" dirty="0">
                <a:latin typeface="+mj-lt"/>
              </a:rPr>
              <a:t>. </a:t>
            </a:r>
            <a:endParaRPr lang="es-ES" sz="2000" dirty="0" smtClean="0">
              <a:latin typeface="+mj-lt"/>
            </a:endParaRPr>
          </a:p>
          <a:p>
            <a:pPr marL="228600" lvl="1" algn="just" fontAlgn="auto">
              <a:lnSpc>
                <a:spcPct val="80000"/>
              </a:lnSpc>
              <a:spcBef>
                <a:spcPct val="20000"/>
              </a:spcBef>
              <a:spcAft>
                <a:spcPts val="1800"/>
              </a:spcAft>
              <a:buClr>
                <a:schemeClr val="accent3"/>
              </a:buClr>
              <a:buSzPct val="95000"/>
              <a:defRPr/>
            </a:pPr>
            <a:r>
              <a:rPr lang="es-ES" sz="2000" dirty="0" err="1" smtClean="0">
                <a:latin typeface="+mj-lt"/>
              </a:rPr>
              <a:t>Scientific</a:t>
            </a:r>
            <a:r>
              <a:rPr lang="es-ES" sz="2000" dirty="0" smtClean="0">
                <a:latin typeface="+mj-lt"/>
              </a:rPr>
              <a:t> </a:t>
            </a:r>
            <a:r>
              <a:rPr lang="es-ES" sz="2000" dirty="0" err="1">
                <a:latin typeface="+mj-lt"/>
              </a:rPr>
              <a:t>quality</a:t>
            </a:r>
            <a:r>
              <a:rPr lang="es-ES" sz="2000" dirty="0">
                <a:latin typeface="+mj-lt"/>
              </a:rPr>
              <a:t> </a:t>
            </a:r>
            <a:r>
              <a:rPr lang="es-ES" sz="2000" dirty="0" err="1">
                <a:latin typeface="+mj-lt"/>
              </a:rPr>
              <a:t>products</a:t>
            </a:r>
            <a:r>
              <a:rPr lang="es-ES" sz="2000" dirty="0">
                <a:latin typeface="+mj-lt"/>
              </a:rPr>
              <a:t> and </a:t>
            </a:r>
            <a:r>
              <a:rPr lang="es-ES" sz="2000" dirty="0" err="1">
                <a:latin typeface="+mj-lt"/>
              </a:rPr>
              <a:t>near</a:t>
            </a:r>
            <a:r>
              <a:rPr lang="es-ES" sz="2000" dirty="0">
                <a:latin typeface="+mj-lt"/>
              </a:rPr>
              <a:t>-real time </a:t>
            </a:r>
            <a:r>
              <a:rPr lang="es-ES" sz="2000" dirty="0" err="1">
                <a:latin typeface="+mj-lt"/>
              </a:rPr>
              <a:t>datasets</a:t>
            </a:r>
            <a:r>
              <a:rPr lang="es-ES" sz="2000" dirty="0">
                <a:latin typeface="+mj-lt"/>
              </a:rPr>
              <a:t> </a:t>
            </a:r>
            <a:r>
              <a:rPr lang="es-ES" sz="2000" dirty="0" err="1">
                <a:latin typeface="+mj-lt"/>
              </a:rPr>
              <a:t>will</a:t>
            </a:r>
            <a:r>
              <a:rPr lang="es-ES" sz="2000" dirty="0">
                <a:latin typeface="+mj-lt"/>
              </a:rPr>
              <a:t> be </a:t>
            </a:r>
            <a:r>
              <a:rPr lang="es-ES" sz="2000" dirty="0" err="1">
                <a:latin typeface="+mj-lt"/>
              </a:rPr>
              <a:t>provided</a:t>
            </a:r>
            <a:r>
              <a:rPr lang="es-ES" sz="2000" dirty="0">
                <a:latin typeface="+mj-lt"/>
              </a:rPr>
              <a:t> and </a:t>
            </a:r>
            <a:r>
              <a:rPr lang="es-ES" sz="2000" dirty="0" err="1">
                <a:latin typeface="+mj-lt"/>
              </a:rPr>
              <a:t>geared</a:t>
            </a:r>
            <a:r>
              <a:rPr lang="es-ES" sz="2000" dirty="0">
                <a:latin typeface="+mj-lt"/>
              </a:rPr>
              <a:t> </a:t>
            </a:r>
            <a:r>
              <a:rPr lang="es-ES" sz="2000" dirty="0" err="1">
                <a:latin typeface="+mj-lt"/>
              </a:rPr>
              <a:t>towards</a:t>
            </a:r>
            <a:r>
              <a:rPr lang="es-ES" sz="2000" dirty="0">
                <a:latin typeface="+mj-lt"/>
              </a:rPr>
              <a:t> </a:t>
            </a:r>
            <a:r>
              <a:rPr lang="es-ES" sz="2000" dirty="0" err="1">
                <a:latin typeface="+mj-lt"/>
              </a:rPr>
              <a:t>supporting</a:t>
            </a:r>
            <a:r>
              <a:rPr lang="es-ES" sz="2000" dirty="0">
                <a:latin typeface="+mj-lt"/>
              </a:rPr>
              <a:t> </a:t>
            </a:r>
            <a:r>
              <a:rPr lang="es-ES" sz="2000" dirty="0" err="1">
                <a:latin typeface="+mj-lt"/>
              </a:rPr>
              <a:t>climate</a:t>
            </a:r>
            <a:r>
              <a:rPr lang="es-ES" sz="2000" dirty="0">
                <a:latin typeface="+mj-lt"/>
              </a:rPr>
              <a:t>, </a:t>
            </a:r>
            <a:r>
              <a:rPr lang="es-ES" sz="2000" dirty="0" err="1">
                <a:latin typeface="+mj-lt"/>
              </a:rPr>
              <a:t>ocean</a:t>
            </a:r>
            <a:r>
              <a:rPr lang="es-ES" sz="2000" dirty="0">
                <a:latin typeface="+mj-lt"/>
              </a:rPr>
              <a:t>, </a:t>
            </a:r>
            <a:r>
              <a:rPr lang="es-ES" sz="2000" dirty="0" err="1">
                <a:latin typeface="+mj-lt"/>
              </a:rPr>
              <a:t>ecosystems</a:t>
            </a:r>
            <a:r>
              <a:rPr lang="es-ES" sz="2000" dirty="0">
                <a:latin typeface="+mj-lt"/>
              </a:rPr>
              <a:t>, and </a:t>
            </a:r>
            <a:r>
              <a:rPr lang="es-ES" sz="2000" dirty="0" err="1">
                <a:latin typeface="+mj-lt"/>
              </a:rPr>
              <a:t>weather</a:t>
            </a:r>
            <a:r>
              <a:rPr lang="es-ES" sz="2000" dirty="0">
                <a:latin typeface="+mj-lt"/>
              </a:rPr>
              <a:t> </a:t>
            </a:r>
            <a:r>
              <a:rPr lang="es-ES" sz="2000" dirty="0" err="1">
                <a:latin typeface="+mj-lt"/>
              </a:rPr>
              <a:t>studies</a:t>
            </a:r>
            <a:r>
              <a:rPr lang="es-ES" sz="2000" dirty="0">
                <a:latin typeface="+mj-lt"/>
              </a:rPr>
              <a:t>.  </a:t>
            </a:r>
            <a:endParaRPr lang="es-ES" sz="2000" dirty="0" smtClean="0">
              <a:latin typeface="+mj-lt"/>
            </a:endParaRPr>
          </a:p>
          <a:p>
            <a:pPr marL="228600" lvl="1" algn="just" fontAlgn="auto">
              <a:lnSpc>
                <a:spcPct val="80000"/>
              </a:lnSpc>
              <a:spcBef>
                <a:spcPct val="20000"/>
              </a:spcBef>
              <a:spcAft>
                <a:spcPts val="1800"/>
              </a:spcAft>
              <a:buClr>
                <a:schemeClr val="accent3"/>
              </a:buClr>
              <a:buSzPct val="95000"/>
              <a:defRPr/>
            </a:pPr>
            <a:r>
              <a:rPr lang="es-ES" sz="2000" dirty="0" smtClean="0">
                <a:latin typeface="+mj-lt"/>
              </a:rPr>
              <a:t>Tools </a:t>
            </a:r>
            <a:r>
              <a:rPr lang="es-ES" sz="2000" dirty="0" err="1">
                <a:latin typeface="+mj-lt"/>
              </a:rPr>
              <a:t>will</a:t>
            </a:r>
            <a:r>
              <a:rPr lang="es-ES" sz="2000" dirty="0">
                <a:latin typeface="+mj-lt"/>
              </a:rPr>
              <a:t> be </a:t>
            </a:r>
            <a:r>
              <a:rPr lang="es-ES" sz="2000" dirty="0" err="1">
                <a:latin typeface="+mj-lt"/>
              </a:rPr>
              <a:t>developed</a:t>
            </a:r>
            <a:r>
              <a:rPr lang="es-ES" sz="2000" dirty="0">
                <a:latin typeface="+mj-lt"/>
              </a:rPr>
              <a:t> and </a:t>
            </a:r>
            <a:r>
              <a:rPr lang="es-ES" sz="2000" dirty="0" err="1">
                <a:latin typeface="+mj-lt"/>
              </a:rPr>
              <a:t>implemented</a:t>
            </a:r>
            <a:r>
              <a:rPr lang="es-ES" sz="2000" dirty="0">
                <a:latin typeface="+mj-lt"/>
              </a:rPr>
              <a:t> </a:t>
            </a:r>
            <a:r>
              <a:rPr lang="es-ES" sz="2000" dirty="0" err="1">
                <a:latin typeface="+mj-lt"/>
              </a:rPr>
              <a:t>to</a:t>
            </a:r>
            <a:r>
              <a:rPr lang="es-ES" sz="2000" dirty="0">
                <a:latin typeface="+mj-lt"/>
              </a:rPr>
              <a:t> </a:t>
            </a:r>
            <a:r>
              <a:rPr lang="es-ES" sz="2000" dirty="0" err="1">
                <a:latin typeface="+mj-lt"/>
              </a:rPr>
              <a:t>deliver</a:t>
            </a:r>
            <a:r>
              <a:rPr lang="es-ES" sz="2000" dirty="0">
                <a:latin typeface="+mj-lt"/>
              </a:rPr>
              <a:t> interoperable </a:t>
            </a:r>
            <a:r>
              <a:rPr lang="es-ES" sz="2000" dirty="0" err="1">
                <a:latin typeface="+mj-lt"/>
              </a:rPr>
              <a:t>products</a:t>
            </a:r>
            <a:r>
              <a:rPr lang="es-ES" sz="2000" dirty="0">
                <a:latin typeface="+mj-lt"/>
              </a:rPr>
              <a:t> </a:t>
            </a:r>
            <a:r>
              <a:rPr lang="es-ES" sz="2000" dirty="0" err="1">
                <a:latin typeface="+mj-lt"/>
              </a:rPr>
              <a:t>through</a:t>
            </a:r>
            <a:r>
              <a:rPr lang="es-ES" sz="2000" dirty="0">
                <a:latin typeface="+mj-lt"/>
              </a:rPr>
              <a:t> a </a:t>
            </a:r>
            <a:r>
              <a:rPr lang="es-ES" sz="2000" dirty="0" err="1">
                <a:latin typeface="+mj-lt"/>
              </a:rPr>
              <a:t>service-oriented</a:t>
            </a:r>
            <a:r>
              <a:rPr lang="es-ES" sz="2000" dirty="0">
                <a:latin typeface="+mj-lt"/>
              </a:rPr>
              <a:t> </a:t>
            </a:r>
            <a:r>
              <a:rPr lang="es-ES" sz="2000" dirty="0" err="1">
                <a:latin typeface="+mj-lt"/>
              </a:rPr>
              <a:t>architecture</a:t>
            </a:r>
            <a:r>
              <a:rPr lang="es-ES" sz="2000" dirty="0">
                <a:latin typeface="+mj-lt"/>
              </a:rPr>
              <a:t>, </a:t>
            </a:r>
            <a:r>
              <a:rPr lang="es-ES" sz="2000" dirty="0" err="1">
                <a:latin typeface="+mj-lt"/>
              </a:rPr>
              <a:t>using</a:t>
            </a:r>
            <a:r>
              <a:rPr lang="es-ES" sz="2000" dirty="0">
                <a:latin typeface="+mj-lt"/>
              </a:rPr>
              <a:t> </a:t>
            </a:r>
            <a:r>
              <a:rPr lang="es-ES" sz="2000" dirty="0" err="1">
                <a:latin typeface="+mj-lt"/>
              </a:rPr>
              <a:t>international</a:t>
            </a:r>
            <a:r>
              <a:rPr lang="es-ES" sz="2000" dirty="0">
                <a:latin typeface="+mj-lt"/>
              </a:rPr>
              <a:t> </a:t>
            </a:r>
            <a:r>
              <a:rPr lang="es-ES" sz="2000" dirty="0" err="1">
                <a:latin typeface="+mj-lt"/>
              </a:rPr>
              <a:t>recognized</a:t>
            </a:r>
            <a:r>
              <a:rPr lang="es-ES" sz="2000" dirty="0">
                <a:latin typeface="+mj-lt"/>
              </a:rPr>
              <a:t> </a:t>
            </a:r>
            <a:r>
              <a:rPr lang="es-ES" sz="2000" dirty="0" err="1">
                <a:latin typeface="+mj-lt"/>
              </a:rPr>
              <a:t>standards</a:t>
            </a:r>
            <a:r>
              <a:rPr lang="es-ES" sz="2000" dirty="0">
                <a:latin typeface="+mj-lt"/>
              </a:rPr>
              <a:t> </a:t>
            </a:r>
            <a:r>
              <a:rPr lang="es-ES" sz="2000" dirty="0" err="1">
                <a:latin typeface="+mj-lt"/>
              </a:rPr>
              <a:t>for</a:t>
            </a:r>
            <a:r>
              <a:rPr lang="es-ES" sz="2000" dirty="0">
                <a:latin typeface="+mj-lt"/>
              </a:rPr>
              <a:t> data and </a:t>
            </a:r>
            <a:r>
              <a:rPr lang="es-ES" sz="2000" dirty="0" err="1">
                <a:latin typeface="+mj-lt"/>
              </a:rPr>
              <a:t>metadata</a:t>
            </a:r>
            <a:r>
              <a:rPr lang="es-ES" sz="2000" dirty="0">
                <a:latin typeface="+mj-lt"/>
              </a:rPr>
              <a:t>. </a:t>
            </a:r>
            <a:endParaRPr lang="es-ES" sz="2000" b="1" dirty="0">
              <a:latin typeface="+mj-lt"/>
            </a:endParaRPr>
          </a:p>
        </p:txBody>
      </p:sp>
      <p:sp>
        <p:nvSpPr>
          <p:cNvPr id="5" name="8 CuadroTexto"/>
          <p:cNvSpPr txBox="1"/>
          <p:nvPr/>
        </p:nvSpPr>
        <p:spPr>
          <a:xfrm>
            <a:off x="611560" y="260648"/>
            <a:ext cx="8532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CoastWatch</a:t>
            </a:r>
            <a:r>
              <a:rPr lang="es-ES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/</a:t>
            </a:r>
            <a:r>
              <a:rPr lang="es-ES" sz="4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OceanWatch</a:t>
            </a:r>
            <a:endParaRPr lang="en-US" sz="4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217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8 CuadroTexto"/>
          <p:cNvSpPr txBox="1"/>
          <p:nvPr/>
        </p:nvSpPr>
        <p:spPr>
          <a:xfrm>
            <a:off x="1547664" y="188640"/>
            <a:ext cx="645486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Large</a:t>
            </a:r>
            <a:r>
              <a:rPr lang="es-ES" sz="4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suite of </a:t>
            </a:r>
            <a:r>
              <a:rPr lang="es-ES" sz="4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products</a:t>
            </a:r>
            <a:endParaRPr lang="es-ES" sz="4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s-ES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216" y="908720"/>
            <a:ext cx="2372872" cy="304364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977151"/>
            <a:ext cx="3637823" cy="255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aribb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412776"/>
            <a:ext cx="3246110" cy="2264837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3789040"/>
            <a:ext cx="4242048" cy="9548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4869160"/>
            <a:ext cx="2204177" cy="162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wblended_occam01 (Converted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43808" y="4797152"/>
            <a:ext cx="3131840" cy="153057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1840" y="980728"/>
            <a:ext cx="3168352" cy="272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6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8 CuadroTexto"/>
          <p:cNvSpPr txBox="1"/>
          <p:nvPr/>
        </p:nvSpPr>
        <p:spPr>
          <a:xfrm>
            <a:off x="0" y="26064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Tools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124744"/>
            <a:ext cx="4392488" cy="217089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3356992"/>
            <a:ext cx="5523627" cy="306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76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8 CuadroTexto"/>
          <p:cNvSpPr txBox="1"/>
          <p:nvPr/>
        </p:nvSpPr>
        <p:spPr>
          <a:xfrm>
            <a:off x="0" y="26064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OceanViewer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6752"/>
            <a:ext cx="9144000" cy="519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61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55" y="1628800"/>
            <a:ext cx="8734490" cy="426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8 CuadroTexto"/>
          <p:cNvSpPr txBox="1"/>
          <p:nvPr/>
        </p:nvSpPr>
        <p:spPr>
          <a:xfrm>
            <a:off x="0" y="26064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OceanViewer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955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0800"/>
            <a:ext cx="9144000" cy="421616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0800"/>
            <a:ext cx="9144000" cy="421616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20800"/>
            <a:ext cx="9144000" cy="421616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20800"/>
            <a:ext cx="9144000" cy="421616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320800"/>
            <a:ext cx="9144000" cy="4216160"/>
          </a:xfrm>
          <a:prstGeom prst="rect">
            <a:avLst/>
          </a:prstGeom>
        </p:spPr>
      </p:pic>
      <p:sp>
        <p:nvSpPr>
          <p:cNvPr id="7" name="8 CuadroTexto"/>
          <p:cNvSpPr txBox="1"/>
          <p:nvPr/>
        </p:nvSpPr>
        <p:spPr>
          <a:xfrm>
            <a:off x="0" y="26064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OceanViewer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248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2100"/>
            <a:ext cx="9144000" cy="3721894"/>
          </a:xfrm>
          <a:prstGeom prst="rect">
            <a:avLst/>
          </a:prstGeom>
        </p:spPr>
      </p:pic>
      <p:sp>
        <p:nvSpPr>
          <p:cNvPr id="4" name="8 CuadroTexto"/>
          <p:cNvSpPr txBox="1"/>
          <p:nvPr/>
        </p:nvSpPr>
        <p:spPr>
          <a:xfrm>
            <a:off x="0" y="26064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OceanViewer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324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057400"/>
            <a:ext cx="7391400" cy="4125028"/>
          </a:xfrm>
          <a:prstGeom prst="rect">
            <a:avLst/>
          </a:prstGeom>
        </p:spPr>
      </p:pic>
      <p:sp>
        <p:nvSpPr>
          <p:cNvPr id="8" name="8 CuadroTexto"/>
          <p:cNvSpPr txBox="1"/>
          <p:nvPr/>
        </p:nvSpPr>
        <p:spPr>
          <a:xfrm>
            <a:off x="0" y="26064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</a:t>
            </a:r>
            <a:r>
              <a:rPr lang="es-ES" sz="3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OceanViewer</a:t>
            </a:r>
            <a:r>
              <a:rPr lang="es-E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3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mobile</a:t>
            </a:r>
            <a:r>
              <a:rPr lang="es-E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en-US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391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THEME_BG_IMAGE" val=""/>
  <p:tag name="MMPROD_10261PHOTO" val="iVBORw0KGgoAAAANSUhEUgAAAVUAAAGnCAIAAACINFNrAAAACXBIWXMAAAsTAAALEwEAmpwYAAAKTWlDQ1BQaG90b3Nob3AgSUNDIHByb2ZpbGUAAHjanVN3WJP3Fj7f92UPVkLY8LGXbIEAIiOsCMgQWaIQkgBhhBASQMWFiApWFBURnEhVxILVCkidiOKgKLhnQYqIWotVXDjuH9yntX167+3t+9f7vOec5/zOec8PgBESJpHmomoAOVKFPDrYH49PSMTJvYACFUjgBCAQ5svCZwXFAADwA3l4fnSwP/wBr28AAgBw1S4kEsfh/4O6UCZXACCRAOAiEucLAZBSAMguVMgUAMgYALBTs2QKAJQAAGx5fEIiAKoNAOz0ST4FANipk9wXANiiHKkIAI0BAJkoRyQCQLsAYFWBUiwCwMIAoKxAIi4EwK4BgFm2MkcCgL0FAHaOWJAPQGAAgJlCLMwAIDgCAEMeE80DIEwDoDDSv+CpX3CFuEgBAMDLlc2XS9IzFLiV0Bp38vDg4iHiwmyxQmEXKRBmCeQinJebIxNI5wNMzgwAABr50cH+OD+Q5+bk4eZm52zv9MWi/mvwbyI+IfHf/ryMAgQAEE7P79pf5eXWA3DHAbB1v2upWwDaVgBo3/ldM9sJoFoK0Hr5i3k4/EAenqFQyDwdHAoLC+0lYqG9MOOLPv8z4W/gi372/EAe/tt68ABxmkCZrcCjg/1xYW52rlKO58sEQjFu9+cj/seFf/2OKdHiNLFcLBWK8ViJuFAiTcd5uVKRRCHJleIS6X8y8R+W/QmTdw0ArIZPwE62B7XLbMB+7gECiw5Y0nYAQH7zLYwaC5EAEGc0Mnn3AACTv/mPQCsBAM2XpOMAALzoGFyolBdMxggAAESggSqwQQcMwRSswA6cwR28wBcCYQZEQAwkwDwQQgbkgBwKoRiWQRlUwDrYBLWwAxqgEZrhELTBMTgN5+ASXIHrcBcGYBiewhi8hgkEQcgIE2EhOogRYo7YIs4IF5mOBCJhSDSSgKQg6YgUUSLFyHKkAqlCapFdSCPyLXIUOY1cQPqQ28ggMor8irxHMZSBslED1AJ1QLmoHxqKxqBz0XQ0D12AlqJr0Rq0Hj2AtqKn0UvodXQAfYqOY4DRMQ5mjNlhXIyHRWCJWBomxxZj5Vg1Vo81Yx1YN3YVG8CeYe8IJAKLgBPsCF6EEMJsgpCQR1hMWEOoJewjtBK6CFcJg4Qxwicik6hPtCV6EvnEeGI6sZBYRqwm7iEeIZ4lXicOE1+TSCQOyZLkTgohJZAySQtJa0jbSC2kU6Q+0hBpnEwm65Btyd7kCLKArCCXkbeQD5BPkvvJw+S3FDrFiOJMCaIkUqSUEko1ZT/lBKWfMkKZoKpRzame1AiqiDqfWkltoHZQL1OHqRM0dZolzZsWQ8ukLaPV0JppZ2n3aC/pdLoJ3YMeRZfQl9Jr6Afp5+mD9HcMDYYNg8dIYigZaxl7GacYtxkvmUymBdOXmchUMNcyG5lnmA+Yb1VYKvYqfBWRyhKVOpVWlX6V56pUVXNVP9V5qgtUq1UPq15WfaZGVbNQ46kJ1Bar1akdVbupNq7OUndSj1DPUV+jvl/9gvpjDbKGhUaghkijVGO3xhmNIRbGMmXxWELWclYD6yxrmE1iW7L57Ex2Bfsbdi97TFNDc6pmrGaRZp3mcc0BDsax4PA52ZxKziHODc57LQMtPy2x1mqtZq1+rTfaetq+2mLtcu0W7eva73VwnUCdLJ31Om0693UJuja6UbqFutt1z+o+02PreekJ9cr1Dund0Uf1bfSj9Rfq79bv0R83MDQINpAZbDE4Y/DMkGPoa5hpuNHwhOGoEctoupHEaKPRSaMnuCbuh2fjNXgXPmasbxxirDTeZdxrPGFiaTLbpMSkxeS+Kc2Ua5pmutG003TMzMgs3KzYrMnsjjnVnGueYb7ZvNv8jYWlRZzFSos2i8eW2pZ8ywWWTZb3rJhWPlZ5VvVW16xJ1lzrLOtt1ldsUBtXmwybOpvLtqitm63Edptt3xTiFI8p0in1U27aMez87ArsmuwG7Tn2YfYl9m32zx3MHBId1jt0O3xydHXMdmxwvOuk4TTDqcSpw+lXZxtnoXOd8zUXpkuQyxKXdpcXU22niqdun3rLleUa7rrStdP1o5u7m9yt2W3U3cw9xX2r+00umxvJXcM970H08PdY4nHM452nm6fC85DnL152Xlle+70eT7OcJp7WMG3I28Rb4L3Le2A6Pj1l+s7pAz7GPgKfep+Hvqa+It89viN+1n6Zfgf8nvs7+sv9j/i/4XnyFvFOBWABwQHlAb2BGoGzA2sDHwSZBKUHNQWNBbsGLww+FUIMCQ1ZH3KTb8AX8hv5YzPcZyya0RXKCJ0VWhv6MMwmTB7WEY6GzwjfEH5vpvlM6cy2CIjgR2yIuB9pGZkX+X0UKSoyqi7qUbRTdHF09yzWrORZ+2e9jvGPqYy5O9tqtnJ2Z6xqbFJsY+ybuIC4qriBeIf4RfGXEnQTJAntieTE2MQ9ieNzAudsmjOc5JpUlnRjruXcorkX5unOy553PFk1WZB8OIWYEpeyP+WDIEJQLxhP5aduTR0T8oSbhU9FvqKNolGxt7hKPJLmnVaV9jjdO31D+miGT0Z1xjMJT1IreZEZkrkj801WRNberM/ZcdktOZSclJyjUg1plrQr1zC3KLdPZisrkw3keeZtyhuTh8r35CP5c/PbFWyFTNGjtFKuUA4WTC+oK3hbGFt4uEi9SFrUM99m/ur5IwuCFny9kLBQuLCz2Lh4WfHgIr9FuxYji1MXdy4xXVK6ZHhp8NJ9y2jLspb9UOJYUlXyannc8o5Sg9KlpUMrglc0lamUycturvRauWMVYZVkVe9ql9VbVn8qF5VfrHCsqK74sEa45uJXTl/VfPV5bdra3kq3yu3rSOuk626s91m/r0q9akHV0IbwDa0b8Y3lG19tSt50oXpq9Y7NtM3KzQM1YTXtW8y2rNvyoTaj9nqdf13LVv2tq7e+2Sba1r/dd3vzDoMdFTve75TsvLUreFdrvUV99W7S7oLdjxpiG7q/5n7duEd3T8Wej3ulewf2Re/ranRvbNyvv7+yCW1SNo0eSDpw5ZuAb9qb7Zp3tXBaKg7CQeXBJ9+mfHvjUOihzsPcw83fmX+39QjrSHkr0jq/dawto22gPaG97+iMo50dXh1Hvrf/fu8x42N1xzWPV56gnSg98fnkgpPjp2Snnp1OPz3Umdx590z8mWtdUV29Z0PPnj8XdO5Mt1/3yfPe549d8Lxw9CL3Ytslt0utPa49R35w/eFIr1tv62X3y+1XPK509E3rO9Hv03/6asDVc9f41y5dn3m978bsG7duJt0cuCW69fh29u0XdwruTNxdeo94r/y+2v3qB/oP6n+0/rFlwG3g+GDAYM/DWQ/vDgmHnv6U/9OH4dJHzEfVI0YjjY+dHx8bDRq98mTOk+GnsqcTz8p+Vv9563Or59/94vtLz1j82PAL+YvPv655qfNy76uprzrHI8cfvM55PfGm/K3O233vuO+638e9H5ko/ED+UPPR+mPHp9BP9z7nfP78L/eE8/sl0p8zAAAABGdBTUEAALGOfPtRkwAAACBjSFJNAAB6JQAAgIMAAPn/AACA6QAAdTAAAOpgAAA6mAAAF2+SX8VGAACgj0lEQVR42uz92Xck15m3iz07IjMicp4BFMZCFVAAqjjPIimJLXWrJUqiPlH9HdvHvvFaPr72sv+Gc27Ohe0r3xyv5XUGe52vpdbQ3ZJa3ZK6RZGiJEoiRRIo1FyYp0TOmRGZGbF9EZETpkKRVcUiFb+FVZXIjExkRsbzTvvdewsp2/jy5esvUsLn35cvn39fvnz5/Pvy5esvRop/Cnz58v2/L1++fP/vy5cv3//78uXL59+XL18+/758+fLzf1++fPn8+/Lly+ffly9ffv7vy5cvn39fvnz5/Pvy5cvP/3358uXz78uXL59/X758+fm/L1++fP59+fLlx/++fPny+ffly5cf//vy5cv3/758+fL59+XLlx//+/Lly/f/vnz58vn35cuXz78vX778/N+XL1++//fly5fv/3358uXz78uXLz/+9+XLl8+/L1++fP59+fLzf1++fPn+35cvXz7/vnz58uN/X758+fz78uXLj/99+fLl8+/Lly8//vfly5fPvy9fvvz435cvXz7/vnz58vn35cuXn//78uXL59+XL18+/758+fL59+XL1ycov/7ny5fv/3358uXz78uXL59/X758+fm/L1++fP/vy5cv3//78uXL59+XL19+/O/Lly+ff1++fPn8+/Lly+ffly9fPv++fPny+ffly5fPv69PhZaXloC5hQX3hnvbPy0+/74+y8C7l8Ty0uUf/cP3u/wvLy3NLSy89vq35xbmQfrmwOff12eAcw4A3//Q8tJlYG5h3r3h3u4+2jEHrgmQIH1z4PPv6+F16SDcew5wfgD402vQHMx3ogM/NPD59/UQMN9x6Zc/Jud3aw4OZAq+LfD59/WAyD/A/H1C/SPbAj868Pn3dV8cfpf8T4r506QJByzC+YWFgP/9+fz7+vjYf4Le/qNZhPMLC6++/u1LCwsB5AEb4cvn39dp4/xPC/aHdX5hPtCpHb72+rf9b/YTkR+CfZqM9Y/+4ftuAf/Ti31X1wftl28CfP59neD2L7tu3+3M+SzpR//wA98E+Pz7unPA/xlw+yebALcW4I8R+Pm/LxeM73+2ye9XB36vm8i3Aj7/fsD/GQz4T2MIfCvg8++7/b8It3+iFehONPCHCX3+/2I8/3//3/533ZT4L1z9SYFfILzn8ut/D2nk75+H7tmgbz6inw74/H/mI/8ffBr5z0rnhEf3hPLxDcHy0mWff5//zzD8P/jRP/zg01Lw6wc+J+WCY4+pDmC1ASICQDMU4KrJkqLuCvFxrEB3VZK/ef3bIf9a8fn/THr+hxP+LupdgLPS+YLdzkonrHvHnAsS1wDKTWRNjoWVVEiJJNUazO63Zxu2awWWFPXj2McGYh/xxML8zMJ81L9oPrb8+t/DA//373fN7/QhelY67q9Z6bi+3b2nC/CCY/+N2poLkY0T1tBUJR4IxDVFCYUqVccq1JIhRTMULaQAhYZTaDg399tvmeJDW6y1FWBd+YixwOTC/MzCwpde//Zrr397pG9msS/f//vwHwt5F2Ojc485CL8bortHZqWzJ6TLeVY6OSQwKdohJA7AX0WdL8SUsaFYJuxhrCmKEgoF0ukENDb2VGl1XzxtkE6RSTlPtZ1bZbuwXbta45dSXRPKR7ACK0uXV5YuVwHwTYDv/334e+R3IQfCnUi77tjujQuGMCRJKQ2JKSgKYYp+EyD6XkruCbHf8MhPhkRYIRsAuGwrmqa8MBoZHY7EhrJKqC8Zj2qKEQIcs0G1OfDmohpAtemUa/XVvcr17T/uO+/Zym/Vj2gFgOde//Zrr3/7v379P/mJgO///+LgP+Dnu+TnkGFFDStqNqClE5G6095rlusK6ZB6PhlIG4pe9yy+FdL6X0E2esSKcGjfdK4X25tb1aGkcn40lgopYRVgzkYJhbJzo0oopNgBIkFqLYDhMCMRokFAqbbYqlFtdeAPMhIB2Kop1UQspYcVnrq6PVF1ZhvOuqJ8tFjgd//w/SiMIL/2+reD/sXk8//pUqe99wcfAficlI8qTlb2hb6CnOIAGc3IBrSwoqaTkez5TGhIbYRN4ZgE1LShyN2qk7ekEhCGFgsGhOGBI82WU6jJRguzJTIpJZPODcXjW7WFa1tBjTPnskou4R4ZByJBZToLeIS7rn4k4kGu62RwDQGAbngmoPOvqCbVqDZiiFi+NrlVqdWdOZsrUv5KypuIDecurMAv/uH7OtQRz77+7fN+IuDz/+ni/5Tj/HHpjAedpwIBzwQ0bT0YmNACAVUcODIUDAwloxlNB4JGMDKf0uczkfNhZBvTomaK29ui3mY4hRSiYLFZ8azHUFzk4tJsSdMRkagyNUxUG53OWulIsNVUsglmkh7D/TznK0Q1j383wo8niCe8wywT3SCe8J7i/louEdUEE0ooFNstOVc3EmYjZfNCWz5uyvf3G/9ec25abHBaK/CTf/j+CvwR/vq1b38l4JsAn/9PTeR/qj6fCdl+PK48NRR9NBkJBXVabbXe1hyhtGUwdDDsDRrBdDYeNIIiEiAc0MejStYgmyGhA5gWmYQwLaIhgI0Khk7FQgswmhaxkNAD0mwJJUAngNcDAQIBokGiQTKxI3i2OmVEXfceTSR7ZgIwDt2wTEYQ0SDVrJJLUG1Fqs0IvFhtPLqbf/R2/oOy/eum/PeGOOXJ/PAfvn+9Td6k8fq3v2X4JsDn/7MS+Z9Tnaczsa9Mpi6NJYciXp1LNttUzZbZChrBoDFgAkQkEDCCIhxQsroIB0QkQM1iu0w0R1QnpGPovaPPghnBbLO3RjCAESQZEkCxwXqJamsgsR/NeeT38+zyXy55nv/Ao0AgMfB5EvSeoptkXCvg2RojmwgGlRd09YlKbbwh9JXKv5ROawLMH33/R20A47/69t/6UYDP/2cg8r8YUV45O/KFiaHZ2cnM+Jh7p7O7JVottVZTy3XdLfCHVeo2YbWLvWsIei9UtfoyBJ1AuvPlpzFmAIpLtPdp72MECaQJ1Km2ehn7SISpNJlJ4knapQGqjY4VOAB8u0QgQTBBeJJg5+BWifoKgRJRiJq0Sr0IIhPDMqm21GjQyMeMauvrtZopVOdm5V8rzinPqvjx938WIGUw//p/mvIvMp//hxX+pSN35jigx+LqqwsTX104O/roY5Gz55SZBRIpZ2+7/af/cPa2nWZMbbWclS01oXjAZ2IiHBBK84jXivb5/ECa6HM9ExDMeHe29zGvARgzRCHwPsE05p5nAqIXGHoOXae+QqtE4lGCCY/nxkrP54cmCU96qAcTBBMEk33JSfKgLWis9FKJcolyiWhQGYlwrahn4t92VE2NqTfyPy01TnlurR99/70AVxbmp/zJwj7/D6vEkTtwHYb/tSfmpr78VWV2QR0aIZkG1JihNM5ghjCS5MtEhVCaSlaXji7GhwEKezTq6EmA9j41i+E4w3GSZ7x7+rHvkZkhmPGMgvvQeJrcJbgNJUjAFNELPXRdsLtst0qA5+3DUwCt4gD5/SbgwI1ACcAodYoIJlQYiVBths4OvaboTr11zWxds07bpXJlaelfqvYcTPoXms//wxn8n3zApTCvLky89lefm3rqueDC45yb6X9UzQ7DMIkpziNzI0Kp4m7up7QAEmcwEsSnCNhsvkFpk4jO2ae8OL/6Oy/Ob+UPmoADRsG1CAx3fu/gGp4aYDs81XPpR+J9grrP9fKCBFGT6ja6QXWDapNaSw0F51KhqRV57dSnt1a1//j7D2oLc0T9a9vn/yHTHcv+85rztzPjX//mV6e++vXgyASp9MDDRpKhx7wbIOY77Fkldv6MniAxhZ7ASNLKo54lqpM8gzFDaJZWnkDa+zkM/9E60YefHvXj5D63mxe0SkRX4M9kKlwrAmo4OJMLvZo12huV/7BPNSKorF61fvYj5a8ew58p7PP/sHn+k8v+85rz6vz4N1959txXvx5cePzog4zk0bdd8hNTPQcefY5on2N37zkc/D8M6hoCILqNvkfUayuMpEKvjcYA7sYE+Bebz//DyP8Jnj+rylfnx7/5+OTsi88Fhkfu7qVdQ2Akj43nj7vnoTMECaLDjG5TbcIG23UMPTE3+lqyjKHdurZ/W55qRHAf4V9vPv8PnfM/gf+zmdgLj0zNfv0bgYXHRXr4rv+AkfwsnKZgkvAkPeu34bYYJ6ZyjznC2DMpNE4BP9cQc5D2Lzuf/4fJ+R9b9p9U28+Px2defjmw8Lgy89hf9JlyRxBcExDV2Nhlq8Z23UiG51Lh5cKpxgKX6vbX/WvO5/+hgf+kMf8ztL88O/7at78x+tIX/9Lh7zcBGXdY0Zu8PAevncvIevsft0onP3ur7rz/hw+3FubSYdU/lydL8U/BA9GxY/5hx3n6zOgXnv7c7N98w4d/oBAQTKAb6IY3szAS/OZI4pvxyF9rd3Ba6u0r+Z/+sHTbrwL6/D80wf9xDz02Ofalxx59+pUvRkb9ptVDhYDUBeIJdN2bgBQN/o0e+LyUk/IOHf6l21feXrq8759Gn/+HOfifi8a+PHP+r//um0PPPikyKf9cHcwCwpNEh9ENohozSc4nGdXndO2OT91duvzGP3x/9059lr78/P8BmYDDd0Ycpo3w03MXo48uKLPT/lk6OguIDhPfBtBNEbDDj6RSpfL5PzZXmvadTIAPv8//QyCzdfRYdCQS+tzswtlHn4iemfDP0klZQKaEvu0uNCAumTOl4pfWC1dWWuvCj179+P9hh5/3/nzZbB3xUM4w5p67NPz8o2T9BSxPDAHom2WsG5Fh7Ym0EQ7deck/fxs1n/9PWLevLf3sH79/+9rBCzHkOI9lElPnJ4MjCf8sHatW0Ztc6ModDtCN6JAxqTh3hP9H//D9ZT8L8OP/T9wEHL7zXDL2uacujr/wJOmkf4qOVv22t9yAu+iIYZAbJp5QLPPsevGvrxav3DZXpXKyCVhHzPln0vf/n5iO6lePOM4j8cjCwgXSvvM/3vO7C4S0+/y/4aUAoazxWEKfN+7gvdbhV6ZY90+mz/8nBD/Li5cPL0s9P5z98ne+ee6vX9HPnPFP0l3INCmX3ELgfCjwiupMiZMaAeomf/zTUt30T5zP/yeh5ctLP/r+95cvDyT/58ORl5988tmvfSX21FP+KTpWbuU/NEkg4f0MSsQCs6E7tPc6Ny+Xfvx956ZfAvDz/0/OBPT/mgwEnxoe+vKFmaG5Wf/k3MkEJEg82kkHSpTex4B4AstUstHQdDW2a52vNW7XWyeagCW/BOD7/4dII9FQdiTnn4c7qFv869oCV4kkuWGGRkQuOjMUfiEYGD9x17B1+Leq5ZcAfP4/CTkHi3+GEZiYPpM6MxTs3zbT1wG5xb/y+5TeZ+/XlN6nvtJ7VDdIJJVsVB3VJ5N36AUuVq23f/9userXAHz+HzT8LH94mcFR6tFU5MyZTGxq3D89dzIBJYB2iXaJxgr1voEAdyBwaETkorqmjasnXcOB1ZuNn/04sHrTP6M+/w82819e+tEPvr+83Cv+JY3AxZHM1CMTjGSJRfxTdBdqH5rzrxu6pl2Mx18Jh09OAXz4ff4/MRPQ/2vICF+YO5udPaON+StTfQz1jQKGM4GT/b+rLX85QJ//T1zDkWguFtMShn8qThX8H0m+K8sEAjFpjNqBmLwT/Px73dnyz6rP/4MNWcUB+F8eG3sil4kG/UWpTpRb+T8c8Ltu3zR7Ow5DIC7Ddyqk7tedt/7w4X7d9k+tz/8Dg5/l9y8zuGnVSCQa8+E/DfyNlaMftUxvp0DL29E0bJBJy3DopBBAvX2l8tMfqrev+GfX5/9BZf5Xl370o+8vX/Xnn95V2F88CX7PBFj9/t81AXeUD7/P/ydgAg7co6n+vvQfT5ZJueg5f8sEZL1lNuxJxT+xPv8PFfyHVp7QVCeq254JaJX9U3SEuj3/x0k3PPjNBqWi3K/UVyuJ9epzrdYdlwPwdaT8/v/7Af/RC34qagugWaZVoVlGi/vn6qDCnUWQD2cB7hJAutn1/7LekjXf//v8fxr8vy1ty2k5joUWJxjz4b9rE1AqYplYFmYDy3T26q3tartq+SfM5/8hU/vobhPHsYS0FKftn6FTmYDuyj8u/OUS5RKlAqWiLFRat/dqa/umadu2jd/e4/P/0MB/xMifx78iHMVx7IpSWwcIxgE/ELizuvCbDUpFykXMlqy3bNu26jaw4vj8+/w/JJH/iSN/jiIA6uteCTAYJzJGxJ8ONCh3INB1/m7bT7nk5vz9g39OW21U2tdN8UZbWXH8SrbP/8OR+R8e+TvqEq94/2pxvxZ41Pnp6/9zmXedf4d/VVVkW3HaKji3ff//UeVbzXsL/0n7/Hpeq9y3g3Uw5tcC7wB/vxXowC/rLbNuV4u21fC7en3+HxpVW+KO8DvlhlOu++fqVMF/V33OX9Zazl5d1tvm3cC/avsxgs///YWfLVNUj1+NLti2lXhIiYeUeLiXBdTWqa3RLNP0m4KO9/+Dmb/sW/PvNMW/VZu322LVjxX8/P8TO9G2E7JaelhX4oMT1vprgckFPxc4CL9lYpr9mb8Lv9O2gdvOaYt/q35/oO//76uiQUo3F6PHb0uXGE4HxtM959+74iteOdDXgeC/b6kPD/5ay9mrN/P1VqPptOwVR/jFP9//PxRaXlr6xT8eW/wzopHkmZHQ2FEr/wZj3kDgX7LzbxU953+g8m+ZGCESyW4K0C6ZrUaz1Wie3vkDdb/k4vN/n3VS8W8sEjCOXPMvGCMyTvgvHv7S+701PwecvwV4m//2SQ3cxchfvc7uH5fqj88R869SP/6/X/7/WPhHw4Fnh0JjkaOsrTsXyJ8R6Hb7tg8l/4ddVsLQYyE9HlJPv5jK2uXaz7/Pmr8RkO//71vwf/LI/9Hwe+6p0w7sF/9OkG5gmSISVLLhQL3Vat3lzJ+1pX1/moDv/++rCfgY3s8f/DtRbgkgnkQ3RDgowsG7fYF9uIHY98+k7/8/EakoRP2Vfz+GEikvBNANpd4Se+ZHMAG+fP4/CfiFEs6m1NGkiPkm4HDsUzx2we/DUYARAkS64uPs8/+pUVALpqbOBEeGCYQB2v5gVB/8buW/Xbrff8rfdMXn/xPiPx1LPD4fnLxEIEy7TnVlwAS44/9/yWofM+HnsNyJAKb5EeA/h/RNwAH59b97pumzCycZWhkECIa9EKAf/sj4YPOPBRa0j/r59EvWkLW+j99Z8zOQGOR8YJ3/O9uFU5kAf5lA3//fN/i/9FffXl5aunnriCFAmTedD3fk3JqYOqr5t7bm+f/IGDQxbyPbEAQVTR34sqQBAQKxT5v5bnZORB17BUA9A2FEBCA8RTBBq0Tp/QeQBfjy+X/wTk/xfryzHj5oAuw6QqEt2zu7FD6kkUeqaCphHS0QiHamDAU0AjEiUwRToCCDBHUARYL2ID/PqY9sUK9CDZooCo0S7VVkG3UPJUFyEpHzooD+EqBpYhjEE4C38s8xzn9KkSv+xB6f/09cP/3J93/xyx8c6fyB7JihXBoS46MEwwDRSWTnOm6bNLZxbPbXb/zurebi1ZHS2lql86gWCMRC2pmMGguPxzSMAIZO7BZ6HKGpkSzhMBM5lAAiAoOj4uqdxhpkAZE63edz43AbQgDNnWOuJr3zoQRtBxrUt9jdoV5FUZzNPNUajQKwZjokwpNPPs/4HFqEVsmb9uNu7+du8pNIeq/WNQGDSwBNKnJSYVJx/MW/fP4/MS0vXV5euvyjf/jBT3/y/SMPyOjKXELLTqV7bl9VaNVwLBSVdoPK/u1r2ytLK2/823vW9ZXxqLFWNdcrvdRXjYXGQ4EXMsZ4XAMIBBEBVY9MD40q587yyPm1eAyCqX4KFINgPJ5LkMmgRPsw7iAqbyKLwDEmwAYToFkDC8rQgAAkaVa59Tb1TWClJoAJQwKrbQMjTkA/oxlUoNrGdoJam3oTsFd3bv/xqrO67b7636/tiLD+8is3J5+4OPnkBAndg3932+Pfdf66QbzP7ZuN/re44ogVh9PDv4OY869Xn/97C/9//9/+d64JOOGwiXQGI+s5/577bWJa5Pfe+Mc33/j3pds3t1dW88B61Fo/sKx91VqBlc2BdvfxcODFM2vj7/1h7V/jb+fNmmWfU0kpomsF4rnE2PPnx77xJRY+jxKBpse/oiMLyFvHv98K7DnXl2juU9mtVmtgxZMq2SiEuLzG736zsryzUrJ/vSOweTEhgbdKYqWtn4kYT+USTyWTm+VGUA+GY+GgHnTM5u3N/TffvbbasCZC+nhYX8mX1xrWysb+5DvLL//NpclHJyYfm/Q4d2t+7rRf3SCeIJ6ARP+2X9R2RSQInH7y7w78tiHmYMi/an3+75l2nTvCH9b1bCIRjqYGnLMax25T3r79mz+98bN333j7evfB9WP2tFgbXO5qrWGv1V13uuE+tCJIKZwLiHMBAVSuwe5KLGXHZbWMO/WwGQ3qypkwok1MR1w46PydOuaOs/mhvPae8y+/kdd2NvOVzYqthNWxZ4bGvjoDrLx5beWta79eaa7UWK0JYEWXwKolgFVo5RIrYWOzbm7WzKDupSTSbK01LGCtYY03dPf26n559e3yysr25GOTL3/18ZdfmhnMOayDu31aFokUICxTyZoiHKRw2jGRaoM//HHp9YW5oZB/1fr83xv4bfvdPLt3LkCFDf3gXcKg1aJqrizeun1t8/BTko5UFVRFADvH/IUDFqEgKdhecc41AeV9kytX1q+ur18tlvfNqMKZ8dDYU7nAS7Nc/AqJQV9o75FftH/2c+fXv5Ub2/L6bsVyNvLtrYoDsFdir1QQ4p/e3V3JN13yXbnkd/Wn3dJm2NyqWwB166i3PXDn6kZhdaNAsz3Rak7NJg5VHg69gm64swDu6rtq3bq8/ZPv37gwfu4Lz/hXrs//PZBtVppXV2zzzlN3DH3Q6dgWpVvsX7393vU33llZ2ev1AmUgqMohLTAj5WgQQ1f2EO+U2h+0Tltyv9ExASmFtiPXrxUr+a31a0U3rHduEK0XUhPDysUxiAx4/vpt5/1fO//6C+edmxXLAapNWbW8v7t+yyoXN4pCfFh1isodou6t+p0n56WR/RPybv/+xu2h+IR+VhmKEWz2jtOCAM2+ZRWNkLcX4F3qxu/f+bc3/jA6OnNxJulfvT7/90K6MxMbuVbdOhn+VDx10ASY+6ytsVq9fbPkYg9khHg+qc7Mjqcyek5XAwqqIhqmHdq2jJvrOzaNYo+rXSlOMAEFRwKprUbBIVcepDEkyJ1FP6rj0KzJjULFcq7m2y751WbP7lSKdlmQVBUceUcT0K+4lPFQ3/FSyUCo2b4i6ZqAtUrj128sY8qXn5pSLqW86mM0QjQCUK3RbHpWwGx4wwR3qfre6q/+8cfT4djE//E/x5JB/+L1+f9YUhORiy8881plS31DvnfjT8CaopzK/1tF9tfI75E3MwhDiDkhJmNqNBZYeGkh9dWvBKd6e2Ab8DfrG49ffq9xfSV/q9IoWMDO2upP6yeZgIIEKNik9sxAgJQigOEgY0+nEn/9tPL4FzBGB56ghFGyRKbE9LDYr5A/Oq9OSZ60naIQNyVFwWErkAmpQHePQzUYyJ4Zu2jISynhrXtargsn2GjI3ZXdRkPuW73c5jfr+3BlIhM5eyEmUhGP/1gUQNNoNtkv0Gx5C4HVP0oX4LU///IX2ciZqdBrr3/bv4B9/j+e4kHtKzPfPvd350bF3v9c/OPNK/8lEDxsArK6oiT77nTa1HdoFrHaGXhRETVFTMUC07PhyPlc9LERHpkjOlCWC50ZnZqeAOpFi2BYri3+6v/1vxofrHEiAilBSnF/PPjPjIXGPjce+OIsiZkjnhCZUp75KwIk59+e/+dfOcVWZbe5WbG7KYAbDqQkKSmTUt5SxE0GTEAmpM6ljYWUmhgfV2VbEc3w+fPxF17Knhn1/H+1wua6KNVkvlR9+89i6Xa41FqqtICiBFgtN1Zub52tnCETIxz04Af0TneT2aBUlPtF9kqybn6EC/iXv/inWDIwtzA/t7DgX8I+/x/XBKhPTT8l/3Z35Tpm7b/sHmyMyejKc/PRoQWtZwKsEqWbWCX0AEEzK0RIiEhUjZzPRc9nGU5hlQkqAEIFsGvA7YIFEIwQCq2I8B/brJriZPjPBcS5juePKAwHGQ6iDIUxwsc+LTqrvJgjM5MwbPnn9+K369Gr1S75VUtuVuxqUxYERSEKQhzw//mGnW+0awvzU1/+amRijGZeEa2ZL3/Oa0ySNRjh7DA7JVEqR63Gy0oztbj5tMpSpfUHm6JkrdJYuraR/WXw0hcvMJ7zPH8//9DZBcT8yF/ayeM1Pv++7lKz07mvfjVbyD/17ntrWwPF/Hgo+PiZaOKMPpD5WyX0IJk26XZkwoikE0Mziej5LMNpnBo3f0tAvV2SqAEcE2t3ZWX/jd9Vbq93TACVlcvrJ7+jgqTgyILjtQNEVaJu98Ad03YlydRF5bFzaPuwGi+1ZKm1WbHdQMCF/0+qcmTwDyzvW3tvvvvmeg2gXZ9cmHrZZnJhASzkDlTZKY6vrik7ZcWuk1QvzSTTW7Vqs3Kj4bhmy1wrNP4oK9lQrNViIosCmkY6RbPpX2g+/w9nFBDlmceeqhVea1vL1cpytdr/YCzUV2pq5ClcxdwH0APR89Hp1+ax2tGoSiggK+bKdoHi/spq6Y2b1u2SBGjXgJWNY6/+qCOB6iEab9ikFJrIiaAYDhJVQYHAKSYNhUMszFLfEhsl/lyqWM5mxfZGAQEOZv4RR9b6fs037HzHwa5eXVm5ervP/zOeUF8MmS+fiwX0sDIcFclQIhmakuKVvNmNXBBQKFKOsKuSinrJf7U2MAoA3GX//4jjbCl+p7DP//3Q9DQtc25/a+72dft67ZpzaLhOVnBAVjDznZw2SC4ajRvsVqmVnWvrb/x579ebzZW9MrBSPGm3qmjn9aOSeUeqBpsqVclKq8fhOZV5necyalQh3HQAJaSedgnMcJjIQJoQi4CgUgVISrpDAMO2nAgGa+nk0t7eka+0urQy8CvICQ27fXaofXZMFYlIPBGaS4QPdObGhiI0W1hNEGgamga1w/B/PuDcdsRpWoCfsNsXhLxiO1tCyTn+nCGf/3uu0czcxbH/66PTH5TL/4/dUtcEaEENWaa1BNBq4fRt9aMHsdq06s6NnTf+tPnGh6U3Swexj3ReJw0iBEYo6nAmFI06EtNKKjwWIjek1nWxUpdvFOTtFpjVlMJjunhpMjg2GSMUbb+/AQSmo0r4dGtmV4rYTUAkgnFdmT8XUyJ2tSnXr+3FKsQVCk7gliJasBAIvvzY7HYmlf7z6sq1a24KAcFa0xt03D/E5turzbWSPZWyXi7Zz5yVxplo7PyR26IEaLZpNmk2IUI0QrNJqdA7eYqcVE7VFvGE3f6G4nwB54oURbsduzCbc/y1AHz+76GaNXZvUduZ04TVF2RqgWA0FNECGrICIAcjWKtFsSI39m4tbffDP6F7bjoKwzYRR6b14IUQ2SfnxWiazHB06AyqRqFEw0oaipoNoitTlj1ZsqmWKW9iVVNxNXouolw8ix1Wzt9ia0mZTRLTTwH/OmtX2V9T0gG+fJ5cNjH+uBKNJ6p7seVlKnvYKi29KANAJN7IPDo+mxyZ/LHKBylKFWSoWhY7a3vVZnO/XbuqynyrvtoecLlrZXutbFvl3dJ65eXHs4lLI7IdBET4UHduzwTQvxGgoZKMYtTkaeD/gnS+oTjjmjJuS+XJp+R/9Z30pYv+Nevzf6/VqANXB8NLzRk8yXpwII+12jgtWWoW607ckcCjqcDLGXUiHRUKiiqjURU9SCKSmXlRvPB5zs4DRGIApgXQ3EZX3Lm3Uy5mZhVAJIkpaDpGVBn6d66FUPYA6ib2LoHccfQjNqmsoTqcW1ASo+QmGX3JXZ4o/uiyd5SjxgF7j+YySRM1Mzn0GuYIahbT5lZh8s/XuHmDyt5+Lb9S2Pv1yrWVYhtYtXvEvlNoW+XKsGpfVFtaUKDqSialZNKD8Lepdvojm81u24/QCSUFRUH9Djn/E7b9BcWJqwqQzKWUkTPKM0/5l6rP/z2VFiE6RDxzLaT/pNnu5f9NSdmhO4SuB4mHsVo9E6AHUIKJmPZSUBRbJMPq2Zzy+OND4sIQkZCIqYzoRANkniTyGBPPDtYdYzS3Kf4Zp4iaIKB7s3uTOiKJkkEkAeQ+IyrbDWrQMNm+SuyPZHLHmwAAEmNEJkmMocXR4ugJ7D0im9iDeb5tomYIvUQ0i5r17pxtRS+OsztHYScKk7u3J3/zBr97d6XY/rVlr9iSstcgpIFTbTvFmqMpUBfhkKw3RDiEFnDDJ1JhhOqdrsGeP3GKUGZEOs+ojAdEXBUiZCi5YWXm4p1XRvD593XXimc4d4FH8+o7ixR6QwDNhkWpxZnQQAjQqQ2AEAHS7fbnY5ostYTZTk9ElOfO8NioN2QXDRDMEh0l9SjN1YN/tL1Lc4PWHs0ODUGdUIJQyZve77nrdcIhnE5xwSkc/zFiyDPEFhCS2FjnM5TRE7gO384f/bwu/IAR5PwkIym4CFCvTg7FyDUmN29P2lKW23K5QalNWMqoOjQa1FKCeEKEQyKdEJkExgjREMEqwESK7Sq1JqVCb/GP0zX/uWn/M4oc17yMTAxlGZvyeop9+fzfS+kxZp+f05OvLb63vJFfzteBZrtZ3dlv3ixo4QCTYcp1rBZ6kFzfRLdaSplPZPYrVG3WyyIgOZ9iLI7d6dtv7dHcpfBLmrs0dw/+3dYeQLtzsHsjoA+sBhQ2mBrHNgFUg8Q0yvGFQH2U2ARC9uCvrqLFj71Y7DzNZdTsgAnoJinujecukFlgvTnZaGAG5JyF45BxCEmiKokUU08TT4mwgcgSmEMzqVyh2umnclf+KRdxO3/2StQtrDtE/t9QnG+GlXEtIM2+duaYD7/P//0zAYncXGZg5KxpW6zUGW+xU6dZp1InFsZqEe8cpqdoh8Qw2BZT+7RNkhFUA9vE6kwurC3R3IXiEX80GABonTgTXgkQS2AbANpFtAWUE9fC1uM0+xbea5ZolgmEULNH+397z8sLDpgAL9zYI7LL+TCJaQJB9LD4oorIEpY4eyhZRIb0CyiZzhOqyH3CNmhsV8mXupt/e6qbWNIsSnG8CXgyJp/LhKcyBmDfKHsmQAgS/iaLPv8PWJNhEkEMqLQAKp2aVdcEBAzv3yG9d49V8vy5mgIIBolmPNoHlKfZolan2UJkCeiEEmid+EJ2Qn3VQARQUgRHCJy/u/fvhQCX0OY82l233x8CNN5EzaLNeSbgsCEIBEllCI6gh1GyqHMAcg+RRcmgdI6XRZxbyNsAEY18mZ2tAf7rJtCwKVRZbh898n8+7HxtPvD0E2klrMu8xVYVE2GoPPEE05MkE/4l6fN/3xQZmFt6M8DnJsMMB9kt9cp+rgnQg71agFcRONO7HUqhmShptHMoqU694ID2kMtoe2gtRBYxB1lvUWA3z2/9oWcClABUcAo4+3fw/0eYgBKANu+B7Vb++w2BncfO96IAbQ5tvvN3s6hz6KC20B/x/LwLvNNHflfdykWt6ZX9OvD3gv8my23ljbZyXPPPXFoVYxFCGmZLZDRht5XnHxVf/msefdy/Qn3+753MCoAR68GfDc2Nq8t5gJv11i92a58r1OZI9kF+zORzJYXxtOftB0prJ7CahSwC3JK26GPJOWaHPKeAU7hr/rsBRde9HzYErhVQM9h7NBmoCATmUDIEOUi7kj32L1YttqscWA2tbnrBf0mumOK49f+mcDQhAnqAeEzMh9S6pJ4ULz2FP+fP5/8ew797BSB+hsSoe8/cuPraLMsrznJBAW7eLPLBNhey3sifOwTouv0Dzl9NoaZOpP0oiSNT7n1af8Ap9Jx/z7sWsG+gpO7CBEQniE54QwC9dztoCOiMDqiZg9nBHVE/1gQ0Bzx/3XP+DZsfFdR/tY52/s+J9iuJ4NR4kolxzl2i1BbadZwUL/0nclP+Nevzf09lVbD6JvyUN2k25iYzc5nGcnd1yvVdrBaGPgD/Ac+vpgieu2v4jyS/6+Rl4dgQ4C48f5zoBLGJYw/o8q9msfd6cYF6l8C7Yb/7b9Wi1sTyGv7kbpG9EnXTXVBwqSL+1VLeaKtHwv91g28YMpxJce5Fpl8EiP07IsA5f/lvn//7pPImVgWgdIVIbO6xR14rx5f3P1jed2g1lle35za2aCYBrFZvFDAeJh4meI7guY/i+U9w+/2VP3eRX1n4iK+pJfr2JryT+m3B3b3zW8hbHfh3uLFPtUnV6sG/541H1MrO7raolOXhuUxjOK8Ena8bIqep6Gmyj5KYxcwTNzDG/IvU5/++BgJV2hXMDYDzr8xZa/w8z/76co0frTfmbhXm4hGAct2rAjZb6EFaUcLn0M7fy3fSj7p6DvUcgH0D+8Zdv9SRkf89lywiOzX/buRfawLSjfk78GPLelmmys44yrh01sRA/D8mnLlwIKI6gCy20D176rRHlMSjGMP+Rerz/2DOa4x4Yi4h3Hb55Y2qfXOdqQSJGHTqf27xXw8eUfD7yFLSHu1u8O/C3z/ad1cm4I6R/73kv3iUST3Y51fJy51dudwQa4iD8ON8PWc8HVejVksWW3LPcYotJYdTU5ztgAyoqj/q5/N/37FPXKC2iVOdi+y8NtZYviGWy9K27fZuwS7W1FyaXKKX/+v3YRXawHmUlMe/SPXgd2+49yuph+ikuc6fQzv/mg1KRaEiswk382/vOXZeVvMAa4eWMZmNBh4fiuQiAblXEdGQCEWVzr6pzu28qC2JTE7J5PyLdMBf+KfgXkqPMvQMiQsEYji1uTO9AtXySpX1ApVGz+278Kv3AUUlTeD8Qc8PHvZuUHCa4r/b9mOV7j//xWNSqp7/d+rSzsvq7tETfl9Q238VU+cjAUULqJloIBNVznsJv8wXAJnf9S9Pn/8HosgoeozMGbIqYQFcq/DjdefaRh3AamG1ekDek5r/cVbgiOjg3BF24SQTUKJZxip5Pw/M+Xcf7zb8QK0q99s05EHnPy6cV2LqN3JGTA8qoOhBMZzh7ATJuJMvOFdvyv2if1X68f/9l1XFqhA/Q+4C+zEm/2NObrklgGsV6cG/W/LK/vfP/7uq7QJEcgctwmk8v5bwGv6aZfY/6N15P8oBd3T+fbP9Gg6riLdR+5P/ccUZV0QkpCmyEx0EHJLxfv8v/Mjf5//+xPyxHvyAVUG/gBEjOzF3Jvfa+eDyprncv+xkf/B/v9Rk9xq7iwC5i+Qu3iEoOAh/Ei2JVuqZgG46YDewGyQv3N9T2jfy3x//d2/3+/9x4bwQsC/oSsCR3r2GTSogotE++LPKhQU/+ff5v9cyYuQueNjvXhloBNJiPPXc3Od/z60dNhxAWlZvzP8+wrNOfYPda+xeAxAa4RyRHM0iWvJ01qNIszgw/89Vu8HN/yA6waRJZh60e//m3bYft+33UPIvG0c/6bzhpDNaSJMEHAKS0Yh4coHhEadScYN/kcn6/t/n/76ZgCPDAbJo04yPwI4Lv1MtyqYp3Cyg6//t7vy8j18FMKntcvu31DaolwBEEKuGEqRZpLqCVvLa+O9oCJpHJeQ1k6s3sReplZncIzNL5F7kAiKJBEpULa/tp9a32Hkn+O/3/wPJv+LEo8FEOhSIKMRUYkHx9CM8MktMyttX5M66f4X6/D+oRECPET/TsQh7kIfealnL+eb8xi6RoEikvPxfL2D+wasCBD9mF1CJ+ir1XWpr1Cse/EoQ0fHS1dt9afzUaQ3BAakGm5vUfsnNZaYeY+GL5KYh+rHgV57oVAGv9OB3N/nx2n6tY+EXzpfC9lMxJZ5UyYXF7ATDI1yYZ/ycky84N/Ky1PSTf5//B5gIDIQDe8Cc4izDlZr4xw9LF4Y/nN/fUebOipHxzlyAFoDejQL6yoGnjQiaUOX6O+wuUq9QKxOPI4IEk4jgQP3Py+c7ib2WIP3YXZiARIqJc1htSgVWblAvyPq+eOxRRj8HIx/LBIgkDogd2ILOJn9rW27nXzf4bzgHk39gXJERDUKamJ3g868QTxH3zqEsNv3k3+f/wZkA2SjSKIpQl6jsnCJfm2B5w1l2lHJFypUdR62KSBAQ6WFvINBbDuxGLxc4bUTQhCZb77N1hT+9yfWrAPEYY6NMnEUEyc6SniKUpFm8c3jfS/6PfzQ3QVHK2nUaTZZXuHVb7i+Kl2tM/qePFQUckGXKwmDPf1XW2+y3uSIHiv/jihMJghscDI/0ww+IpOb7f5//ByTZKDob7wHK6OMilISsbAyLmam5p3dnV5vh2+2nbGfEQdZacm1NRIISCEU8/oOOSEbQwaqhR6AzRe+kSUFN2Jdv/5J3f8XWLVHo9LdUKgCpEWamSE+RPn7Gq5Y4Av79P/cChCM/Zr3JjVvs3AJoNCnvS6I8mhWPvOAtN/wR1D/5x13n0+zt8F2tyvUW9SYNOeD/veA/4kQiuoilGJ/uh19J6nIq5oYAvnz+HwT/slEc+LXVlqHE7CNn/89/uLm62hgVEgLUW85OHW4qk30bWiXD8ty4SCQBmnViOa80OBARDBoCp+a88XPnP34u335L6IqaM4SheFPiqibRUc/5H6foJNGpI4L/E+HHXUWvmMdskY0Q1Vit8uN/Y6Uqi9fES99AOXuXZ63oJf+VK71hv3KxC7+151h7slrFOqoCMIETyRgippML98Pv+f+EJpIaqu5fnD7/9x/+wm3MEkbCtQKyUXRKkuDL4uz5Z/7mz7O86VypxJoShNyty0hQ5gsi0inOlZpUdJRWD/5YDqdTHTyQDsgaTs35j584v/o3+cZvAbQAmRF0hfw2iiQaQ2iEEgNU223sNoAa8EqA0amjgwKXf7uNOnh5mC1KDaw2qspTjzM/gnRY3OD2dd56E0oSxEvf8PL5k5kXyR75ssj2GttV8mV3qc9uz1+7Lq09ae1JXcHqrF0+jtMNASLZkIhrXMwxGiV2eDyyqUzqIptREpp/ifr833cTAGCW3CzAvQ0JGU6IF0gUrtk7dZl3CAuR1UQkKCKa7Ax0iVCQRpNQHaDSieRdE+B5+86N4AjtW86vfuX86lfy138ARExTnn9SPP8UwOX3MWtkc0SjA1F96TrVdZw2DYtEBi1xRPBPp/NHzWPmcdo4AZRAzwqYbcy2EEJeelo88yKPLQBy9jpXfsv7S7z1ASBlUbz0MuLsQRPg7UTitvoXkZ3b1R1qTW7vsbLrLfWxX/QW+QLArktDIaEClG0mkC9gr0llTShzMWVoKhr53FmSLWYne4FRsQI4xap9axMIDp/3L06f/wco82D8LAMpZShgA33jWM5Ozdmpy1pLRIJKraWENAkiHT1oArpquVN3284bffCfG1POjSvPP8WlSwC5HFadeg27TqPkVf66If3mJrU6gJE5+p1Xb1PborRGy/T8vxIgYKAEsFoUzdbaPgSCUzMsPOF2Ooi5LONnZW4J9e89E5BCLBQPwi/OAp0kvwQJKLFdYbvK+jYbO+4in7JmsrLdXecHUMPCrkuXf8vBkozjjOOMS+eFoDb3ynM8OklOJ5wmknbhb7171TUBslQVmVH0cQL+1F+f/09WWrxlI220uqTesm+WAOotQNZbDsCOMj90rAmwagCBDec/PnR+/VsP/uefVJ5/Ujk3ztCQd/DQEIU9yhvy6gZVRTxexS5R36a8TbHMfoVigZERnPYRSX6zRGGZjQ+olGk0yHcYVryLpLVVrV/ebzW1xNeeG+hejgyLxxVZXMLcY2mV82ukk0Q0op3EW3Y3Iyp11vPc8fr8rqx2N/bw1Ad/ICwCYWGHpV1HF+gKOExI+Xe0gKemR1m4xDOPU9t34e/6f1nyGjGVzBj+vH+f/wcgEUpK8+jKmVC0lj5RaV+T+/sh3QmHhWBgI2C5W3dARAoCZEgTIU02moK+KauVXblnyUrA+f2W/PWfATE1ojz/pPLC4FaWhT0KW84frzmL6yRvK82iyEF+h40daqYoV0hHqZSJb7P9O4KdbfDcuoDTZucmN1dotNgvsrSxut/XzqwIgqK+1WzpqfBe+eDshVBOPP+KBP75n3jrA1ltiscvMBylW+BgB/BC/W57X9U6Av4+teuyXZe2G7IoDAWwJDstJqQMJwJDU+HIuRGgH35AScbsUhUQmVF17jkl66/85fN//+EXqSnZKB4O/rEbolUQqn7NpmmxUJSazeHZP7LWkrWWaDRpNGWjSaMlQ00aTYoFEdLkat7++YasBLi9CwhdKlMjytmRQ/DnnfevO0s7zvKuGlxZW70JYFtUTZSASCUmzqeJhmGVMQgYBA3sNs0qTptKnZUN3vqAYo289dZS/q1Se9Xue31VABlReX305tyXy8HoYONzaoGZKjPb/PbfAVlrirlJ9MGdNksFL9QHdAPDOHJ534GT15cxGX1VwCPlhv3q2TPdEEDJ+PD7/D8wE3BUCCBCSSEat53w/+TQlHy5zetHPt8bF0TUWiISpNEiFAQIaTIdoWLJnQY77gZ+Unn+SeWFJxkZ7T29UaeQl1vrFEtyrwas1Vt//6uV1VpvM/KJRPXFmvMicGkSVhnrdO83qpgNqhbruxRrXM+/tWm9tWn9pnXE28wkO/uOHz4DM8/Kx/fY2+L6ZUxTlori/BS6gRECMBvs7PS8vWViGYN9vuYJ8AOmQ8n2BgLrpXalEQzd2o9oYSUZA9q3Nt2Cn5KM9oJ/Xz7/DzIEAGSht46lSE2J1JRoNtlM33Z+elXuByVPS2aOegW5W7drLbFTV4bCylCERgug0aJQlutNKnV3vRbxyLx45imeeMrDHgiFAcw6piVwlFxE2m25XVutOWv902brdf6wOREUE64JUDeIxbEsSnnyZXarrOytXsmv7hwL/+PJ6LOT6XOPTgaDDo1D0/HMhsgMS8PAMFjfxjKl1RBjIySS6MbBPfzAW5bjwAqfncjfrktrzwv+u7Ic1h2AR2dGjKl5rRlsvXtVPXsGsG9t2rc3AacYdSt/fvDv8/9ApaTPut7WHQt0LYKSPgswsj957tLV1bXbJ79EvdUpB6IMRQDaLblbc663aKgAmYRyYVJcmu8G/ACpDCBNi2IJ21JGow6wX0/LRh1vDwJ3M6DV3frqe5sTAWg6nK3DOkC+wMa+s1V7e7X01qa1um2tOX2pfefGhWT0iVT06YnhYDLDZoHNAmEFoNaHbn67d3uvBEjTFOMjPZ/fM3Ydnw8H3H67Lusrjl0/CD/wjsOvbULR0Pzffmv4//C/I6y13vq+8+4VoFvz60b+vv/3+f8ETIDs9f/TnQswOX3p8wsvXf1wEWv1ji/SKQcGRUSj3Rbttqx7i92LiC6yCcw6Zp1CnmJemibFAkCxgGkChIRIaSk18FfhYF3QaLT34W3JPqy1eWujTmNl4sb+RHaVlFeit68VfrNp/abcfrsykGFnBBlFhAQTieh4IvJoJqJbjrhdd/K3CCvkAkqkzs5K1wTIhsn6be9tdE0AEB4sBBzl8++oDcnvbd5xmB2fjn3l1cCTLzt760pmzL6yceBI9cKzvvP3+f/EEoEj75+96K3Dc60iZ+LiDibALQfqAtOk3RZhVeKIWEoMJ2g15M1r3YCfYqnHm2kBst6UrVY4GnhsPN5otPL7jbV6K1Nvu1HAb0y5utucKBRePKNP5PSxkCpr7d9sWm9tWr91OAz/dEiLG9rZZORsKqKrBM1i632vK1EZCqpDeiDSF9U3GpiDeUHXyR+MdI7duzsQFuFJxfaigL7gX7LRyWaUiWlAyY6pc88BTn5d5jdEK8dIUMmMqXPPBeae8y9Fn/+HRfpQLPbIGX0odnWRn244MzExM6K5AT/HlwOFLkS7LcJSHbeJJ6UVE3GDrW22tmW9KcJal/me4diryr0q9aZoNyPxQDgSCEeCmUYrvNtYa7R+WW+7UcBaW66umuN7redVgLfL9gH4Q5BRxNPp6Hgikg5puUhQVQgorm3yanj2TRTCzpCmRE68kI5H/QQTcOCeks1S2yv+BZRed2Ng7jklM+bk1+UHt0Q7p1w6y4jme36f/4fPBORiXf9PJKhOJwD7Zuk4EyBrLYBAQII4F5axmCgmqINpyXqTvaoMa4Q1wDMEXfj3qoDQQEVAJBqI2IFwNJiptta3ym8XvYrAWpu1ir0qANYPza4JCx7JRObHUpOhIHjkH4x0IqqIqEokgG03Kk3AkOY9P2+mgyVZavPzJhuSgIguPPJ8vwlQsmNKdszJjCmtHGf8Vn+f/09LphAJikhQdvkPB/sjAhEJEgigB0nqMqkRjlIc8POdZ2lko64h6MIPoKqiu/+AbUfSgfmhQNFuiKDzm92er18/al5dRvBcNvrk+ZHZsXS7WJHmsbNolYiKbRdu5gtrZdlqpuKkNLNhAYT0ewP/ThtLUrK94H96YfIr3/nb6YXJg+/E9/k+/58a1VrOTl2dTihDYQe8WQBDYaA3KWAoLDIhDJWkJlK6rB2Oq5vuv7LeJKx1owBA6JrQNQKqayCk1RSaQjj4YiLAtQLh+m9ut498XxpMhrXZiPbio2cunB9RDK1drAAiHQRwmrIoBuCHRqVZWCsX1isApjR14fKfistU/OOeJ0t6Pxt9dmp6ftK/gnz+P33K5qavstgf3itDEXc5IEBENAxVZEIAekxkDEIWhipCR31NYc3j3zUE9SaTaRHW5FhaNG2ha0LXqTQYSzOeJmEAIpyU17denNph6SrG/o3lljtYF4NK58YLI9oTj5ybGo/nLmUD8YBTk0ojQTipzoaVpHT2NuzFlrNSdeFXh3QlEqDYou3FLMWyMHVpWl0bIVNx0MB9p9HO/VV5Kvg7DT/rDu/YAybAl8//pw/++YUvX/1wEevmYBbQ8dspnZQuQirRUWJnkIjWtretOFDrdeOLsEY2KrvkA9koqagYT4ughq6JQIByg3KDZJhL8yIUIJojOSs+F5X59Ze23hz52b9f/7eVd5bLDYi17ApYMDMc/Ny3Xrj01acZGVY0m2JFUZTgs0mSs8rYMM0VpXFNmVnl2gbliuf/y9WQ0kwNh7CsQlECXfiLZQGEMhgjBk2JpnBGRWtRddi0qTonWwG3+a+77IcPv8//p14jY7PdEuDMgSUzDZWULkYyaDGSs0RHsWtYyY4rrGBvEt6hMx4m3Jy/3pQr+4BIRcX5EQwNXcMdcs9GMAJMnCV+nkROZNMY44DIjjOZOT81MXH+Twvv3Wa3Emu0Ki0HI6BdXBj+xld46vmOxamjGwpgpKmsYUkajjI+SrzT+V+utn/9B8pWKqVghRpm3Rws/5lSMJPguQU0A7uG1iK/TtMialJ1uNo6zgS4K3+06+ji4Mo/3WFUXz7/nyapWiA7HlO1wLU9frrhzIzIuVqr5/xDARJJ0nOER0g9DmBto0YA7Bp6XICsK7DFnlvWq9ktlZYjWw71JsGyWN4gfKj6vbJN+JrIppl/LPCITXgaIHSBs0Paf/78xF/XAFqOZ2aMAGPT4C6pabfzeUQTlECq0b66TOE6jQrtXi3Q3ipa1yps5kMpVTcbupQmA+N2xmySJx/nxdcxYjR3KF0nnqW8h7bOVomoQtU+wf+7K3/08z978eKr//nvZi/5JsDn/9OmeDI4ORuLJ4PbG1yrSLcEKCJBL+F3I38thhZDjRCI9uCv3cCuER8T0+5St1vsmdbqhr1prWwoXvy/Wed6EUgpPQK1YG/ULvDo+/qLN9XHPh+YexRpowpiE8T6hx6DACLYvnEbsK8vWv/6z+3rNwIjCXU4aa+stbeLLvzStLtdvu2tgmrbxk5dse2KJeK6UlYUwDhjGGeM1JemjGenROYsgRRWnKAqjRjFDYCmxRnnjlmALg4G/77/9/n/1JqAxMDEX1lrYQRI6zRsQuqhL+fQitquCbDK7c2mvWm9e6X8p7y90TcukFLEdIDpgAu/mk4YWtB7WfvNK+3rG4G5y/rn5tWzOUJpQudQQsiWiz0iDEH7+mXrX3/cvr4Etn3jOmDfQB1O2NudDl/TXt9u/Myy+xr9UWwHGAvKCxHmhhAX06kXJ0Izo8bCsMie7cQ/kU5WUMaxAKLKySEAnZ4/v/jn8//ZlXE334IeIyxF2Nmohf+UL7y7P9C1twNhjaSipo5q17G3qvbW2+3r17xvXsnAIf8P9o3lg0/cHmjUl6a9ZTnbhzqYN9qMP5mVj4fHnp8yXnqexHkRnwQIpLxApl+aLmJNeUY9MgRwi38lm5KN6fTg16ND/vXi8/8ZNAHeIF+zQngEuzbg/AORfn5EKqpeFPpuXd3NsL/b/zJJhWFdvTAU1DJRQFOwiwe9q73W3ZJs7y6KF2HbrnuhhDBULOfAAQnJ/LPDE/+nb84+NyQTIaGpBFXsFvoQQLtGcwe7JkJxmRzDrNC0ZNMi6hBVwIHeoKBb/KtVKdmU+/6OHh165PlX9JhvAnz+P7WKJKfptAAAmG02aoQCEkQaqhtoMQ94fdjLAsLnelUAPU52TsQqE+GxZ9RbpG7/4dc3+l8/q9upv7oQmksTDtrbpvXBWrvQMwH25mn7c9VEAKBtgx2YHlcjtl1T22vrdlFVEpqw7H4TcFHjUk6df+mxhS+8wPhZ0dzB/XHD/kDk4Ks3vRkBIqbI2SDQPxxg12X/4F/X+U9OZr/81S9MTmb9q8jn/9MK/7lHv3l1cRH7pjsEKN0hANMGZEgVWoVmhfJ13M65rgkYSAHihMdEbuyZBUU8+pZI/8s7P3qv+2BhdFL9+rcCz84BgeqOemsJM4+IAPZGw/pDsb3RNz+vukexgKEAuAFIW9J2Aufm9ElDjQqsBpkYj7wUmJ5or63Zf3jT+re3tt8deDvPJ3l+NnbplRdir32JqUuun+fA3P1ABDWCGpGb77Nzk82bNC3RaromAJBVp9/523UP/t/bA8m/D7/P/6dY4VjoseefeuOfQ9fW3FmAzdlIHXepj0abhk2oyv4yWoxmhewT3kBAF6H+FFqPifjYM38XB9itvPObG0DR4Wab4uhMOD4G7JUEuUB2cgr1LCIcAPULff6/usvSW1z/PZRJ6qTDBANU2+gTnP9S4NwFoLG5jNwNXbwIBEbOBlL2xvKN99+7vtVx/s/ntOe/dOGFLz3K8y9w6TnP7Td3AbQhtCHP+Vs72DXyl8WNP8udGy75vYLCZptNu9/5u5n/r9u8Y/NOJ87wK/8+/59uJeMszBvJOLvuLMDOUh+eCShYXhbQrHrAh891vqgo+jDtmmcC7ArWOmoMbeSZL77IB8vsVd65ugsUneDG5T0tNpJf3Vh+6x1ozb1oZM5OIhwge/5C39u5wLkLlL6F7vr/IECbxtZtMudaksbueuHKVeR+SgmEshm9XpWbtlI3lXo7LQFmR6LPf+HxF/6bb/HEHIkh7FoPfjWCNuQl/9YOzR3qy9hFSqsH4a84bNps2Qcy/6VD8Psj/z7/n34TEDt4T2+1H/dXEGmd6iZqlPoW8ZmjX6hdwa4QiDM88sw3HqGWB965urtx+fpP/5//c3ZmXI+G82sbQH51F/ErIDM5NffSFzOTU2EIT04D9UINtHAsiZEEGrsbjb2NwuJ7jd1/8qoTe+tAYy+f2Csk9vaNWnHk1s5XsxQkihLNzI/NPjPNwgKJTljeH6G4A35u5a++TGmN4jFrH1V7pQS7Lt0JP4fl+3+f/8+Czg2lry5C30JA3mo/EY2C1TMBjU2sbdojBKK0q1jbA3R1QwBgOvPM58+5M383buxx9SayxVg6owmAKyv5cBjIr97Or9wOw/zk2fGXvgzs//rnmPvpZ57IvPxKo5Df+OOvG7sbyM7UwI1lY3QOMCpF/fJVfa8gQSjh8yOKFRNKZizy/ALPXOzt8+Eyf3jVvtYepTUuv0O1SrV2B/g7c37GFEYVRjsz/0bP+BeOz/9nAv6/feXlq4uL13b2vYWA4qK7+LebBXgmYPKMB3y7il2jXTvpdWP6M7O50UaLSJCVfS3UJtJmdpZiLb9dWw4Y+VAIWcTZR5L/9U2xcgtorNwEMEshrSaCDpWtUGYoNf9MKDvKxjIbo4zOMXxW3vhTcK/s7BUEQlXiSigTzOri0nk+/xyX5gjHevBrQ73in5eq1ACcBnAYfi/4r0r6ev67lb+Nzsh/doQvfvniARMg5SYgxEHDIOXm4Tt9+fx/dElnHxBK+uO/lJobmf/il+bf/vmNn+5fq0jLlLghgLspcK3pRQFaVAaGhNsLYG33Mn/vVQwIosa9QKCj0XNZAgrpMIkQj1zg0c8xNJEt1jLTC9h52jdxio31svm7tcZ6BQhNuP05Bi0zlBsZnXiGSDaUHQXITWALhudwLFJD9viUXF9jLy+MkBgd4VyOi+e4NEdmdPDjRXqJQONm73Y0yshw1//LiuOW/ak6h4N/OmV/N/lvSi698PTFl/8ukr44AL/8CSB5Uogn++7/E3JLsuXeeYItcM3HkRbE5/9Tr7bpNbcEjOyRMN+R5+5hyH2ca4CUM0Kd+fjvbf6p86++NHL1w4i5VVvcdSaDaIbQM96mwN5BDRslgRoFqO32nL8RRjUIhGg3sNax1gHaZYCoTrXJZJpSg0SInTXe/w38huGz2XSa3BlswfA456mfrxx4S+F0GAhVW9iwvYkIsLPL0m1++SaAY4lSgUodkDjEdKZznIkROlTMGMhQOredwWX/N9tUpTfg13H+Lvxu2f+GPVD5uzQX+tY3ss89//TgX9pCbsEWIBlxGZZyE/kn5LvwhGQEQL4r2YKRQ1/CFvJPyC3EiORrf7EmIAAFSH0GUO9y3jb32uaeVbzcNvcCRlZPzhvJ+QGq7d8h9xHpE3iW9jWca8g+EwCItHT2D1gN2d4BRGCoe+M073n2Ug5YbfHTDTls2zMxkY3IUP8RVp2NK+5kXvZvY9UB9DCJrFdss03o4yqqcyZG1aLaJNF5pZ0179+dNWSboQke/RxD42G3LpBIA5TKANUW21u8/ye2Pa+ICLC91vuYpV1AIqXZcFRbCRxVoHPr/wfyf6eBXaC8x9Y21Vqv2u+uBdLX81fekfsVyg4b8mC3/6WLg57fpZctALmF2JKy3yj0fz1/wp84cCL/f4BzcO7TC39t69eAnpwPGNku+baZB9x/A0bWtQ7S2Uf2/YAU6cNRgHT2ca65Pr8nZYZDB8v2jmz8hxvWS9sd9L6Imjvwgj3rIG0Ao0Q2QSwMtZUW1yrMxJC1zv5f7nJAtSaXr2DV0TUh7J5RMMKYdYxDJ8IIDtThPKOgUW0CtHcBPlhjp1OBT6R55FkI8OclzwQAO1tHnmS7tOuU96RVV1DF+THl3DC5xNHO3z6qSOGYgNyseNF+daDbt+v8azV59FI/gWlCrxCc7oT3f+p6fo955ycDjp0RONO5Td+RrkYAxAjiSff2X3j8fxNS9zsKkHbBI0FN3Q8TYJv5bsDvMn+SS+/36nIfjsoCusd04VeOCRbsXexdqeawdwHPCgxm/J51aG3SrHsmwN6h1XZDgN87XFBERsfcrolqUxPdrT5KSr6mTCZlIiYSMfSw92OED8GvkQhTsbwUoAv/mTgVi0QYd9j88nZvdVAEVhE9hxCIzmyh4VHA23fM3Ado2o5Zc8p7srijJFNKPKGen+SROZIJMqO9yt9xzr8X89e52mLLOkx+v/N3Z/sdcP7ZHASmB8P7Q8H8AbxdM3Ek/MrXfOz7+Z+G1Cnh72Lc82yHeD58DE5Rtm5iF1GTBKdFcPoefwYja5v5I7HXk3NuXHC0S5f7ONckbs9NXzngAPwifSz8/VbgwI2+hzzr4LSx69KxRSAHudnRwNWrAO+VuFCUuuFEDFJ2M6oITaArwt0ITAQcATKeFEOTR8Pv+fMI4MG/1UnvR2KcTXPmHDNfRU0z1beft1lAByPN2cEdxBst1ktsLVG+RnmX3QYmIiiU0TNiclyZHOKxS0xPEYoNwH84+e8/zVXT2SyIzbqoHR2Ln+D8szmefy6YzR1y4ANsd+4RHc/fzQ6O0IhPfj//T58GfmkXehj3PFuS4DRK8gjUD5kA718lJZXCPYwC3AwfsIrLR8LfS/4PUO29sWu93F7OINJete+wCfjYdX9UpNoW6pDULs4uFF792i617/74HWvf5hebslCXTybFUIpUSKbCIiqJqcLbAuD45bcPmoD5Ye/gqtWrC3TzguGpvqOnMPcxBj+XnWfbQZagBCV0FV1VcinGo0o0yHCKs2eZnjpY8z+NKgfnHbXbMhAQgLXn7G4f6/zjkeBTTyXj0aDrsSVf66ww1CvgdSN55LuwOZgd+LoD/6eCX1p/wi56GPfTfhzqB+TaCDWJmrznKYBLeDfnB1Qjc7jydzTD3XTgQF7Qf/wp4e+m/d0QwL1HzYnBooAIDBHi1f9cpnzr6sbbVzfsqxaUMFqy1pA7ITGU4lwGTdBL6MtFdlYG6n/H6UycoOIVAgGrRWEVfkl6HG0Wte+zBMHuC5rsffKLLN5ip461D6CrnIsBSipFXCOZYHTiWPh71f7GgeRfVhoHyG/bslYjoEphUd6VO9uy7Byc6uOdQj2QPRNTNW+gqs91n5GMuLagU/z/E2welR34Oon/Mpx6lXYX4y7h/Z7/MPndR9Wk6IQJ9yP/Z3CQrxvz998plLTkuSPgP+zqXeBF2i34dZ9+B+y7kNu7srmIvduP/dGDAulHZs9lERo0gHwboGZSMyWgCdK5vhU2zKYsFYTRGQU4KguQm3uU6pTqqJAIiqhOTAco1WEVJ094G5B1j0ZxeHX+5jZ2Ca2Fy1ssyGSOZAJtiHAcOCLm95644yX/ToPWZv+An7NZkOub3ZTEtByzKff3ZCGP3XKDfyw5MOB/8AQHnSP/Zn8Yf3xpwNeJ4FitX+rBp2H8hIOEmkJ/8nAyL/qD/wOR/+Cj9wn7wybgCLffZwIOIyiP9+2n6fYRgSFCX+zdBgJDXVd/4lhgDWeHSJxg0OUfyNsAmQA7BakJCrociYKuk4hhaMLQvSEAdxTgAPyFkvzwqtz0/LkIh8ikqXfIqTcolGGLekPm92WjIVJxzo2LcxOAU+gr2o1oynyi8yVGGJ515+32yvtq5AjP353245g4Jp1dwJyNgtws8KcNsVUXtZYLf6kkC3kqnStl3fFW+DoSfmSzaZY6+wfcUSNHVQR9HU9Nvvo/xoydWOh/c3IU0ANYTR1Ndd/9D4z5fvgjIy8fjgXuDPDHbuk7DPkpWgBqWO9ReQPRKxbu2/ymRibABZ0LOvtluRVy0jmp7ldFJIilSRCJGFad0h5wdBbQ8EyJbDS6fv7IY2ShDEiCUgSdm/uy2AkKkiE5nRbJEKCkAj3CXcjpzOo9Mvh3h/o78MtKQ24W5NVdZasutuvttnTht0wsswf/j9pHpP29wMK0m63xpmlr0RO/hSNKA+8eYRfEyGcAWinzx5yEzF2DUzE/2Nw0Hpm9oAe/eNor/hiwHyTwJ6cAnxLbK4hPzD6Wvnqr3DUB+zYZlbwKsFaWk6WW3mkKEO6kANcEWHXMgShApBKcGwfkjbUDtuA42Tf3ZUlDBLvwA7LYcH8VyZCcbgwMenTH9vojAgbK/rJc7Ob/smJKt+xXbQFtW9Zqcm8Ly6TZVw08AX5Ai17Ukt/Wonee+TdQGvBKgFse/OJJxBOHs4ZPK/zO745MWqWYEcrs3V2D+7uB/d0PsrFbUxMz4O+g+GAUQX+czNTsX22+Wkmh/P9+/AOvLSetkgmQCQDU2wByt2672wHWWsosUg+LoSz6Efm/G8wPmIDjriGCUgSlCMtSGw5uBOjyL4sNkQo5e3tKpmNYlTBOvdfk4w341zpJfMvZ2ZQrm7LUNwBcNYULf1uaTVmrHgH/HaVFDjT/cTLJUm7C5kCDEJvwxDHHd8dEo58eG7AP+0fcKdJS5u8qCgg8tfC3W6nc1MRFH/4HbgIiMPbqt23MzauL3796xbsQM33rgBfqMh0W1FtuLwBsK+7ePrqGERZDYweyANcEyEKZQvkE+B0lIUUQETyp1Hs2LZIhJZMlNN3z9o2b2PW+iT2diKBclzs7cvWK3O3wWW0BotpyM3/AMqkUe/B30/7TL+ztzflxO3zFyKGZP5vHGIUTYv5t2EbegigMIfoRSD3E8A/UsLr+H9J3mwIE9OD/bWqCzyr8Unb6DkXKvd29cSh6/IS+78Dc7GPPE/h5nyMCyLfJV0jlnXhUpMIEHNFZKWhbcUf4DU3qYXF4LCAVF0ZIGp2CmXlw4F2K4Mnwi2RIJEPKdFqdzgxE+4cTAVdWi3KdcgOr1YVfuVbyTECt1XIkCmpQ2C15yrR/UAeu+E7bv2sKPbzdGQG4k3mkPOMd1ukOGLAL8lbH8+/AB7AEuzCGfByR6MD/5ENoAqTMI6/1nZA0ynO9UaqPkP9/ht2+dG7i3EQWECkpksgi4N04YAJESirTiOQnYQuSBB6bvThzdXHDI98G+E0doFmWwy3HbImcjtEWvZWCIhpDo0cOBAojxNioyOTcEoDc35eFwmDkH+6H3y319f+qTKdFMqSkwh78p5HVEkZUJEakVcWquSbAJb8lqduyJXF/+nP+U8N/DS5CWogzkic78G8h3x2c7bMFI4gtKd2AHzftPxgRyFvw/4FbfcH/nheRUYDEpyH47+X8iPRHwL6f/88o/LKAyz8gi3T4790YTHl7FkGkpPrkgzQBs5dmXv3PF68uLl5d3Nu3uWKRUcm32bchD5edswnx3LByIUXA6XQEpnJMTovho223SMUxW5gtQh7bstFwAwEpgqTiQgRlsdH18wdMgEc+EMyhDd3ZBHTcvtCjQo9Kq+bm/C1H7pZlW9KSEmjWe5H/6cP+jDrg/4V4UjIC73Y6fLcOhgbeXKCTx/9udfjv6nGYQjwB05B8qOP/rucXacTMx4Gfv9D1Pzp+/uFR/8p2Vy3yKvt25/Y2mbwsNZ2RoJoOA0gToQZEOnf0a4U0RpKYLYo1zJYYHSYVF42G3C84ZlukM4o7TFBsiExWJENK/BgQXfi1oTvDX65jtQE3BCBfEFt79e1mrSZ3tmStr+e/VffS/tPAn1HJBpjXvWrooJ/fPES4i2uhd794AnFkq/+tQ/echW8jHj+MvZRbgLhXo4ZyF0DkPt7Vm4Y0YuZjev7POP/CDenBjf97br8vzj/huQ/2zQ7BRRjqbsiz37dnjzsomMrLvz6rpnGot5zNEomSsr8roodK1mYTQyOkEdIwvCDfGxRvKqpTk2pSSYZw6k5ZKGcu9kb1Aad+Z/jdWKD/SKvVS/tB6FEJ712zdm84tZpMDhYKuh2+d+Q/o/JShKzKrH4grPvTUX1+KZTnAJzfQcGr+YmB6mBf8P/vx5iAQzPZ5BbyZ4DkK/fABMhd7DcAlAWUhY96VWek8tzJqb5s7wIikPuL5h8QyrTsS+m79b+H8s3ewc1uOoHFmjqZCMZsS+7WZWRD3lzHiIihoQH4y3WsFnrQswK9mD4sUkOAcAFu7iiZvun6bpDfHcxzl/E7Ev7QtDcK4JqAPuffi18q/A8b8r01OSp4RuVZ1Yv5T2ryO0pZlWzgAJAnNPmmj8oBD48I3DoK/hO0fc/cvtxzGjcUdRUNRPYjRwGHyXeB7952zCVAMRYU4+JfNP8HaH9Yye+kADPi6uKxj66W2z9dDwCvjah6SBGZpLBbwoJSzZv5azaxWpRrAHqQeAQ9CGB0rIDLs8u/GvE8f2t3gO0Dfv6OOX/X+bt7kIc1wKo6Vyuy6+RHBXBX1X7gIPl9F/spG3s7hYD+5b3kh/DhKfmXcuvewO8sIa869SvSqsjqbzEKSiI34P8/XjrgmIuOuTRgAmwvihSB3B2jAH/9z4cD/tnSX19SCkviN1ePReTNVVOTwXOafHpME2oTsyZXbonJs97D5VqPxu4NPUguiaH1sD+AtxL2hvcOjvDVjrAF3vh/jeKeF2gAVpt8lXzNMR0ykXK5Ut6wrYr3KVzmR8XdwT+nM6d7JiB8YE0jMXKSCRDpvpEdd5jQzX+qyNuwC7uQg90TsQe2ke953QEM3+WX6e6VnGjsX0buIq9J849OcUUTNewdxQghd7F/5TSrgKJPo34ekbvb0oALvOvtHWvpyAO6RuEEK+Dz/zCo2Lx987HtwpVtWRQsHc/JB/nW6pg6a5OqtURpB5ArkEgKI9KfhPf8sxsCKOEjyvj9Dv/AQ95kvqNyAbtGo+SN9rvKV531irNRtkutcntjKV/68HqvO92N+UeVuzgXGZU5nafc2Ya6yI0pYb2zIJI7/nfM9H4h0pIZ5H6nBNCxF9SQv4Lfw23gRPjf62B/IPLfPrGJaCBQgzWgkV/bfOfH5v4Scg8R0EQtN54Jj5xHTxEYsisf2LUtIJBGCX8eZ8kxfw8oxrN3LA24YHd9ftfbHzzM3rOrv3LhV6NfOM4E+Pw/LCYgsOl8IUqtya550r7cpTbFcjOxUxeRoGAHs0YpIhNDInkoXXezANf5HxnPH3nngbygW+rrLwd0Y/5G01mvtJbyjuVUypXF/dL/sLi9Wm2v1noVgXec3h4ep4z8J8NM5pSwjoiK7JyiDFQ5T+bwQBVgBPGkIAC/h3eOJQoDtpAl5Hvw5yNKAPI9yfApSoAlWIM15L6Z/72Z/6lZNAEtootEWk2MKolRJTJqV7fs2pZd2xLBqJsg2JUP7MovATVWVeOcYAJke9eu/kq2d4/EXqh3PQXG5/8hURIIB5nSyFnsHU+Lu2WQ2G+eHWqJiIZVc/ttJBxtAo50/ifrwDJerd0jXrZQZ61AvUnB7MK/lC8dgL8bBdyV85+MiETM498Y/aiXqGOjuPbC4hiLKqUBIWjCG30+f/jjVf7ijULVLG658MeG4qnpufDQlJHIKEbMhb9VXlXUICCtW3azale9cEBovxfWWcU4qTp4AP4u8yKQU4yFI/28H/8//PCf1WamI9c2L0bl7eNDgN0GH+YlOF+lldysp7r7BZR2MCLSrAkjMkDpKYt5d1R1A6UE4HTqi3qQepNGy7GcqlU70vN/BLnO/0xWOXMmGNREYCqinQ1pegmOXKY11Uv7D6jdwrEJ2ChbElMc7fbnIQ0l6G9/esxrBJA/65kD8fjpxv8ScBEIpdfM9IaRuuE09xNjY4nxMTWSBbrwO01Tqm1htyhcg2uyVQVEMKpoZxV9+uQqQD/MB5g/5Zifz/9DJ232bPSrLzavLYYXCyeHAIt5CSQCzmSqmXS3DAT0CHrkIPxu8H/Asd/RFhxw/m4psVzH2jtcX2iXWqXdUqVcOc7z35W6zj81EtZTQT0VDoyFg4rF2tucG0d3w3uBiCJVRAoxA+785KboNwHtFu2WVwJ0fgKmFJvioA14RPB3UqSQ7wGd5p9tGBbicSm3+qKA4bspASZgFcrgzb+Srapd3bKrW4BVM2WrGghKp9kAhBqQdlvVPOujaFGhRRHZk+FXo184pW/3+f8UaVSbeRr+OaIVTw4BuiYgrjZfjdSTbYx4UFNC6uHjuv6/i3Rzx6vn9TlBGkX0IJ2+AJo7vbF9j/zWgRF+gEazXWqXdkulneK/rOTf3DY/Jvyu859PiXNT0dHPTcSGI7Ip1bZz9ed7JG7x1L8xtANjMOLN+mEDwhCe0GPQCJ03IAs6H+wxLtBsNANFhS0wwZCyv1IYhBHEI4KsJAMB171LueXeEGJE8pVu/f90mb+rMvZSo/RW4fofzMImUN4pAeFEvF4ql3dK0m5Hklow6L4by4i7MXxANVJqZETR7jwH+WMC7/P/cKoAFhRPWQVYzEtwynblqenmaCKYy1lpJawBRl8U4FbpDGjc9LB3+Xd/JEjk+oeiXSIeIjbm8e9m++W6R767NFi4E0e44/yNZvtGsby5Xdopu/C/tW1+zM8/p/NSTjyeVs+NG4nzScIaefPqn3f/7z/NX8m3GNqDNzsVvkp3xbRJPfNSTHz5iWzyb75inH/R+OOG/N0OYyavTxMXKK5VjIpwAOjMespLbCHCsAO6EAKEOxGon3MhRmCkaxHuBP8ilLErOOXG/m/M0qq5/6H7WGWn3Lao5mWzXm6UyoBV85Zm1gxVKbX0SCOZMoSiS7sJIPfgY/cI+/x/ClV0/4to4mJU7gGVk8YC3SggFmoGW62AI+FWzqmrsZhMDGFEMMGsiUSSeAS9SfjAbrwu/B9w/XfSLonZC96UXje9787nzVfJ16TTFrkEmSj1JmsFKjXbsssr+VKx+LOt/Te3rXsC/5NxXs6J0YmAnlDRBU1JU2K1ruRbV/Mt8qWOjx0Y+bvKnhkT5vUrX75+yzD/S7LkJN/6UH7xEg29NDsCNiDCiKwgEkQJI1pIFWqIZYSEFLgDHNHE3AKMQAqU7logp0v7y1CmtdTYXTYLm4WbV8xKwSyYddNrdVQDFtJq1j3sW6btPtSwrEpTaroyNWEk09VAoZ2bloEsiJzXFODz/xeaDKTFF5C1JlgnmYDdulyryPGYYL+haiJRLoWcBmZ3p9CITAyJ4TH0IPEW4ZaX/4siSpNakfUPufE7jKgEjM4V74YPVpt6k3xN7haxTSnbbvpsbuVlsdioN96/UVsqVH+9eg/g7wz4i+GhYDwR1CfcTOS0fcJvur1G725M6BuPNaShY/zHh6W13aWIKHeubuFOaPT8v3t+3Nsxl//43MT4Nx+Lz81BFHKJuUvIKKdaKawEa9hrjd3lzT/+h1mqmKUqUDedtd1mw3JCupKxnCGw2x7/+VI7X243LNcESKBUakElFa88K6PZUEpEHtyV5vP/0CmoE06SU8XFoqwr7NrHFgK6wwEvjCr5SmsCdy2vGkBDQpWG9MYFrRYUpWsa1FtIsGrcviYrDSoN0V2f34jIXA4jAgg06k1k26xWqZkiXzcbdun27tWNwkqt9Yvb9Y9f8OtP+6dH1JEhLT4ZF5MpEgZ2G030Shh3MgErlpzUxW6Q7xjCsKS4tSOiQgxe3eWAVwOMt2XnHu/Ulq9sl5dX4J8gGJ/LjH/jsfiFi4m5L6M8eSrn71RwKl34vQqJ5TQs2bDcuVy1TCLQhX+/bA+YkLINCNqyXn7AF5vP/8OjpJcWJtRwwm4pJOPk9siJOxYCAOcRIS8UHS3sEICWpCAxJcamaiLPghHBrLG75y3OAbKpNm6VaSlAUPdck6ObYr+C5gSiMcXIYJulndL7N/NWw0bZAa5uV9/cNu8V+d3I/7lhpkfUeFgBSBhCU2Q6gCbQDPQAtO74OqtNVpuSmDBUvp4QyZK8OLjLYDnAmkE5QLzNuCnj7d49nVO57RqI8pX18vJqfPat8dcKE9/keBNQgjKs0VqitWHubx733vppPwx/V2FVtWotHMurAvjx/1+SUjCtpce06Vok29ZoJkV7LEu7yW4JnDsUAnbrcqXcDinV8+HAqBvImxJQhaJZt9VSIZQwaCrkmzTVhmkB9Yq5v1JpVMygoUYTwR2hOIpoK6qjy0BQCYVLRrLaLJgf3C7+eLG0Wu3Rfq/Ip9Pn/0oGN/InGxUJA5BNh6Zkr826wzG0HJsLxARI1wT0PxS3e24/bh+8p99AlAOifKVQvlKA7wHHmIBVWMPZaBav0lo3964UVjYPOP8DJqA/4D+gkKqEVSXakq3dUvHmbWOoFTqT+zhzBH3+P23av62Jdvq5abYqQaVk39wL6mJqlLYln7XAPCkLcBOB3UZ7t14ZNXguKUb7+lnUG0o4UclG4yFdp6k0Gs39QqXRaAKZprXWlMDOpvLbmrPexOmMkgeCihBbgNWw7yHwh9P+L2WZntBGZhPiTCfyD+vst2k6VO27gv+ACfiOjmFxwAQcUP89rjnotwJr/3xjwAS4q+6LjJvzNwu/ahVu1tZvtUrbtt2ubPW6JOumky+3D6B+JPku/BktmNEC4YBaWi1YtT8aw1sjrzwReiA7Ffj8PwzwL13+0f84nr8VFdeJtWXZEoYqIWC1EzEiOjnrDlmAqxtl+0aZG0ekkM2w1ts/p9GwgHFNjGlivSnXmhLs9daD/tDZAPMhxoa08WeHlceGSRjuMmSy6dB0eksF3r3erEgjyNNN5u/yiXF7wAqsGZ4JiOsk/lbzpg/JWUS4tvJW8zdv7ms3W5W6oWm2fdBEHvD/J6hhOw3bNiIxQ1UBTMdbIMSP/+9a8lCn+oMaR/1oury4BI3Li39453/56cTuyv/+i+HohBBpQwFp2UHq2WZ7rCLhzllAVxtH1uNN68Ad6y051pQPHvtu5P9SjGentfMvDRuPDYupY5ZmiKsf7fVvWXJZMCM/yvXtWgG3y2jNEOV/u15Ovpk4M8djWbgG1drKGn//c/NXb9VSrf2n9GQkEjOMu/0rWjDYbLU6ZRf9zOhkamIeIDLJ8Muh4Zf9+t/dwr+IXByc3ZmDi4iLD+XbFT/47vd+8N3vXl5cgvry4q2/ziovq8FLC2cBsbTBvikMNaC1R7O0mrwCkQaYpzIBp9QnAr+7qt9LMb42o517JJF4tgO/0Ulamp3xy4Qqx7UL8zE26lc3Gnf1V64r4p+lnJEsSJSP9D7HrY4JQKy98cf4888mpp4ikW6WFpu/eSf492+N/LZqPyrMVqv4PEFFUdVAfxQQ0hVwjgv+Y5FIPBKxms29YhFI5y4ZE18OLXyFxDhAdOqBfR2fFf7lLnIRDiyEsOe1ipJ7yGIBF/7v/fC73+vedbtlt6Rmn59TgwF2mqK+JRJ60LRDzfbUqIzsMdSEnXtsAh48/C9FmA/x7LR2bkJLXIiTMACSaVIZjBBmg+ZKd7fPCwux/0t88upG/Z9/v/fP7+Tv6m9dEzgf7912TQA1hcW3eG4I2aRc5cOV4FoTGHtfArfHmuojAUVVgGbTBMKGMp7T+nOBtd1m1wRowWAulbpwfrZcq0UKTiA+df6p76TPPU9y4sF/I5/5/H+pkxTk4IufiAm4vNi/rJcAcXlx8Qff/d4Pv/vdA0farTahGIkI6SS1hjDzQCgmgKQlqfBsiFrztInAw6ke/M8Oi7lRMZLCCJHKkDpiQcuVDfPCWPjCmLce+ZW7DASuiY/u/7smIN6WLFfjP7kp2z9iLBpcr0b+dTO43qunGFoQ0DQvBeiaAKWzyYKiyEhIaVjeO9c1LTs+mTp7fnzkcxNMimAufeYTC1E/K/yLHFxE7h4103sPsg+c+SV33anLi4s/+O53D5kAlhcXT3r+5BlqdUxb7NTdQmBAJwlDTV4BSp9WEzAfZnqiD/7nH/XC/lBnxwGz0Q//W++UVketl55JfP3Z7Oxo+K4CgeuK+ImUc5L5j2cCvDGC3+2w7iUmwc6N9UdF/fmoOh01NA0Ix2JUAGy7rYUigUBUUYJADNQQRrRUq5R0LTgyeX783Exi+ksifDET+YST08+S/z/Oty8gLkLuATh/F/sO814ycgfUDysSZigDiEhYaZiyWNMMK4bVbjKGBNwRwU+XCcjCXIyvzWjPTWuJZ4fFZEpcGMUIEQrTqNOoe/AX8pR7a4a/9U5pYtQCXnom0R8I9JuAnDNwFnaV3kTfJih8LPgH6yUDM6PLQ9Sfj9ZfiCYjUSCgB4OGljAyZq0eNLRQIqKHu4sshkaDE7VaU5glQMtcjAxfEuGL4gHAL7cBxPBfbPy/gLjvJcDD2N818+4FVuQJ99ZQhkiIaESsbwvZdkADdqyATjJGpMKzfJpMwILgaYOXZ7Vnz3c8/4VRUhkP/s21rtuX5RpV2xv8q9TPqM5b75SAiVF9ctQAvv5stpsLFNbqc5JHHHKdk7Ar+EDKHUEDxiVfcpi8b+fHCGrqtAc/0LZaLvbx4SQQ7F95QQQwYqlYmHZOBHPEnxTB3L2H/zDq8s9IdzmzxxCP/SXwnzv46/2E/15h34X/d7fkE0UmRztRQN0katAw3FKyBjGsUIyAJvfysPfpMAELgosKT8TUR9yw//EZ8fh5z/N3Y36zQbftr+kAcmNvZDv/pFVaVfXVDXN1wwImF+aBrz/L7Gi4sDlU+Ptfpdbrc/0fX7IjaYAbHjwuCd/PjxarBfv3N2mZzfhw0iW/ZTYPWgEgYEhZob5IMAd4//Znhlruo8Mv/9VDvbtySY//Ydg+Mgr4DPEvcvDFo+68L+RfXly6J9h3FQb1zOC7jYa4dI61DbYKCkUHgqYdtOwsgNx56KOALOQEFxUuKiRCGBezHvz9pb6u5286XttfS8qNPbmRlxt7Z1QFWN2w/tcfbU8szL+UeWpi1KBmhVQuKNmCspKSB898UkJnTu99hV8rysgHTaB1QQdaumsCWkFDqxdrjVINCCUiQSMYDIVwGu5XJJQwrT3Z2pOHVlUUwRzhi65R+IiGQP7ZiwI8ddcvGz4uBXhI+L9HJboHUd7vjdt/HOxtKS9enO2H/6mF7N+8PjJ5se8jhEJMjBI14AYgTK+0GYqJLFxE7uWJVLxy4K48qUH4E3H7TxjkBJMBEiHOvpBNvnD+IPyNOoW8ZwJcz9+SslKXG3m54WX4Z1THNQGrG++5UQClmxOO8791zkysLJ5gTO+7aq3wz/PBFZ1b0daTsWKOFq221awXaZQ8/ltmM2hooUQr7PY3KWEZyIhABqB18OvqGgXXENxdgiCG4bFeFtCDn47/f1jy/72Ob+je3oM9mH/wVfqP6vYHxu3vVnMLMzbMLsy8/p1XL1680Kv6UZicX+2uAuIplQaYB26Qr+HWlzsmIKJLNngFzprcslh8aAKBBcFzCV7OkUmr6SDhmWz6awvK83NHDPK5kX/V7qX9ICv1LvyfD1qbivIG+qatri5dDjt2BpCObH34yX/OWiv4bgu3tfIrsVAiEtA1oF2vd4sC7c6+DOFkBLsBSCUklEMGKti5+Ft70jUNwdzdRQHiMRjubPbYF/wfX/xDbgceOPy/pnNFw+W+4brsoRsPIfkfxe33u/r5i7Pf+s6rcwuzNvLSxQsQ7E1ulTeRq0c83zUB4ya390QmKksVgJrj9gVMjcpkhaEKZysPxbigG/M/l+DL40w/osVmErHJHOOj4qkLR47we5F/1aZ2cHZOu06lTalhbzhKWYIg7Nh/3baecOwMTErnYbk4lqrohB+LyskgYO3lnUpVBHWpenC5sQAQNIIopaA2fhh+JfFFgjlau7K+eDA1kOt9kB+947t097kH4e55yzCyu3PRUcG/3HZtxCcS/3etQH8I9EPXO8I8dz1x4z5i31/h+wgBf1PKb33na/2ufv7iLGDmN8z8rhCalE0jk0MWhLwpDjj/QRMgXkIZW6GQl+t7cqcld1qhmAhohGJE9gbGBT+RXMAl/+kQUzHmckw/omWfGdZfWGB0jHS6V+07ndp1ae3RrstNW7kqgzVFBZ6QzhOO/eTDQ36X39tN7c+1JlSnpVOpCCCoB5QA0HbargnwKoLhRLS5ZYw/dzgFEFoOLUcwJwDWRbCJXId15O89EyDG4FnEcwdZtn+J/UvkTcS0VP8KcVaISmfx0k4s0F//d4uFchsetP/PwsuwB5fhct/9efgdAFc693zyJsBt0f04FT5bym9952vf+s6rr//d13sBb37DzG+WrvzBzG8KgnomO/zCy0YmNLBr1XEmIGpw85qIqA7bgNxpBXUBMqAT0YjoXGySE+zKB50LuEX+uThPzajJLLEhNf7osP7CAjPnSR0f0JkN6a7zpQmawk3+6QT/7U5tvSoUYN5uvWi3HkL4gf1yk5/tN24UQ48H2o+oTi6jGdEQGlCyqq4JcBMBWV5zAmek8ogay3iuvrVHa0/WF92AX2g55DryTZyu29/ocOveGOuPAqRzE/uXOL8EkLeQNxFhKTJCafeKgoejAOlZhwfJfzfz714Q/SZgH/aBzjKvechCZtB2PBifvwji4+f5wOt/9+o3Xv9aP/zFK39wybfy3nIxRroiZFjI0LHO/0AiwAxcUy7gsC1rNjUnqItQjKy7XiBELHJuc+pRJiB76Ps45ZndO/Qie4Nu/2mDMxPq+efCkSGVXDLw2IU7wN+oy+09NireUn9u5W95VVbqVAaafKPSiUpnxGkt2K2HEX6V34eU/VY7/YGcajZnJofl408SCQcsmlZTs1baBS+eVy0zoquaMRSIjhI5TzAnjgz4WUeu97A/kAuIdRjMAuTNvtu3kCAykoxQMj3aRf9GptsPvv7Xn/lnOz+is5Y7kO6YgH34RyiCgFlww+YMvHhfTUAf9m67rviYo3qu5//Wd149AH/pyh/dX/XMGSMdSlxIGZnQaV+0awKMdZGvctPslgO7tYBihZ1Kp1DosNtnAtzRODe+dGOEXTlw53HqHtx9EWDRATy3PxcnpDOcQU+qgckMs+fvAL/n/+sHpvp34e86/6h0ztsmMOw8jJ6/YwJEQRUFVdAODz/ynfSj38GYlC1HJx8pvMXqv7RKKLatR5xIelaf+RbR84cC/s6Yn1xH/v5o+N1YQP4eGMgCxHSnRtCtJeVxkCIkvJVPtwcaAeSfuybgAfv/vT5HchWuQBpmIQPpjgn4XScccJ+S75iA/P3jvxPq3wPs3bD/9b979QD8Zn7jAPzDn/uGkTljpEMSoIj8451DANcEGCFCITa3Ra4u3ZXwa86BWgBA5QiqcwJ3x6CzkLMAIgGyhw6rd4JHt4El1xx4qQkdYEICzMZJx0jH0TXiQwF9NMn46Kngd6UptOwjk3+70TMBPNxK27KgCmA/MsXk35J8GRAGcDYSiwcTM5CGjGK3A1rQhX8g7T/s5D2NHkwBwOO/YwKEMi0DX8GpI29h7x+3VqJ03oabPXPwwP3/gbDRTfivdfZv6o//9/uecrVz4wIsdwIBOv1dQGLwT9ztmknNy4s3OrPxvndPPqQt5Te+87VvvP61fvg7JqC3RKSRCRmZM0am8wUfCtQlyWPNQSiEkhBPnFMSglu7crchd9qy5gRx3FrAWCfui1jUOhPVXOwjOkMxIhq1JgkLHIZChAdX2S1VuFmm3iYVJRUDKFQwOq8T0kjFCGlc1NE1EjGRHFIBwqrx2JCYzJBLYJyi2mc2hKbIqHrCaj+Vu1x5rHTMZXGf4ed8U+6rsqAKDYkxOfj4rJZID2ayd5IYQ4IYQzwLY7CO84OjTIBXCBBCQ2gSDaEhXf5DiBAgZR1ANnDysCaVvqTgwfLfX/lzvbrL+bWjsOeQCcjAbzrVwTxchTwkYAK6p3sYHofH73jduSfo8uK7lxf/9IPv/tPlxev3pIHP1cWLs68PFvwOy8iEknMZI3MsJJIkpCQpKBxtBfQowxMCSb0qREtGFFlz5E47WHNi2O0mU7qM7FFrslOhZvWwB6I6AY2szoQmAjqRAELvzZFplhxWZKRBPE46RiqG1SSkoet99kdD14jHhK5hjOoioxFWySbEZIZc8lSnqdv5ox2ReATCQs/KQpn1ApW2561ap4D/Qyh1LouJB2oCJBBEhpFHrVh+l/Dzn7xhfLfOd6RtlOveMZ18QQhNCg3ZhBY0cPI4/RMlG24+2JcUPGj/303+9/oc+Ank948OXIF837O6T9mC7Y4J6EY1J5iAIqxfXty5vLj5g+/+8+XFPy0vXr+3n9Am0t/VM4j9GSu/eaprgKIU05IUTCNvCm4ecVBsGKBuwVURtkTEcq2AFmkHd9pA0pLRpse8i733NmK4yUIwGQBEKiLiAaErGFFpOqzup8z6pRSRUT0ex2pS2jHjddulfeDj6IKMJjKamIwRNsgmPfhP5/xluYbb8H+UAuFeqeoXKDswB1/BSR8Pf7nzb3cBxE9gPQ3YX16MzZ/9WC2IxwzyH9I6slssRMpmB/4+4A9aje58heqDr/9d7iv+75/iKXEAyrAPV455yiokOkYf6BY5DicCTahcXvzN5cU3fvDdty8vlu+hz+8L/sMtmbOP+u6NzGjiwtNu5d/MN4rLeT1dNzLJPsM04P8lKcS0Z/0lRwcCsWGmIayzs8KtXYElIoqbKwesVkCH7kZWXa40QjERigmR0UVGFxM5RidFMoweIzEihKPfvpZcWEqCNh4nrBk1S//zulwt6+1OEt7opOsu/PM5sknCBhEDI4QRJpm5w2h/IS/Xdvor/0ceFQswZnC9zU6bHcQox45nftjZc1f2XRYP2ASkbVlQlbXly8oP/5cWhfTcM+624un5YYjdB9A2cH5wsDogm3eyLGEPfuWGawIecP3vciekf/sQz/G+22WIw6MArMDq8QcnOj8cHtvofujLi+9B4fLiuz/47o8vLy4uL+58IlUiI3OmGwKY+YaZ3/Ty/6Obf5Ld6q4keWyB0I0CmjUinttThrqTBVvtJo2KNCt9/OsENFz4lQtnGJ1g4Tn0qBcYgIiGtJiNVSGsA4QCxqgmtQ7PdVuuNmjYA57fdfvJDMkMRvgO8LvDfqu7hxv+ABELy8HBvx0EYEj5pJRHDpP8Ft6GRYjBKMQ618eDNAFuCQCc65py/Yc/2b+81IH/zMy3vpCeex6y6flpCJ92OYL+nj/WjzUBdxdWZFAyQoShClVE7QHn//Pwa1juVP4O8HypQ/Vax6t3wS71xXR0TMOFwXx++Dj4O7X9d6G5vLhyXz+kKupBsXtt6b1LF8eOCwGA0pU/WvnN0pU/AMnZc65PPFDlH/wQKU5o5tEiRHSmcl46sFtWKLsmIFhzwAbPBLiRfzAZEBldmUiSSZFJo0dd8juVhTghHbXPk4QNEbZ6ZcqwSlgVGU1kNeoWdZOaydgYycxpa/7usN9R8DOa6Q4BVtr8yeSttthBzCG/IuXUYMBfgXV4G37rDXd4g54xmOszAfEHUg6c8RIZZ18VLN50hwMKy0v7lxfh/5uePzvzrb9Jzz2bns9C6OAA/mH45Q8GTcDpUO/V/46Bv1f8i7pX1P3g/4TJfPm+Ov/haN+N5N0i7mTnWzv83SXgAvxnbzCT9/py/p/1NTnYlxevHl5pLyQl0BACyHQ2hc8Lca8+/LWl9374vR/b0cTrf/vS4UeTF57ujgWUrvwRWRTyZvLCOUjJbubPtBTTiNRd/FUt4lmMiNdqrlB2ywEhmq4JAC/yB7z9sEMhAKs6wP8BRQyySepmL34M69Qtke1GBCah0N3A3wDQOsvjHgj+Y97LNp2gY0hodUO1qcGs721Y6piA3njB8SMCPBAT4BYC91VxXRP7ngnYgq3C8pX9y0vp+eTMt4bSc0/CF9PznzuUnH0sJy+EJpUodvNQqTSECB+E3zl3n/L/A3l+f6vfP8KPj+e/P/g/jH1/wD8JFzpJ/kgH+BHYgsdhGJI0b/zgR2//4Ls/vLx4xc3zXezD8JSU7rusw5yUGSmFEMudYYade2EI/uFf3mqOTM4tzF6aHDrSBBiZM2Z+c/s3/1S6ekNQcMcCJU9CEQrdzP+QUt0ygaRXZhc6pM95WUB1u6+IWAZERAmNEExJWXOC+qFPZ1UpbQEkzgyEAB6FFdf/exl+2ABE3aRuer+6t43wqWp+nbK/cCyZDgA0Jfutw/l/0wmY5x4LxZmI7sb+vLrTHrhMVzs+/zgyYoO+4kEqbXu1gMOGgMWV68ur+5c1+F16/v2Zb11Lzz0LkfT8PIhjhgD6mv9PYx2EduiAEOoEgzV/+upC98n/X+6L+d2C/5vwT4fC/hNU6vvuJgeT/AvweF+F78ANjdq/vPVPP/nB//qnH/7oXVvKixCGrJRhKSfgKzAJK1Iudd+ilEUpr8OyEL+C9z+2CVCrpau/e+fa7x+5NPnqMYWAUbcc4DpEIW8iQ4iit3rFkfCLlGQa6aYJKSmmOwWCIvKP6ElA6MVD5R7LTTeVmiN32nKn3SkDt0UGGg3CIcpbQC8L0OPkFgCsMrtLNCtEDEgSMXoRQc30fo0YaBFGx+5ieo/ZAISmAHJwhe5u87/2ua/Enn0tnhgdf+P3gf/+/x1Y2XhEykDnsvjwTvCPdtxFHCYeuAk40hD0bMGiVVCbheV/2b+8BJH0/MLMt16fefV5gODEoSGAMRhDnFD/P2AdmrB16Mo5DH9fPej+5PmXO+P83W6fKye6/fihEGClrwSQ6IzwuQH/cF+Qb0Fr/8Zax4LW0sO3rv/bj278/Jc3frU7K+WslK93TEDXlrj/znXucduv5uBzUqY6VYSPGQhc+/0ffvi9IeBwF1DXBAx/7hvIouCmkd6Cmz22jzMBblOAS343O5BugTAFIG+KWF9GkMxQt0Rkg5olcjjhtqxVqDk0bJm3HIqCoAAyaawqgFk5NhFwa/suvUaot1eHW+1PfYy+zE7/X7f530mMqc+/qj//FUCttohGzsPXpZzpXBnlo+L8fv5jfc4/ziestN0bIEjbshcRLN4G9hcXr7VWKZ1Jz18k9BLBifR8ZmAZu5PGAg9ZB3kTJYy8ibw1WPDnvvK/Nxjqz/fF/Muw32nyOY7/8RPN9AqUYAWe7ST5buTf3L9xGfKFG3++/vM3CjfWgNS4kZ5g/8bt4G8K/43BeZ14Q1465nUPdF267cffknJIynsSCPzwez9xb/zNd74VPqp7xciMwigyJGWob3iviET2Ez5gy5MceEikpKRzT0HKpIiB1ll5tlkjmXZ31BHru6Kmyhv7gMxbst4WeUvUbeUCjEa9KABoliivY5V78T9ghBiZ6OO/76oKffSBbq//D9yxAFmpt6t1cWlWjs94pz7mfdKZjvNfPTGlf0ic/wm2oD8i8IKCH/z2d5fj8AuCP0zP52a+9YX03Bcgl56fuPN4waB1EGJMBsaQtzrTgcOIjBDt+8r/cqczd67T5+SGAHsg4Hd3SvjjHTPdH/B3S7YrnfG/CbjgrXBEZv/Gnws33rv+858UbixBq3BzzX1a4SZkNK7Wn95vpxpO2rzrvvHzkILPSXlPooAffu8ndYJ5EX5y4ezMwmzsyB623vBet8+n4FqBgyZgAPXB0QFAFpBFQVGSdNMBLyNwbUGzJlJpJRBmDLnbkHnkSkM2bK5sOiDqtpi1AUQbq0xlXdYbItw33OZm+O5yvaGPt7iWu8mPu+wHiKgqwVvzU0M8/6p4/lVlzB3cCYqC7aUKHedf+lQ5/5MjAjqNg1wu76uioC51xgu+l56fnPnWV9Jzz0AsPZ+CM6c1qco0TEtxtmMRKocWBezqHsz/3evjf68zRWcOJCx3Yv47VvtWYbUzBFjui/9X+sqBpW7wf/3f/sv1n/+4cGOxcLPXFZdqOO6/566ZH438/kAAmJNyWIiP3yfwr9/70fLStZmFmS//3bc+98oXHk8rR+b2Xtjf7fORf4SUZPqwtz/5z3ljB32lAeG2/elRtIh4ZpjxrLBqzrVdYvvyw32Zt+S7q2K/LppVkQ1TzGPWqFuIpmyYIpOCzsC+i/3HhD8UJpXBbMi9KlUb8Pw/CKeuvvyqmH1FebLTOl0oL7/5B3W/vCCl0rlK1mDjKBMQ63P+8U4LcIJPgdxRg768YLeg7hWWl9wmgvR8ZuZbL6bnvpw+PwuS4LC7FvwprEBXw0dVELwFwj6+/+/O57sCb/fN0nPvP02fX3dsf61vqP/ALtYjUIar1//tf7r+8w9u/PztfvJTDefcfts1AR+H/H4T8DnYkZJ7UQ5cWVxcWVy8sd/84Or2337nlW/OHLMeW18gAAXhVQSOsgJHPz0leXLARsjBcqAeda0AzZqS2Xa0VbSIvLVCwZbLOzLfYUoKEVbJocyNyXpDjI5/3Az/QP0fpGJQLXn9P24jgJJkYpqJ55VHevMmfviLX/7wFz/TN1e/KeVwp8mPo+Af7XT+jHfIj39K4D+cF/QXCAqqKCyzf3kxff4/Zv52JD13ntDz6bOPQpDoKARPFxIMXm/eNgHeYqH3sP6X7wC//5GeXu40cR6pRflhsnDjretvFW/8vLfw47n99rmPGurfMRH4Vqc74P17MSh465c/XdnfLZJvvfTs6y8/exzDkDrGCjx5GhPQ9zUfs6BYxwooXz4nZ1bk1Yj83Yq8Wmev13UnRVDJjBAy7j38m2uyKWk5qLq3SHe1JmdeYeJ59BRDXk/X5cWry0tXf/i9H//s57/4r6V8ohMBcrzbX/h0kn/CkEGfISjsL/7ud8tR+EX67C9mnj+Tnptl5EWiM+n5KYjDqa9Pb5uACrx0r/L/7GB5P/1R+ecY+Iflh7dZNPn7H3NjqGCVCCn9bv98oX2fvo+uCUjBB7D/sa2A894f/un/z965xbZ9pun995ESKVGSRZE6WSdbtmTJ8imxk9jOJJN4E2c2RTvKzGaBYjHbLtCLogV62esCvejFAr1ugQItWqALDJQ0ceydzCazkxknjpPsxE580ME6+iBZJ+osSpQovr3486P+FHWgKFLH74EgUBJFUn/xed7nfb/3e7/Bx64fW51DI+/8RXPuWlvaElRgg8ddmgBwejfxUtz5gDrRpIrzIosFOPrkqd5b5XE6GkpVtV8dr0sn+a233+gMozM43dFDvnKK8B6j9AzVF/Vdsq99eO3ah79pb+3saOt6Ca6K1NiaeROZXwCn9jjz1xeCqBa0TY85VXf3vbH2LviS/H/wNdbUNb/la7jkqyokvz6ZvED7p8+QbshPy/w/P4xBJ3RujfwxhOWhLXVpLaSlkIeTtCI5Q0WVrmien5mwnygBfyPyssiXSl1bsWkxJTlwDo1e+/DTObLHleeFk0dfOFnPxiqwWua/pAN7ZEKF+wDJOkr20fh0oBZh9b2Dywl5iePcvDhCUpPD3DxAbs4WyW+95gTrEZbRGWaXmF1iclSq6ymspPoiOUWU6LDf1tfR1nftw8+tpZN8kQqRU7rsP7Ua8w/prb7V7EOsvnb4xGrxfNTd0TnW3uar+j91b9X5Lvyc/HO+8jIAb/m6ucBZ1D8gtwAUSiTl+DkKX8NtuG0b1LFl8rfM0BLmoS3zb13ucBjLidbPMs38FXgIX8KIjfydSnVsoXH4SFPTCyfrmt9vbjh5FFlsbLIOe0huvt3ShFr4gciErpxNApJ1ZKUEANKrtINYc5rI+CgTARl4Fl3Vmw8u2/5QfK7tLkiC+VaHAiq2nLE4K3Nhpqd4OkbPM7IqoUhOX6G6nsKqFYa/ve1xbF/mYZFfRSL/CvLhaxv/rRv2Ot++JP+qGHOy7Ahcypo7VlQp5Nf7ykvrzh33NTb5Lv4Z3jK8ZWvkBV3w35AvAdTcFvl/Hf53+siPtMzTMkPL0i689CvWAjrgK6WuKRXYggo0NDUhC41NTe+9/35DU71IEFlstJ0LtA7/VfjxyqtnSYBDWwYrI4i2FU2oaEFhYnUJsBb20Sv8HjcLM0w/j7YGWSlDwWEKDq9N/tq43iTpVXJHBR/J6Ah9s8yHGeyn+hWpvUJWJTUrU33L8MceLV/kz0T+vcgr8BQeJOwAK9xfnj81LbCrAFBUVuQrL6p74ye+xpO+i1c4eniVjfAygNwk8ifoxjG2Ff9fAEprTJ7e0jS4dg1vI/I/DNMyvzvJD5QmfOkX8Yt8pdRtmwT4RJLPDqxY19HW1W699WXBOiDkX/xFs2MdO+D0StZRy/zbLYAKP459B4c3ageiiUNRQpeBDUXF0YX90DSOCDluAp2EZliYWb7PwgyuAlzTq7oAvWfJvuzkZXGW4AjBYahkMUj1K1J9kWNX1mf+sskXqUww/4b59uxgZU/hwFj30PjY4Liv/FbdYLvv4im853yNbywbARlg6RNkACbAT+R4yvyfghvwB+iHMngRfgVO+BKur1av2aAeZZl/Hob30D/AsuwjIrc12+tE6kQsj9W1GVMQM70dbV0RspdU4cmmehW1A6ulBtlHJRbnIxOE+yw7YAkBgJUUOLzLdUFrE7HyiiTk56FpHDD9nOnnAIsFK8kPFJTjzk+a/CyLTnGtlL5CdiXhIP4TkN3e2roO8y3nXyESa9CeNMxPQgWWkwKtAvz6hq/xzbrm0bqrZ/A0LEuAtXlCvYTjpdT4H4L7cAP+BMchD8ogD16BQhhM2LG/IfnL4Ah8TRW07qWrX2LrI/aJ1InU61XDsVRrhNc//KS9rcsRtQPLqUHjimKhc9nnS0wI1vNX40ruwrg1XEBCM8paWbD7fIvzrnjyu/LXMv/LCX8i+VWRuF7D+yKAq8oK+Az3dbT1XfvgWntr66rMt5z/yyIvibwClbot1DA/mUphnB0YGBsfUuMd/4/gI0bP+F78ha+hHk8wOkhJVeBInf8W+mL/MrBExfICsb16yUvACXhdVeXJO3eYvB+d57BH+H9SL4FaCFjDzEV8SqW8FtJpswNWatC4SrHQZgrsdiA+U0iMySgvoacq8N1ybr8i1K8gf3E9rnxxV68S3tW6vUmqCFdRe2snLFt9lGv9yWv18NcijTqfLIRT+oZBCklB9+cPxtrbfA0/1L3t9Z1/1XfmAtk/B1AVpLr+74ZD4IPHMAR5cAUqoBIGoRDOwCTcT04CcuAIXKXwdfWX94X/Gxz71NMZ3kMSEA34Sn0HPqXqRHw6ERiz/TS1x4/WCFpb29u6bI6gCRbFniA4SzZYPog1CILiqVAEWWrh2XqOwVWFuwBXNe5qW1txPMNtOQnRY1RsLz5Ge1gr4NuRK3JepD5+Po5h/lZVoE/G+lq/a8d39nHFz6bP/rMCfFete6Yc/31wXu/CfhlehtiBJGV6Dlfhuvx3a/L/c7gK5bAUXFqcO3Y6ePzJ3FiHPzC/90qySln9j5YKvKKPrBlTqmsLGcHqxcK4BGFZDhJ/cXlBQdNV3D+l5Dyhp0x9TWiNYo27Wg69irsaV34C1bHS+OXub5WtlKejtVOfnmSXgOSHPtCoG34M0l8a6FH3Hvc/Hv672bGZqovB6pdeA9nK+t938AUAV2zkB36EH+Ge3sMzacsFrC1l1eAGL7ijkZ9zwd67c71tgS++DvZ2z/U9rnoy4xud98ztARfQDv/R4biVQOy6+HJAwDIISo2lb9aYhYZYOrDa+NfYieP6y6Y4mxBat1LrXnVlPbu9rTOWxtu8gItUD0qNBf+/EvkPhv+ZQZdL3XequwuRYGVW1UuvX/rFmarG0q3wHz18LXFEgSUBQ5r81iJON5yDE/AqVENOLI0M/P5G4Isbwd7uub5+wDc67x+d3yvxfxT+VqmPlRpdQwKsFUG/deaRw9GVbv5vLBAn62LkjxURUnwslR1lfltX2geonxD5z5HIO4apmfOnTh4t8Q18A1WNpWy5/3+t4STnbCN6LDyAp3Ai/sQegr3353pvBb64EfjiJpAbDOcGw3uI/BaKRViN1V1WCVApH1hC4BOpS0dRYHOJg3bg0dxhwynxG0iAKxNHJ0RETohUGY5mOCO4pG+3tg9PZXL+d3nCl0/szAcV+P2NwBfXg7335/oex8J+bjC8J2x/8hUBYpsilfJZy4TgE7GKAttsBzJB3bTgMvxCpMlwNPO4pPdNPNze8z/sYf/RXG9n4IsbgS9u7N2wn5oQWIPGLAmInnm87RnBbsMRkYsilww1twtNUAUXt/38vxjzrwd7H831PdqvYX99IYjZAQz5oVDkokizyGHDy22EtYFqO/kfM/xR5h+EsL++HTCISUC5uQo7gW3ivzxsnevtDHz7W8vwH8Cwb2BwMPmvpOUDWlqk95FMP8n1ZFmR/2CGfQODA8V/i/wf0PKBB6pyl59uP4X9UWPmt4ZJpRAx12Ff8V8ettLaRssHtLTsP87H8AjaVmv+MUie/I9h0tT/9hH/o56fh620tu7jyxeATnhk3kdbw4S5BPuF/0oszlu2/wBgzLyJDAz/Y2F/7pOPpLXVc+eeubgGBgeH/yr4yUfBz64Hbn4K+Avd/smQub4GBgeB/yrw2fXAzd8Gb346580BPKFwcD7sCS2ZS2xgsM/5H/jseuCzG4HPr5OTlTsftj4M+Q0M9j//NflvAL6Jef/k/IEi/4hZ+UvLZYRGcxW2HY4t2/4bK8jvnwztHvIHo6dMZgo98FApIwFbJ3+r7Xglg70R/xMj/y6p+QX1Z2tl/oQ+kzy9mIJ+6DZvojRJgMFe4v82k99Os+Pr3nMUApr8PwJwGS5nRgKmzTsoTQiYFuA9xP9g96NMk7/bdnxhD3wOPQAcg6twDACBwwmR3zqN3Poc68zzAxmQgH7j/NOBMaU6oVekxFyLvcB/Ndf9KNj9CMidD6eX/D0JhLd/37oRu10OL6KH2lthBJ5p/tvP5HikJcADnjS91AH4k1IDRgLSgV54Cg1m2v+u578KfvJR4OZv53qi/M+d32BXT0wbVpw1cdxm7FUC7Xs20gjrxhzMaQkIwO145tv5D5wDD/jTZAQm9fxjg7SgXam3TQqwu/mvpOUDPvlIbn6am5NlBf/1q/0hGIEQfAff2ghj2XjWjvNJ4q6+EZOAwGp3sycCJ9KRC6w4l9Zgi3iu1B14LmLi/67lf3Qzf25LS5XbaX0ryaW+HrgJ38V/pyclwq8jATXa5LOaCjzSh/MF4PKWc4FJaDfOP60YMJupdjH/Y5M8WpKnPfqowEOAPi2gP9VQv6EElMNlyNWGv3/5eKplUYjpQiwXSEEFJuE7+INSz40EpA/j0A2N4DPXYrfxXx7+YJ/ksSkcgpPwNxCCfvgWHuofpVHvn8MgHIMG8MMz6IS7WgKCtqez5wJVqVYEJuG5eftkQAIMdiH/Z2i9y8O7KT/NIXhB3z4BfTABPdAVOxtjyxiE38BhmIS3oQqq4awm/wg8gx+hMz4XOAF+nRRUQZ55R+wohk0XwO7j/0zU+bd2beWZ3PrGBTgOE3DcOv1Cq8DW7cAgDGrC/wT8EDu/sgoatNV/DsM6F4ilA5VwDl7VuYARgh0h/314IPJTcy12Df8XdNr/2zQ+q9d2lHyfzvcsIeja8oNbLmUOTkGxloBCyIO3oAm64Xu97hjWR5QG9GYBH1RDCZhelO3HA7ipVKNIqbkWu4D/EWm5Tssn6SV/DEcB2+w3/2pFgbFUJeA5/AaqoQGOwYtQCIVQB9VQDQMwA0/hBy0BXfp8rjqbEVjLC5jKX0byf6Vuw/uG/7uA/4vS8gEtH9HySeae3hv/ZX187XcrjmBQf+6BYujRKlADbmiCapiGfAhAtv6tUa04eeDRVcNEL9AKd0zxPzMYM+NAdwH/F7Xtv5bpV+CN/3/7bbeP60wh5gLmrNi7mce3kvxRKIYAvK2NQIH+OAITuk+pFe5Clz6lM8f2ODEJGIdeaDPvncxgAnqhAYrMtdgh/m8r+Y/CRLwEeG0/etNWopuDMeiBO3Brk08UK/VN2tIBtBDEziEqgxyYhWob+a2tqR5bImACVEbRodSfm1WAHeL/9pE/xnZvgiJ444UAmwS8DJWQC79L4Y2ljYCVFByDaqixUf1VXS/MgRGYXXt8SBkMmbdPBjCk1I8wJGLi//bzf7vJb9H7hXWLAnbkAnrjANAOJGwrSj4daIC3Aaix3SG2ZOjRjQOW+bdXARvhrAhwz5QAMoDBNTZxGGSU/ztA/g0JvxauQjXMQg/8EW6nmg6g1acm4T55ugpIPPmLoBbeEykCr9agYSME6UMAbinVIFJsrkWGoUTCO0v+rWABFuF38Ed4oN86m4LV+fs2vL2aBKyDcW1AuuG2UveVemAkIH14TeRvIxEzEXR74v+eJD/gAhe8CzXwBHrgnxL2/KwILOsYgU1JgJWdXoZSKNXJqpGAdMGMA9w2/u9V8ttV4EVd1T8GU7qfJ5HqHVodVghBR0oSYOE4FMFxEZ+RAIM9x39p+TUtH+1d8sdQqD+syRyWBNjncxTr5oKYEAQSJMC/Ri1gfVjNAs16yWrYlAMM9gic/+lhG3+8tW/+nhytAjW2SXJu/eEEjxaC4tWMgMu2EThn8ypQCmUipbpPadaoQKoohvdM/W87+D+yD5dacuKFoCZBDpw2ntv7i/ywCIvaOBRuXgKqoNGoQDr4f0WkylyIjPN/X/95ObYPuy+YhFD8zA+PTSlCNv5v1gXkGhVIB7LhMDRs/vobbAoqcvD+5kl4YCsQjMaHnRgOwenN1wLsGINxuA3tSj1Q6qaRgM3gTZH/YpYATfzPUI0glhF4dF1gxRTA2NjylCfSxrzAZb1eOAghowLJwW1KAIb/21AgKNRGIBEpZwErVCAXGsEr4tXKEjQqkEQJwPA/08g64H9/oS28T66mApMwmaZDad6ERpGrIreUugYjMGpUYKMEysDE/21SgVhdML1ZgB35UAPFUCxSAnNGAtZ5a8JpkWq96cvAxP/MSoD1eSrB/z+E6XinsEVYE8oDIla7kTECa8GMAzfxf1uLAnbaT0EH9MGA5n9J+vTSakMyRmAd5ME7IidM/Dfxf9sQW+17CsA0TAPQpjsIj+uzjIwRyDSK9IR4A8P/7ZaAxFpgP0zDlBaCdMFyAc0ixSIdSn0FbUYCNBzmEhj+70gtoHC1sUIj+gjDtGOFETASAEzAOIybQaAm/9+RQsCIbg1cAPQgwHLwpTX+J1YE0E93wHsEquA9kXrzdjT83xHMQwQKYFpLADod9WXMOFlTCa3RV4GDXQ4ohn9p+n8M/3fQAsxDyFYFtMaBjoAbMrc1zdqJFDtu4OlBlYBaeNfw3+T/O1sFmIIKmwTE+A9cyuSzN8C/EWmAYrh28CQgX6RcJN+8C03831kLYGFU899Cv75RCs5MGoHY7reJA7aD2AVnRF5P62qrgeF/KhagBKZ0I/CCTQKsSSFl4Mrka2iEcpFymIChAyMBLmgw/Df83yUuQFarBT6HRSDzElAFZfr244MhAS6ogLcM/03+v0tcQGF8CmDhvuZ/7RrHhKcLtfCvRY6CF24dgHWBGaUKRWbWvoP1vygw704T/zONSWiFL/VGgERYkz+zM1kLQA8RKBEpPQBLg80i78Jra5O/Qw9uNBJg4v92YHoN8g/DfaiEvAxnARZ+AiV60Ph+bRNsFmkWeW/tI4Cnbf+OAiMBJv5nugQQ0u+2nDVOBLaW660UwJnh1+OHElD71AUkQ/4+W/Avzkw7puG/wTJKoQrOQ2l8O7CFWRjSKwJWs7pruyQAeLJfJMAh8nNYn/xAAAZgAQqgNn5kq4Hhf6ZwCIqgBErBC8MJEjAMEb0ikLctEtCoDyzq2PsScFLkpyLNIs0bZWGx4O+GWhP8Tf6/nSiAYwB0rnZG5X0YgjK4CJcgO8Mq4IdYqNzTPYKW528SObHRPe1VGJP2m/i/A3BDkQ47QZiP/6llBBb1xzYYgViP4J50ASLN2vP7kyC/PfM35t/wf8dcUxUUgU9nAStUYBie29qEi4wErAYl8p71kdz9Y5k/UAwVxvwb/u8givXJvz6d9luj/udtRuAZDAOZ3C+4RyVAWdn+Rgm/Cf6G/7sXeeCHKvDBcagBH4zZ7MCszQUccAk4pJRbqVBK5DfBP3NO1mCrEpAHHj0d4NFq9/lW37iU4Rez2XKg3+MuPnI0qhptHZl7YdVOZ7XTCTxdWsoLhxs3Sf5pW/NlAVSY4p/h/y5UAWAcqiBb2/6dkoAAfLWRBPg97p+/8cov/u2/K6mpbW9r//h//c9rv/syE2G/0OGodjprnFnAlaXIeTgssqmDPVeU/Q35Df93I0rAAxXQC9/o3UGJElCV4VzgdZFOCCTRIOzPczeebCw5UttYVRL6w432ypKO/pG0h/1C5Sh0OIDz4cXzkaXzkc0dOm2Cv+H/XjICtVAKQDbcSZCAfqiES9CQsXUBPzRvco9AaHikYmJ0YTj95LfCfpT84fD5cHizj7Ni54Uhv+H/HlCB18AD2dAfP0r8GTyDCRiGM1CbmRdwIjkJyJI4CVjxU1eWE1gIL+0s+QdMz4/h/56DCy5BFTyDDxNOE3gGLrDm2+2UBGQJuZE4CVhB/rMN9cC9js7NSkC6yJ+Y+Rvzb/i/l2Dl+ZWwCEO271tbhr7RX2ZaAtY6WcwZWfOInaqKyl/98i+zXbn/9X/8954nT3aE/AMJwd+QP70wJyxthwQ0QzOcs43xAoa1BPRCb8ae/QS8usYpGoIj2+kWWf094C8pOXa0Hoc72+XZqchv8d9ChQn+Jv7vUdRCOZTDM/h7mxGw1ghjLsCbmYpgPVwWaYfxeAvgznLk57rd2avw31dc/PKFC53Pn/7j7//Y0dW+/eRf4fwr9IeBif97ErlQB3VwNH7xbxhm4T7cgbuZMQKl8FORplVflVrO/hcWlm97PZ7jNUe6nzz+5t6dJJ/lkFKFylGoHGkh/0DCmp8hv4n/exvZUAvvwzP4Bh7ArG4cyocJmMhYOeAk/ESkHQI2C6AiS87FBbW0BIQWZGomEloQlAJEWJqd/afvvx8bHU3yKaZEniyFJyVyOiv7SmRpi5Hf7vxN2m/4v6/KAVWQB2Xa+dsHB/dmJhcogddEbil1K/77TtGF/fDcwkK0LSciUltTIyKBkU20AxzSynI+HD4fWUqZ/DEJMGm/4f++xRnIhzzo1auAdgmwDr2uTasRaEiwAE5F/pEap4LFIHOB/nB011LdkSM/e/31k/WNmyJ/jTOr2uk8Hw5fSR/5jfM3+f++RS2cgTPgTfjRhF4USGM5wLIAp2zfcVUf8b72hrvmKDAwHviTUgNKAcdrjpysb3w6OJztyk3e/E9KJF3kNw0/Jv4fFAnw2thOghFIby5wCs6KdNjOEXMXFwFMB+kf7p+eBY7V1Fx9/XVczr//x886ujaxI9AfDp+Hzfb2bxj/DQz/9zOKbNwet5UAM5QLNEq0wgdEglPMTTE3CcjAcoNiY1PT00Cge7A/+Yf1ibwocmzdub2bQoHp9jP8N0aAtK4LFOknGoIlkcP5BUu5h8gtlOFH8rybmXHAJbS3tv7h7p2O1tYkHzZXD/M4ko5LMW1jviG/4f9BNAKZywWKoBw6oCaLy25q8gut70uU/NJwqDBrfKI9afIDNfCOyE/TRP4BW/w3MPw/cEZgnVzgGRTB6S0YgTJ4Q8Rq6KvJsrUDLi4BFYe8l/OKKqbmI+OTm8gp4Eia/nwr8ze23/Df5AIrc4FZ/eXsFnKBIrgk8mul4o7WnQkEJhZkccnlpqa49PHz51nZ2Uk+YL1I8yaH+ayFAVvwNzD8N7nASiMwC7PwrW4ZSk0CvADkCAUOBTA/Pjba1zUYmAlR5pLO/t4vJye7xpJq+1sQqRepT0fZL7bs12D4b/hvsMIIjOuwHzMCW5IAkUaHOprtLHAqgNDE2AJAsYQ6Rvpbk+v5XRJ5T6Q5vqdg6+bfkN/w3yDOCFgqMLtaLpCCBOTAeyINwmmnzv9nZoGmnKzCHNej6cmBhaQaeJrglyK/NOQ3/DfItApYn/N0CjBsKwSwyUWBo/AzOAqU+ADGRxkcLZkNnnNn5eVkfz09l+Tj5EFTmv7AWOZvKn+G/warS8BpnfwP613Dlhw8g6pNNghFyX/qON4cxp8vPXmal+856gyPOZPtB/eIXBDJS1Pkt/hv1vwM/w3WKwdY+FbzP+YF+mE2hdaAkiJgKRBQo9PFDjWfnzM8GYwsJdXAexLeFqlOE/+nDfkN/w2Sl4Dfa/MfU4EFOAWeFE7Fmp/NCy+dOJQ968i6HUhq2b9c5CWRk+kL/ph9vjsEs/9v70nAaTgd/81ZGIcAjMWPyt8YQ32O4ESW2+E77B/Pyr6HY3Cj+J8vckGkWaQqTfyfTpjwb2Div8GaOK2D/7fx3++3bSVOKpBOjfCsleGn2YcKZqZDU4uhnqnQhr+UD41pIr99yJfhv+G/QbK4aKsFWBiBhwBYq/GuZBIBt5vQJG4XvkPO8Zn2iecbk1/kgshb6Ti/bCB+yJeB4b/BliQgtmXnxWR+P8dNWTE1FQrEW/Dk+ciXs7NPFha3J/hPJ5DfZP6G/wbpkYBKKN/wl7PB7SbHDaipmfbB8cdTs9sT/IdWO9LPFP8M/w1Sl4AuCOhEYAQW1vf/WVCYpaw9PoPD7V/d/fibjo6ZhQ2fbuvBfwg+h2lwQ7GN/4b8hv8GKUqAH7rgNxCAEbgLLri4DqlcWRR5KCjGXYh7gaGR9iTIfwIupiP4D8Ew+MEDHhP8Df8Ntog6/VlgzFYIWE8CPEWUnqW6jkgX7sINnyJPpEykYcvkv6ebl4Mm+Bv+G6RRAt6FevgWOjeUgKUIC4tk55PjTYb8QB40bG2f76wO/naYth/Df4P0oB78AOTCPZsEvL5qLUA5k3/kPJELIlehegvkvw8/6uAPeMypfob/BumFD94EH+TCt9AKLjgCK8//zXLhLiBrE73CDVuo/A3p4B8jvx/OQp0hv+G/QXqRa1sU6NStwWPgS5SApFEFl1MN/lbBfwiCMKNf4Vk4a8hv+G+QIVwEH1yCMVAwB3MQd5pPeGn5tnMDLcjfgvMfh3Fb5LeCv4n8uwRm/89+LgdYJ44XQe5K8ocJhbAO6spyUV1T58xeJ/l/SSQ/pdfQA88gDK54KfGbf4/hv8E2lAMqoTLR/AMzc0wMA5T6jr9w6melvuMixatV+KvgrZSS/x7ogd548p+Bs2k92tjA8N9gvXLAKod4hsI8fiyP7kYloMx3XKQYTq4mAXkp9fzEyG/BZSP/MfNfMfm/wQ4jtBglfzyKwT791yNSuvk5X4nk90EtNBrym/hvsLOYBev8Hxb1qM/s/GxPdBZwSYIF2Gzbz3g8+aMPYshv+G+wG8h/E/5OqY8X55kdYzGIqyC7uKK6/NAvc6RRpDGe7dXw6iaL/1bBPwYv1MIxQ37j/w12CT5W6qlSDYOB6ABvV35xRdnL0qqQzvgUwLV58vfEH1h8LP44IwMT/w12DHlQChegdSw43D4a6X8G4C3lxTe8RaVAia0K6BI5K+LaDPntwT8W9g35DyL/5/VHDEsJHwbbjwvQLFK2xO2+Z2OPHzAfoMjP+Vez/IetO8Ty/5PwrsixpMn/PXyvg7/x/HvD/7dn5nFDMAkhcEMhuCECixCJ155s40B2CCPw9VTo5Hc/NHrrKalgaGLI6Rp3ukeXQqNKATkiOSKOWLEwCf536OBfBAuwkPTvGuwU1EVHpggYGyUb22USMenHrkGHUkBDSSEl0bBPe09gKfpPi0nAkU0m/zEYz78n8P8HABDoK+VqIQnkAAAAAElFTkSuQmCC"/>
  <p:tag name="MMPROD_10261LOGO" val=""/>
  <p:tag name="MMPROD_UIDATA" val="&lt;database version=&quot;7.0&quot;&gt;&lt;object type=&quot;1&quot; unique_id=&quot;10001&quot;&gt;&lt;property id=&quot;20139&quot; value=&quot;%n. %s&quot;/&gt;&lt;property id=&quot;20141&quot; value=&quot;Os Vixías da Terra1&quot;/&gt;&lt;property id=&quot;20144&quot; value=&quot;1&quot;/&gt;&lt;property id=&quot;20146&quot; value=&quot;0&quot;/&gt;&lt;property id=&quot;20147&quot; value=&quot;0&quot;/&gt;&lt;property id=&quot;20148&quot; value=&quot;6&quot;/&gt;&lt;property id=&quot;20180&quot; value=&quot;1&quot;/&gt;&lt;property id=&quot;20181&quot; value=&quot;1&quot;/&gt;&lt;property id=&quot;20182&quot; value=&quot;0&quot;/&gt;&lt;property id=&quot;20183&quot; value=&quot;1&quot;/&gt;&lt;property id=&quot;20184&quot; value=&quot;7&quot;/&gt;&lt;property id=&quot;20193&quot; value=&quot;-1&quot;/&gt;&lt;property id=&quot;20221&quot; value=&quot;C:\Users\trinanes\Pictures\&quot;/&gt;&lt;property id=&quot;20224&quot; value=&quot;C:\Users\trinanes\Documents\PRESENTACIONES\CURSO PRESENTACIONES\PUBLISH1&quot;/&gt;&lt;property id=&quot;20250&quot; value=&quot;0&quot;/&gt;&lt;property id=&quot;20251&quot; value=&quot;0&quot;/&gt;&lt;property id=&quot;20259&quot; value=&quot;0&quot;/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Os Vixías da Terra&amp;quot;&quot;/&gt;&lt;property id=&quot;20302&quot; value=&quot;1&quot;/&gt;&lt;property id=&quot;20303&quot; value=&quot;Joaquin Triñanes&quot;/&gt;&lt;property id=&quot;20307&quot; value=&quot;256&quot;/&gt;&lt;property id=&quot;20309&quot; value=&quot;10261&quot;/&gt;&lt;/object&gt;&lt;object type=&quot;3&quot; unique_id=&quot;10005&quot;&gt;&lt;property id=&quot;20148&quot; value=&quot;5&quot;/&gt;&lt;property id=&quot;20300&quot; value=&quot;Slide 3&quot;/&gt;&lt;property id=&quot;20302&quot; value=&quot;1&quot;/&gt;&lt;property id=&quot;20303&quot; value=&quot;Joaquin Triñanes&quot;/&gt;&lt;property id=&quot;20307&quot; value=&quot;257&quot;/&gt;&lt;property id=&quot;20309&quot; value=&quot;10261&quot;/&gt;&lt;/object&gt;&lt;object type=&quot;3&quot; unique_id=&quot;10006&quot;&gt;&lt;property id=&quot;20148&quot; value=&quot;5&quot;/&gt;&lt;property id=&quot;20300&quot; value=&quot;Slide 4&quot;/&gt;&lt;property id=&quot;20302&quot; value=&quot;1&quot;/&gt;&lt;property id=&quot;20303&quot; value=&quot;Joaquin Triñanes&quot;/&gt;&lt;property id=&quot;20307&quot; value=&quot;258&quot;/&gt;&lt;property id=&quot;20309&quot; value=&quot;10261&quot;/&gt;&lt;/object&gt;&lt;object type=&quot;3&quot; unique_id=&quot;10067&quot;&gt;&lt;property id=&quot;20148&quot; value=&quot;5&quot;/&gt;&lt;property id=&quot;20300&quot; value=&quot;Slide 2&quot;/&gt;&lt;property id=&quot;20302&quot; value=&quot;1&quot;/&gt;&lt;property id=&quot;20303&quot; value=&quot;Joaquin Triñanes&quot;/&gt;&lt;property id=&quot;20307&quot; value=&quot;260&quot;/&gt;&lt;property id=&quot;20309&quot; value=&quot;10261&quot;/&gt;&lt;/object&gt;&lt;object type=&quot;3&quot; unique_id=&quot;10068&quot;&gt;&lt;property id=&quot;20148&quot; value=&quot;5&quot;/&gt;&lt;property id=&quot;20300&quot; value=&quot;Slide 5&quot;/&gt;&lt;property id=&quot;20302&quot; value=&quot;1&quot;/&gt;&lt;property id=&quot;20303&quot; value=&quot;Joaquin Triñanes&quot;/&gt;&lt;property id=&quot;20307&quot; value=&quot;259&quot;/&gt;&lt;property id=&quot;20309&quot; value=&quot;10261&quot;/&gt;&lt;/object&gt;&lt;object type=&quot;3&quot; unique_id=&quot;10111&quot;&gt;&lt;property id=&quot;20148&quot; value=&quot;5&quot;/&gt;&lt;property id=&quot;20300&quot; value=&quot;Slide 6&quot;/&gt;&lt;property id=&quot;20302&quot; value=&quot;1&quot;/&gt;&lt;property id=&quot;20303&quot; value=&quot;Joaquin Triñanes&quot;/&gt;&lt;property id=&quot;20307&quot; value=&quot;261&quot;/&gt;&lt;property id=&quot;20309&quot; value=&quot;10261&quot;/&gt;&lt;/object&gt;&lt;object type=&quot;3&quot; unique_id=&quot;10136&quot;&gt;&lt;property id=&quot;20148&quot; value=&quot;5&quot;/&gt;&lt;property id=&quot;20300&quot; value=&quot;Slide 12&quot;/&gt;&lt;property id=&quot;20302&quot; value=&quot;1&quot;/&gt;&lt;property id=&quot;20303&quot; value=&quot;Joaquin Triñanes&quot;/&gt;&lt;property id=&quot;20307&quot; value=&quot;262&quot;/&gt;&lt;property id=&quot;20309&quot; value=&quot;10261&quot;/&gt;&lt;/object&gt;&lt;object type=&quot;3&quot; unique_id=&quot;10164&quot;&gt;&lt;property id=&quot;20148&quot; value=&quot;5&quot;/&gt;&lt;property id=&quot;20300&quot; value=&quot;Slide 11&quot;/&gt;&lt;property id=&quot;20302&quot; value=&quot;1&quot;/&gt;&lt;property id=&quot;20303&quot; value=&quot;Joaquin Triñanes&quot;/&gt;&lt;property id=&quot;20307&quot; value=&quot;263&quot;/&gt;&lt;property id=&quot;20309&quot; value=&quot;10261&quot;/&gt;&lt;/object&gt;&lt;object type=&quot;3&quot; unique_id=&quot;10168&quot;&gt;&lt;property id=&quot;20148&quot; value=&quot;5&quot;/&gt;&lt;property id=&quot;20300&quot; value=&quot;Slide 7&quot;/&gt;&lt;property id=&quot;20302&quot; value=&quot;1&quot;/&gt;&lt;property id=&quot;20303&quot; value=&quot;Joaquin Triñanes&quot;/&gt;&lt;property id=&quot;20307&quot; value=&quot;264&quot;/&gt;&lt;property id=&quot;20309&quot; value=&quot;10261&quot;/&gt;&lt;/object&gt;&lt;object type=&quot;3&quot; unique_id=&quot;10169&quot;&gt;&lt;property id=&quot;20148&quot; value=&quot;5&quot;/&gt;&lt;property id=&quot;20300&quot; value=&quot;Slide 8&quot;/&gt;&lt;property id=&quot;20302&quot; value=&quot;1&quot;/&gt;&lt;property id=&quot;20303&quot; value=&quot;Joaquin Triñanes&quot;/&gt;&lt;property id=&quot;20307&quot; value=&quot;265&quot;/&gt;&lt;property id=&quot;20309&quot; value=&quot;10261&quot;/&gt;&lt;/object&gt;&lt;object type=&quot;3&quot; unique_id=&quot;10170&quot;&gt;&lt;property id=&quot;20148&quot; value=&quot;5&quot;/&gt;&lt;property id=&quot;20300&quot; value=&quot;Slide 9&quot;/&gt;&lt;property id=&quot;20302&quot; value=&quot;1&quot;/&gt;&lt;property id=&quot;20303&quot; value=&quot;Joaquin Triñanes&quot;/&gt;&lt;property id=&quot;20307&quot; value=&quot;267&quot;/&gt;&lt;property id=&quot;20309&quot; value=&quot;10261&quot;/&gt;&lt;/object&gt;&lt;object type=&quot;3&quot; unique_id=&quot;10171&quot;&gt;&lt;property id=&quot;20148&quot; value=&quot;5&quot;/&gt;&lt;property id=&quot;20300&quot; value=&quot;Slide 10&quot;/&gt;&lt;property id=&quot;20302&quot; value=&quot;1&quot;/&gt;&lt;property id=&quot;20303&quot; value=&quot;Joaquin Triñanes&quot;/&gt;&lt;property id=&quot;20307&quot; value=&quot;266&quot;/&gt;&lt;property id=&quot;20309&quot; value=&quot;10261&quot;/&gt;&lt;/object&gt;&lt;/object&gt;&lt;object type=&quot;10&quot; unique_id=&quot;10165&quot;&gt;&lt;object type=&quot;11&quot; unique_id=&quot;10166&quot;&gt;&lt;property id=&quot;20180&quot; value=&quot;1&quot;/&gt;&lt;property id=&quot;20181&quot; value=&quot;1&quot;/&gt;&lt;property id=&quot;20182&quot; value=&quot;0&quot;/&gt;&lt;property id=&quot;20183&quot; value=&quot;1&quot;/&gt;&lt;/object&gt;&lt;object type=&quot;12&quot; unique_id=&quot;10223&quot;&gt;&lt;/object&gt;&lt;/object&gt;&lt;object type=&quot;4&quot; unique_id=&quot;10167&quot;&gt;&lt;object type=&quot;5&quot; unique_id=&quot;10261&quot;&gt;&lt;property id=&quot;20000&quot; value=&quot;0&quot;/&gt;&lt;property id=&quot;20149&quot; value=&quot;Joaquin Triñanes&quot;/&gt;&lt;property id=&quot;20151&quot; value=&quot;joki1.png&quot;/&gt;&lt;property id=&quot;20153&quot; value=&quot;joaquin.trinanes@usc.es&quot;/&gt;&lt;/object&gt;&lt;/object&gt;&lt;/object&gt;&lt;/database&gt;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SECTOMILLISECCONVERTED" val="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14355</TotalTime>
  <Words>174</Words>
  <Application>Microsoft Macintosh PowerPoint</Application>
  <PresentationFormat>Presentación en pantalla (4:3)</PresentationFormat>
  <Paragraphs>46</Paragraphs>
  <Slides>12</Slides>
  <Notes>8</Notes>
  <HiddenSlides>0</HiddenSlides>
  <MMClips>1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4" baseType="lpstr">
      <vt:lpstr>Tema de Office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trinanes</dc:creator>
  <cp:lastModifiedBy>Joaquin Trinanes</cp:lastModifiedBy>
  <cp:revision>372</cp:revision>
  <dcterms:created xsi:type="dcterms:W3CDTF">2009-06-29T07:30:43Z</dcterms:created>
  <dcterms:modified xsi:type="dcterms:W3CDTF">2016-07-14T12:11:04Z</dcterms:modified>
</cp:coreProperties>
</file>