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7"/>
  </p:notesMasterIdLst>
  <p:sldIdLst>
    <p:sldId id="256" r:id="rId2"/>
    <p:sldId id="275" r:id="rId3"/>
    <p:sldId id="277" r:id="rId4"/>
    <p:sldId id="278" r:id="rId5"/>
    <p:sldId id="279" r:id="rId6"/>
  </p:sldIdLst>
  <p:sldSz cx="9144000" cy="6858000" type="screen4x3"/>
  <p:notesSz cx="6934200" cy="9232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02" autoAdjust="0"/>
  </p:normalViewPr>
  <p:slideViewPr>
    <p:cSldViewPr>
      <p:cViewPr>
        <p:scale>
          <a:sx n="80" d="100"/>
          <a:sy n="80" d="100"/>
        </p:scale>
        <p:origin x="-75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2365B311-7A73-4F78-9F19-64468CB6ED93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28"/>
            <a:ext cx="5547360" cy="4154805"/>
          </a:xfrm>
          <a:prstGeom prst="rect">
            <a:avLst/>
          </a:prstGeom>
        </p:spPr>
        <p:txBody>
          <a:bodyPr vert="horz" lIns="92382" tIns="46191" rIns="92382" bIns="4619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F22A2BEC-0C2F-40D3-A2F8-7D51844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58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F595-FE33-4095-934B-C1C4076165FB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8128-957E-4F4A-8E6B-B2806DDA7CE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F595-FE33-4095-934B-C1C4076165FB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8128-957E-4F4A-8E6B-B2806DDA7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F595-FE33-4095-934B-C1C4076165FB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8128-957E-4F4A-8E6B-B2806DDA7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F595-FE33-4095-934B-C1C4076165FB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8128-957E-4F4A-8E6B-B2806DDA7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F595-FE33-4095-934B-C1C4076165FB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8128-957E-4F4A-8E6B-B2806DDA7CE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F595-FE33-4095-934B-C1C4076165FB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8128-957E-4F4A-8E6B-B2806DDA7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F595-FE33-4095-934B-C1C4076165FB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8128-957E-4F4A-8E6B-B2806DDA7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F595-FE33-4095-934B-C1C4076165FB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8128-957E-4F4A-8E6B-B2806DDA7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F595-FE33-4095-934B-C1C4076165FB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8128-957E-4F4A-8E6B-B2806DDA7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F595-FE33-4095-934B-C1C4076165FB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8128-957E-4F4A-8E6B-B2806DDA7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F595-FE33-4095-934B-C1C4076165FB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3F8128-957E-4F4A-8E6B-B2806DDA7C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EAF595-FE33-4095-934B-C1C4076165FB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3F8128-957E-4F4A-8E6B-B2806DDA7CE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XBT Network Summary Report</a:t>
            </a:r>
            <a:endParaRPr lang="en-US" sz="3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33400" y="5859463"/>
            <a:ext cx="85550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1600" dirty="0">
                <a:solidFill>
                  <a:schemeClr val="bg1"/>
                </a:solidFill>
                <a:latin typeface="Calibri" pitchFamily="34" charset="0"/>
              </a:rPr>
              <a:t>2012 Meeting of the Joint IODE-JCOMM Steering Group for the GTSPP 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altLang="en-US" sz="1600" dirty="0">
                <a:solidFill>
                  <a:schemeClr val="bg1"/>
                </a:solidFill>
                <a:latin typeface="Calibri" pitchFamily="34" charset="0"/>
              </a:rPr>
              <a:t>16 - 20 April 2012, Oostende, Belgium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1" y="6611779"/>
            <a:ext cx="9144000" cy="24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1000" dirty="0">
                <a:latin typeface="Calibri" pitchFamily="34" charset="0"/>
              </a:rPr>
              <a:t>Joint IODE-JCOMM Steering Group for the GTSPP, Oostende, </a:t>
            </a:r>
            <a:r>
              <a:rPr lang="en-US" altLang="en-US" sz="1000" dirty="0" smtClean="0">
                <a:latin typeface="Calibri" pitchFamily="34" charset="0"/>
              </a:rPr>
              <a:t>Belgium June 17-20,2014</a:t>
            </a:r>
            <a:endParaRPr lang="en-US" altLang="en-US" sz="1000" dirty="0">
              <a:latin typeface="Calibri" pitchFamily="34" charset="0"/>
            </a:endParaRPr>
          </a:p>
        </p:txBody>
      </p:sp>
      <p:pic>
        <p:nvPicPr>
          <p:cNvPr id="17" name="Picture 24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9488"/>
            <a:ext cx="9144000" cy="8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9" descr="noa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963" y="304800"/>
            <a:ext cx="63658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977023" y="4863405"/>
            <a:ext cx="301358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GTSPP Meeting</a:t>
            </a:r>
          </a:p>
          <a:p>
            <a:pPr algn="ctr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Oostende, Belgium</a:t>
            </a:r>
          </a:p>
          <a:p>
            <a:pPr algn="ctr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June 17-20, 2014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9196" y="2670871"/>
            <a:ext cx="1589234" cy="1596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67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                    </a:t>
            </a:r>
            <a:endParaRPr lang="en-US" sz="1600" b="1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" y="6611779"/>
            <a:ext cx="9144000" cy="24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1000" dirty="0">
                <a:latin typeface="Calibri" pitchFamily="34" charset="0"/>
              </a:rPr>
              <a:t>Joint IODE-JCOMM Steering Group for the GTSPP, Oostende, </a:t>
            </a:r>
            <a:r>
              <a:rPr lang="en-US" altLang="en-US" sz="1000" dirty="0" smtClean="0">
                <a:latin typeface="Calibri" pitchFamily="34" charset="0"/>
              </a:rPr>
              <a:t>Belgium June 17-20,2014</a:t>
            </a:r>
            <a:endParaRPr lang="en-US" altLang="en-US" sz="1000" dirty="0">
              <a:latin typeface="Calibri" pitchFamily="34" charset="0"/>
            </a:endParaRPr>
          </a:p>
        </p:txBody>
      </p:sp>
      <p:pic>
        <p:nvPicPr>
          <p:cNvPr id="15" name="Picture 24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9488"/>
            <a:ext cx="9144000" cy="8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9" descr="noa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963" y="304800"/>
            <a:ext cx="63658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9"/>
          <p:cNvSpPr txBox="1">
            <a:spLocks noChangeArrowheads="1"/>
          </p:cNvSpPr>
          <p:nvPr/>
        </p:nvSpPr>
        <p:spPr>
          <a:xfrm>
            <a:off x="71438" y="381000"/>
            <a:ext cx="8539162" cy="533400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2800" dirty="0" smtClean="0">
                <a:solidFill>
                  <a:srgbClr val="000066"/>
                </a:solidFill>
                <a:latin typeface="Calibri" pitchFamily="34" charset="0"/>
              </a:rPr>
              <a:t>XBT Network Summary Report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6" b="9887"/>
          <a:stretch/>
        </p:blipFill>
        <p:spPr>
          <a:xfrm>
            <a:off x="2130912" y="1143000"/>
            <a:ext cx="4803288" cy="539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89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                    </a:t>
            </a:r>
            <a:endParaRPr lang="en-US" sz="1600" b="1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" y="6611779"/>
            <a:ext cx="9144000" cy="24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1000" dirty="0">
                <a:latin typeface="Calibri" pitchFamily="34" charset="0"/>
              </a:rPr>
              <a:t>Joint IODE-JCOMM Steering Group for the GTSPP, Oostende, </a:t>
            </a:r>
            <a:r>
              <a:rPr lang="en-US" altLang="en-US" sz="1000" dirty="0" smtClean="0">
                <a:latin typeface="Calibri" pitchFamily="34" charset="0"/>
              </a:rPr>
              <a:t>Belgium June 17-20,2014</a:t>
            </a:r>
            <a:endParaRPr lang="en-US" altLang="en-US" sz="1000" dirty="0">
              <a:latin typeface="Calibri" pitchFamily="34" charset="0"/>
            </a:endParaRPr>
          </a:p>
        </p:txBody>
      </p:sp>
      <p:pic>
        <p:nvPicPr>
          <p:cNvPr id="15" name="Picture 24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9488"/>
            <a:ext cx="9144000" cy="8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9" descr="noa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963" y="304800"/>
            <a:ext cx="63658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9"/>
          <p:cNvSpPr txBox="1">
            <a:spLocks noChangeArrowheads="1"/>
          </p:cNvSpPr>
          <p:nvPr/>
        </p:nvSpPr>
        <p:spPr>
          <a:xfrm>
            <a:off x="71438" y="381000"/>
            <a:ext cx="8539162" cy="533400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2800" dirty="0" smtClean="0">
                <a:solidFill>
                  <a:srgbClr val="000066"/>
                </a:solidFill>
                <a:latin typeface="Calibri" pitchFamily="34" charset="0"/>
              </a:rPr>
              <a:t>XBT Network Summary Report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9" b="30727"/>
          <a:stretch/>
        </p:blipFill>
        <p:spPr>
          <a:xfrm>
            <a:off x="1600200" y="1219200"/>
            <a:ext cx="6317795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47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                    </a:t>
            </a:r>
            <a:endParaRPr lang="en-US" sz="1600" b="1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" y="6611779"/>
            <a:ext cx="9144000" cy="24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1000" dirty="0">
                <a:latin typeface="Calibri" pitchFamily="34" charset="0"/>
              </a:rPr>
              <a:t>Joint IODE-JCOMM Steering Group for the GTSPP, Oostende, </a:t>
            </a:r>
            <a:r>
              <a:rPr lang="en-US" altLang="en-US" sz="1000" dirty="0" smtClean="0">
                <a:latin typeface="Calibri" pitchFamily="34" charset="0"/>
              </a:rPr>
              <a:t>Belgium June 17-20,2014</a:t>
            </a:r>
            <a:endParaRPr lang="en-US" altLang="en-US" sz="1000" dirty="0">
              <a:latin typeface="Calibri" pitchFamily="34" charset="0"/>
            </a:endParaRPr>
          </a:p>
        </p:txBody>
      </p:sp>
      <p:pic>
        <p:nvPicPr>
          <p:cNvPr id="15" name="Picture 24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9488"/>
            <a:ext cx="9144000" cy="8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9" descr="noa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963" y="304800"/>
            <a:ext cx="63658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9"/>
          <p:cNvSpPr txBox="1">
            <a:spLocks noChangeArrowheads="1"/>
          </p:cNvSpPr>
          <p:nvPr/>
        </p:nvSpPr>
        <p:spPr>
          <a:xfrm>
            <a:off x="71438" y="381000"/>
            <a:ext cx="8539162" cy="533400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2800" dirty="0" smtClean="0">
                <a:solidFill>
                  <a:srgbClr val="000066"/>
                </a:solidFill>
                <a:latin typeface="Calibri" pitchFamily="34" charset="0"/>
              </a:rPr>
              <a:t>XBT Network Summary Report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98" b="54924"/>
          <a:stretch/>
        </p:blipFill>
        <p:spPr>
          <a:xfrm>
            <a:off x="684804" y="1295399"/>
            <a:ext cx="7338700" cy="531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47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                    </a:t>
            </a:r>
            <a:endParaRPr lang="en-US" sz="1600" b="1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" y="6611779"/>
            <a:ext cx="9144000" cy="24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1000" dirty="0">
                <a:latin typeface="Calibri" pitchFamily="34" charset="0"/>
              </a:rPr>
              <a:t>Joint IODE-JCOMM Steering Group for the GTSPP, Oostende, </a:t>
            </a:r>
            <a:r>
              <a:rPr lang="en-US" altLang="en-US" sz="1000" dirty="0" smtClean="0">
                <a:latin typeface="Calibri" pitchFamily="34" charset="0"/>
              </a:rPr>
              <a:t>Belgium June 17-20,2014</a:t>
            </a:r>
            <a:endParaRPr lang="en-US" altLang="en-US" sz="1000" dirty="0">
              <a:latin typeface="Calibri" pitchFamily="34" charset="0"/>
            </a:endParaRPr>
          </a:p>
        </p:txBody>
      </p:sp>
      <p:pic>
        <p:nvPicPr>
          <p:cNvPr id="15" name="Picture 24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9488"/>
            <a:ext cx="9144000" cy="8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9" descr="noa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963" y="304800"/>
            <a:ext cx="63658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9"/>
          <p:cNvSpPr txBox="1">
            <a:spLocks noChangeArrowheads="1"/>
          </p:cNvSpPr>
          <p:nvPr/>
        </p:nvSpPr>
        <p:spPr>
          <a:xfrm>
            <a:off x="71438" y="381000"/>
            <a:ext cx="8539162" cy="533400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2800" dirty="0" smtClean="0">
                <a:solidFill>
                  <a:srgbClr val="000066"/>
                </a:solidFill>
                <a:latin typeface="Calibri" pitchFamily="34" charset="0"/>
              </a:rPr>
              <a:t>XBT Network Summary Report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8" r="6168" b="24034"/>
          <a:stretch/>
        </p:blipFill>
        <p:spPr>
          <a:xfrm>
            <a:off x="1371600" y="1143000"/>
            <a:ext cx="6011787" cy="538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47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11364</TotalTime>
  <Words>118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XBT Network Summary Report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Flow</dc:title>
  <dc:creator>yeun-ho.chong</dc:creator>
  <cp:lastModifiedBy>yeun-ho.chong</cp:lastModifiedBy>
  <cp:revision>106</cp:revision>
  <cp:lastPrinted>2014-05-08T18:34:26Z</cp:lastPrinted>
  <dcterms:created xsi:type="dcterms:W3CDTF">2013-05-30T13:18:21Z</dcterms:created>
  <dcterms:modified xsi:type="dcterms:W3CDTF">2014-05-28T18:11:28Z</dcterms:modified>
</cp:coreProperties>
</file>