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7010400" cy="92964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8" roundtripDataSignature="AMtx7miO1u9/dmX9mAqRoRC2445zRam9Z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customschemas.google.com/relationships/presentationmetadata" Target="metadata"/><Relationship Id="rId3" Type="http://schemas.openxmlformats.org/officeDocument/2006/relationships/slide" Target="slides/slide2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theme" Target="theme/theme1.xml"/><Relationship Id="rId10" Type="http://schemas.openxmlformats.org/officeDocument/2006/relationships/viewProps" Target="viewProps.xml"/><Relationship Id="rId4" Type="http://schemas.openxmlformats.org/officeDocument/2006/relationships/notesMaster" Target="notesMasters/notes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68625" y="697225"/>
            <a:ext cx="4673825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01025" y="4415775"/>
            <a:ext cx="5608300" cy="418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701025" y="4415775"/>
            <a:ext cx="5608300" cy="41833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1e257361289_0_5:notes"/>
          <p:cNvSpPr txBox="1">
            <a:spLocks noGrp="1"/>
          </p:cNvSpPr>
          <p:nvPr>
            <p:ph type="body" idx="1"/>
          </p:nvPr>
        </p:nvSpPr>
        <p:spPr>
          <a:xfrm>
            <a:off x="701025" y="4415775"/>
            <a:ext cx="5608200" cy="418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g1e25736128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body" idx="1"/>
          </p:nvPr>
        </p:nvSpPr>
        <p:spPr>
          <a:xfrm rot="5400000">
            <a:off x="3833019" y="-1623218"/>
            <a:ext cx="4525963" cy="1097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2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>
            <a:spLocks noGrp="1"/>
          </p:cNvSpPr>
          <p:nvPr>
            <p:ph type="title"/>
          </p:nvPr>
        </p:nvSpPr>
        <p:spPr>
          <a:xfrm rot="5400000">
            <a:off x="7285038" y="1828802"/>
            <a:ext cx="5851525" cy="27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body" idx="1"/>
          </p:nvPr>
        </p:nvSpPr>
        <p:spPr>
          <a:xfrm rot="5400000">
            <a:off x="1697038" y="-812799"/>
            <a:ext cx="5851525" cy="802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body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body"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body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>
            <a:spLocks noGrp="1"/>
          </p:cNvSpPr>
          <p:nvPr>
            <p:ph type="pic" idx="2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>
            <a:spLocks noGrp="1"/>
          </p:cNvSpPr>
          <p:nvPr>
            <p:ph type="body" idx="1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1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2"/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2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6585528" y="4145412"/>
            <a:ext cx="2695320" cy="1074288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1"/>
          <p:cNvSpPr/>
          <p:nvPr/>
        </p:nvSpPr>
        <p:spPr>
          <a:xfrm>
            <a:off x="10911025" y="1880275"/>
            <a:ext cx="1223100" cy="1654200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"/>
          <p:cNvSpPr/>
          <p:nvPr/>
        </p:nvSpPr>
        <p:spPr>
          <a:xfrm>
            <a:off x="3882189" y="1933083"/>
            <a:ext cx="1223211" cy="2812417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1"/>
          <p:cNvSpPr/>
          <p:nvPr/>
        </p:nvSpPr>
        <p:spPr>
          <a:xfrm>
            <a:off x="77758" y="1917285"/>
            <a:ext cx="1223211" cy="2792609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1"/>
          <p:cNvSpPr txBox="1"/>
          <p:nvPr/>
        </p:nvSpPr>
        <p:spPr>
          <a:xfrm>
            <a:off x="5791200" y="367373"/>
            <a:ext cx="1676400" cy="461665"/>
          </a:xfrm>
          <a:prstGeom prst="rect">
            <a:avLst/>
          </a:prstGeom>
          <a:solidFill>
            <a:srgbClr val="DAE5F1"/>
          </a:solidFill>
          <a:ln w="25400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Rick Lumpkin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PhOD director</a:t>
            </a:r>
            <a:endParaRPr/>
          </a:p>
        </p:txBody>
      </p:sp>
      <p:sp>
        <p:nvSpPr>
          <p:cNvPr id="89" name="Google Shape;89;p1"/>
          <p:cNvSpPr txBox="1"/>
          <p:nvPr/>
        </p:nvSpPr>
        <p:spPr>
          <a:xfrm>
            <a:off x="8127486" y="3068901"/>
            <a:ext cx="1097280" cy="246888"/>
          </a:xfrm>
          <a:prstGeom prst="rect">
            <a:avLst/>
          </a:prstGeom>
          <a:solidFill>
            <a:srgbClr val="DAE5F1"/>
          </a:solidFill>
          <a:ln w="25400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Greg Foltz</a:t>
            </a:r>
            <a:endParaRPr/>
          </a:p>
        </p:txBody>
      </p:sp>
      <p:sp>
        <p:nvSpPr>
          <p:cNvPr id="90" name="Google Shape;90;p1"/>
          <p:cNvSpPr txBox="1"/>
          <p:nvPr/>
        </p:nvSpPr>
        <p:spPr>
          <a:xfrm>
            <a:off x="3088264" y="1169313"/>
            <a:ext cx="1207008" cy="430887"/>
          </a:xfrm>
          <a:prstGeom prst="rect">
            <a:avLst/>
          </a:prstGeom>
          <a:solidFill>
            <a:srgbClr val="DAE5F1"/>
          </a:solidFill>
          <a:ln w="25400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Renellys Perez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deputy director</a:t>
            </a:r>
            <a:endParaRPr/>
          </a:p>
        </p:txBody>
      </p:sp>
      <p:sp>
        <p:nvSpPr>
          <p:cNvPr id="91" name="Google Shape;91;p1"/>
          <p:cNvSpPr txBox="1"/>
          <p:nvPr/>
        </p:nvSpPr>
        <p:spPr>
          <a:xfrm>
            <a:off x="8127489" y="4463673"/>
            <a:ext cx="1097278" cy="246221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Hyun-Sook Kim</a:t>
            </a:r>
            <a:endParaRPr/>
          </a:p>
        </p:txBody>
      </p:sp>
      <p:sp>
        <p:nvSpPr>
          <p:cNvPr id="92" name="Google Shape;92;p1"/>
          <p:cNvSpPr txBox="1"/>
          <p:nvPr/>
        </p:nvSpPr>
        <p:spPr>
          <a:xfrm>
            <a:off x="8127488" y="4190331"/>
            <a:ext cx="1104363" cy="253916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BFBFB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George Halliwell</a:t>
            </a:r>
            <a:r>
              <a:rPr lang="en-US" sz="1050" b="0" i="0" u="none" strike="noStrike" cap="none" baseline="30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%</a:t>
            </a:r>
            <a:endParaRPr sz="1050" b="0" i="0" u="none" strike="noStrike" cap="none" baseline="30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1"/>
          <p:cNvSpPr txBox="1"/>
          <p:nvPr/>
        </p:nvSpPr>
        <p:spPr>
          <a:xfrm>
            <a:off x="8127598" y="2712516"/>
            <a:ext cx="1097280" cy="246221"/>
          </a:xfrm>
          <a:prstGeom prst="rect">
            <a:avLst/>
          </a:prstGeom>
          <a:solidFill>
            <a:srgbClr val="DAE5F1"/>
          </a:solidFill>
          <a:ln w="25400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Shenfu Dong</a:t>
            </a:r>
            <a:endParaRPr/>
          </a:p>
        </p:txBody>
      </p:sp>
      <p:sp>
        <p:nvSpPr>
          <p:cNvPr id="94" name="Google Shape;94;p1"/>
          <p:cNvSpPr txBox="1"/>
          <p:nvPr/>
        </p:nvSpPr>
        <p:spPr>
          <a:xfrm>
            <a:off x="8127489" y="5257800"/>
            <a:ext cx="1097278" cy="246221"/>
          </a:xfrm>
          <a:prstGeom prst="rect">
            <a:avLst/>
          </a:prstGeom>
          <a:solidFill>
            <a:srgbClr val="DAE5F1"/>
          </a:solidFill>
          <a:ln w="25400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Sang-Ki Lee</a:t>
            </a:r>
            <a:endParaRPr/>
          </a:p>
        </p:txBody>
      </p:sp>
      <p:sp>
        <p:nvSpPr>
          <p:cNvPr id="95" name="Google Shape;95;p1"/>
          <p:cNvSpPr txBox="1"/>
          <p:nvPr/>
        </p:nvSpPr>
        <p:spPr>
          <a:xfrm>
            <a:off x="8134572" y="3411379"/>
            <a:ext cx="1097280" cy="246221"/>
          </a:xfrm>
          <a:prstGeom prst="rect">
            <a:avLst/>
          </a:prstGeom>
          <a:solidFill>
            <a:srgbClr val="DAE5F1"/>
          </a:solidFill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Marlos Goes</a:t>
            </a:r>
            <a:endParaRPr/>
          </a:p>
        </p:txBody>
      </p:sp>
      <p:sp>
        <p:nvSpPr>
          <p:cNvPr id="96" name="Google Shape;96;p1"/>
          <p:cNvSpPr txBox="1"/>
          <p:nvPr/>
        </p:nvSpPr>
        <p:spPr>
          <a:xfrm>
            <a:off x="3950534" y="2027662"/>
            <a:ext cx="1089749" cy="246221"/>
          </a:xfrm>
          <a:prstGeom prst="rect">
            <a:avLst/>
          </a:prstGeom>
          <a:solidFill>
            <a:srgbClr val="DAE5F1"/>
          </a:solidFill>
          <a:ln w="25400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Claudia Schmid</a:t>
            </a:r>
            <a:endParaRPr/>
          </a:p>
        </p:txBody>
      </p:sp>
      <p:sp>
        <p:nvSpPr>
          <p:cNvPr id="97" name="Google Shape;97;p1"/>
          <p:cNvSpPr txBox="1"/>
          <p:nvPr/>
        </p:nvSpPr>
        <p:spPr>
          <a:xfrm>
            <a:off x="8127489" y="6002179"/>
            <a:ext cx="1097280" cy="246221"/>
          </a:xfrm>
          <a:prstGeom prst="rect">
            <a:avLst/>
          </a:prstGeom>
          <a:solidFill>
            <a:srgbClr val="DAE5F1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Denis Volkov</a:t>
            </a: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1"/>
          <p:cNvSpPr txBox="1"/>
          <p:nvPr/>
        </p:nvSpPr>
        <p:spPr>
          <a:xfrm>
            <a:off x="8450840" y="500064"/>
            <a:ext cx="1097280" cy="246221"/>
          </a:xfrm>
          <a:prstGeom prst="rect">
            <a:avLst/>
          </a:prstGeom>
          <a:noFill/>
          <a:ln w="25400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Roberta Lusic</a:t>
            </a:r>
            <a:endParaRPr/>
          </a:p>
        </p:txBody>
      </p:sp>
      <p:sp>
        <p:nvSpPr>
          <p:cNvPr id="99" name="Google Shape;99;p1"/>
          <p:cNvSpPr txBox="1"/>
          <p:nvPr/>
        </p:nvSpPr>
        <p:spPr>
          <a:xfrm>
            <a:off x="1416552" y="2022086"/>
            <a:ext cx="1097280" cy="246221"/>
          </a:xfrm>
          <a:prstGeom prst="rect">
            <a:avLst/>
          </a:prstGeom>
          <a:solidFill>
            <a:srgbClr val="DAE5F1"/>
          </a:solidFill>
          <a:ln w="25400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Francis Bringas</a:t>
            </a: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1"/>
          <p:cNvSpPr txBox="1"/>
          <p:nvPr/>
        </p:nvSpPr>
        <p:spPr>
          <a:xfrm>
            <a:off x="136270" y="2444425"/>
            <a:ext cx="1097400" cy="246300"/>
          </a:xfrm>
          <a:prstGeom prst="rect">
            <a:avLst/>
          </a:prstGeom>
          <a:solidFill>
            <a:srgbClr val="FABF8E"/>
          </a:solidFill>
          <a:ln w="25400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Jim Farrington</a:t>
            </a:r>
            <a:endParaRPr/>
          </a:p>
        </p:txBody>
      </p:sp>
      <p:sp>
        <p:nvSpPr>
          <p:cNvPr id="101" name="Google Shape;101;p1"/>
          <p:cNvSpPr txBox="1"/>
          <p:nvPr/>
        </p:nvSpPr>
        <p:spPr>
          <a:xfrm>
            <a:off x="10973336" y="2724090"/>
            <a:ext cx="1097400" cy="4002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Caridad Gonzalez (½ time)</a:t>
            </a: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1"/>
          <p:cNvSpPr txBox="1"/>
          <p:nvPr/>
        </p:nvSpPr>
        <p:spPr>
          <a:xfrm>
            <a:off x="1412214" y="2429517"/>
            <a:ext cx="1097280" cy="246221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Zach Barton</a:t>
            </a:r>
            <a:endParaRPr/>
          </a:p>
        </p:txBody>
      </p:sp>
      <p:sp>
        <p:nvSpPr>
          <p:cNvPr id="103" name="Google Shape;103;p1"/>
          <p:cNvSpPr txBox="1"/>
          <p:nvPr/>
        </p:nvSpPr>
        <p:spPr>
          <a:xfrm>
            <a:off x="9642304" y="4088210"/>
            <a:ext cx="1100375" cy="246221"/>
          </a:xfrm>
          <a:prstGeom prst="rect">
            <a:avLst/>
          </a:prstGeom>
          <a:solidFill>
            <a:srgbClr val="FABF8E"/>
          </a:solidFill>
          <a:ln w="9525" cap="flat" cmpd="sng">
            <a:solidFill>
              <a:srgbClr val="BFBFB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Joaquin Triñanes</a:t>
            </a: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04" name="Google Shape;104;p1"/>
          <p:cNvCxnSpPr>
            <a:stCxn id="88" idx="2"/>
            <a:endCxn id="90" idx="0"/>
          </p:cNvCxnSpPr>
          <p:nvPr/>
        </p:nvCxnSpPr>
        <p:spPr>
          <a:xfrm flipH="1">
            <a:off x="3691800" y="829038"/>
            <a:ext cx="2937600" cy="3402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105" name="Google Shape;105;p1"/>
          <p:cNvCxnSpPr>
            <a:stCxn id="90" idx="2"/>
            <a:endCxn id="106" idx="0"/>
          </p:cNvCxnSpPr>
          <p:nvPr/>
        </p:nvCxnSpPr>
        <p:spPr>
          <a:xfrm flipH="1">
            <a:off x="3191968" y="1600200"/>
            <a:ext cx="499800" cy="4281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107" name="Google Shape;107;p1"/>
          <p:cNvCxnSpPr>
            <a:stCxn id="90" idx="2"/>
            <a:endCxn id="99" idx="0"/>
          </p:cNvCxnSpPr>
          <p:nvPr/>
        </p:nvCxnSpPr>
        <p:spPr>
          <a:xfrm flipH="1">
            <a:off x="1965268" y="1600200"/>
            <a:ext cx="1726500" cy="4218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108" name="Google Shape;108;p1"/>
          <p:cNvCxnSpPr>
            <a:stCxn id="88" idx="2"/>
            <a:endCxn id="109" idx="0"/>
          </p:cNvCxnSpPr>
          <p:nvPr/>
        </p:nvCxnSpPr>
        <p:spPr>
          <a:xfrm>
            <a:off x="6629400" y="829038"/>
            <a:ext cx="2046000" cy="11979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oval" w="med" len="med"/>
            <a:tailEnd type="triangle" w="med" len="med"/>
          </a:ln>
        </p:spPr>
      </p:cxnSp>
      <p:sp>
        <p:nvSpPr>
          <p:cNvPr id="110" name="Google Shape;110;p1"/>
          <p:cNvSpPr txBox="1"/>
          <p:nvPr/>
        </p:nvSpPr>
        <p:spPr>
          <a:xfrm>
            <a:off x="3949954" y="2428717"/>
            <a:ext cx="1095302" cy="246221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Jodi Brewster</a:t>
            </a:r>
            <a:endParaRPr/>
          </a:p>
        </p:txBody>
      </p:sp>
      <p:sp>
        <p:nvSpPr>
          <p:cNvPr id="111" name="Google Shape;111;p1"/>
          <p:cNvSpPr txBox="1"/>
          <p:nvPr/>
        </p:nvSpPr>
        <p:spPr>
          <a:xfrm>
            <a:off x="2643429" y="2424626"/>
            <a:ext cx="1097280" cy="246221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Rigo Garcia</a:t>
            </a:r>
            <a:endParaRPr/>
          </a:p>
        </p:txBody>
      </p:sp>
      <p:sp>
        <p:nvSpPr>
          <p:cNvPr id="112" name="Google Shape;112;p1"/>
          <p:cNvSpPr txBox="1"/>
          <p:nvPr/>
        </p:nvSpPr>
        <p:spPr>
          <a:xfrm>
            <a:off x="10973336" y="1994488"/>
            <a:ext cx="1097280" cy="246221"/>
          </a:xfrm>
          <a:prstGeom prst="rect">
            <a:avLst/>
          </a:prstGeom>
          <a:solidFill>
            <a:srgbClr val="DAE5F1"/>
          </a:solidFill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Shaun Dolk</a:t>
            </a:r>
            <a:endParaRPr/>
          </a:p>
        </p:txBody>
      </p:sp>
      <p:sp>
        <p:nvSpPr>
          <p:cNvPr id="113" name="Google Shape;113;p1"/>
          <p:cNvSpPr txBox="1"/>
          <p:nvPr/>
        </p:nvSpPr>
        <p:spPr>
          <a:xfrm>
            <a:off x="147519" y="2023948"/>
            <a:ext cx="1097280" cy="276999"/>
          </a:xfrm>
          <a:prstGeom prst="rect">
            <a:avLst/>
          </a:prstGeom>
          <a:solidFill>
            <a:srgbClr val="DAE5F1"/>
          </a:solidFill>
          <a:ln w="25400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Uli Rivero</a:t>
            </a:r>
            <a:endParaRPr sz="1200" b="1" i="1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1"/>
          <p:cNvSpPr txBox="1"/>
          <p:nvPr/>
        </p:nvSpPr>
        <p:spPr>
          <a:xfrm>
            <a:off x="9638027" y="5531916"/>
            <a:ext cx="1097280" cy="246221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Dongmin Kim</a:t>
            </a:r>
            <a:endParaRPr/>
          </a:p>
        </p:txBody>
      </p:sp>
      <p:sp>
        <p:nvSpPr>
          <p:cNvPr id="115" name="Google Shape;115;p1"/>
          <p:cNvSpPr txBox="1"/>
          <p:nvPr/>
        </p:nvSpPr>
        <p:spPr>
          <a:xfrm>
            <a:off x="147519" y="3149742"/>
            <a:ext cx="1086151" cy="2463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Pedro Peña</a:t>
            </a:r>
            <a:endParaRPr/>
          </a:p>
        </p:txBody>
      </p:sp>
      <p:sp>
        <p:nvSpPr>
          <p:cNvPr id="116" name="Google Shape;116;p1"/>
          <p:cNvSpPr txBox="1"/>
          <p:nvPr/>
        </p:nvSpPr>
        <p:spPr>
          <a:xfrm>
            <a:off x="147519" y="3714254"/>
            <a:ext cx="1097400" cy="2463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Grant Rawson</a:t>
            </a:r>
            <a:endParaRPr/>
          </a:p>
        </p:txBody>
      </p:sp>
      <p:sp>
        <p:nvSpPr>
          <p:cNvPr id="117" name="Google Shape;117;p1"/>
          <p:cNvSpPr txBox="1"/>
          <p:nvPr/>
        </p:nvSpPr>
        <p:spPr>
          <a:xfrm>
            <a:off x="147519" y="3998338"/>
            <a:ext cx="1097400" cy="2463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Andy Stefanick</a:t>
            </a:r>
            <a:endParaRPr/>
          </a:p>
        </p:txBody>
      </p:sp>
      <p:sp>
        <p:nvSpPr>
          <p:cNvPr id="118" name="Google Shape;118;p1"/>
          <p:cNvSpPr txBox="1"/>
          <p:nvPr/>
        </p:nvSpPr>
        <p:spPr>
          <a:xfrm>
            <a:off x="2643428" y="2698195"/>
            <a:ext cx="1097280" cy="246221"/>
          </a:xfrm>
          <a:prstGeom prst="rect">
            <a:avLst/>
          </a:prstGeom>
          <a:solidFill>
            <a:srgbClr val="FABF8E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Jay Hooper</a:t>
            </a:r>
            <a:endParaRPr/>
          </a:p>
        </p:txBody>
      </p:sp>
      <p:sp>
        <p:nvSpPr>
          <p:cNvPr id="119" name="Google Shape;119;p1"/>
          <p:cNvSpPr txBox="1"/>
          <p:nvPr/>
        </p:nvSpPr>
        <p:spPr>
          <a:xfrm>
            <a:off x="5181600" y="2022086"/>
            <a:ext cx="1097280" cy="246221"/>
          </a:xfrm>
          <a:prstGeom prst="rect">
            <a:avLst/>
          </a:prstGeom>
          <a:noFill/>
          <a:ln w="28575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Jay Harris</a:t>
            </a:r>
            <a:endParaRPr/>
          </a:p>
        </p:txBody>
      </p:sp>
      <p:cxnSp>
        <p:nvCxnSpPr>
          <p:cNvPr id="120" name="Google Shape;120;p1"/>
          <p:cNvCxnSpPr>
            <a:stCxn id="121" idx="1"/>
            <a:endCxn id="98" idx="3"/>
          </p:cNvCxnSpPr>
          <p:nvPr/>
        </p:nvCxnSpPr>
        <p:spPr>
          <a:xfrm flipH="1">
            <a:off x="9548262" y="616581"/>
            <a:ext cx="418200" cy="6600"/>
          </a:xfrm>
          <a:prstGeom prst="straightConnector1">
            <a:avLst/>
          </a:prstGeom>
          <a:noFill/>
          <a:ln w="19050" cap="flat" cmpd="sng">
            <a:solidFill>
              <a:srgbClr val="0070C0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122" name="Google Shape;122;p1"/>
          <p:cNvCxnSpPr/>
          <p:nvPr/>
        </p:nvCxnSpPr>
        <p:spPr>
          <a:xfrm flipH="1">
            <a:off x="696159" y="2303373"/>
            <a:ext cx="7947" cy="126034"/>
          </a:xfrm>
          <a:prstGeom prst="straightConnector1">
            <a:avLst/>
          </a:prstGeom>
          <a:noFill/>
          <a:ln w="19050" cap="flat" cmpd="sng">
            <a:solidFill>
              <a:srgbClr val="0070C0"/>
            </a:solidFill>
            <a:prstDash val="solid"/>
            <a:round/>
            <a:headEnd type="oval" w="med" len="med"/>
            <a:tailEnd type="triangle" w="med" len="med"/>
          </a:ln>
        </p:spPr>
      </p:cxnSp>
      <p:sp>
        <p:nvSpPr>
          <p:cNvPr id="124" name="Google Shape;124;p1"/>
          <p:cNvSpPr txBox="1"/>
          <p:nvPr/>
        </p:nvSpPr>
        <p:spPr>
          <a:xfrm>
            <a:off x="8127489" y="4749047"/>
            <a:ext cx="1097277" cy="402336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Matthieu Le Henaff  </a:t>
            </a:r>
            <a:endParaRPr/>
          </a:p>
        </p:txBody>
      </p:sp>
      <p:sp>
        <p:nvSpPr>
          <p:cNvPr id="125" name="Google Shape;125;p1"/>
          <p:cNvSpPr txBox="1"/>
          <p:nvPr/>
        </p:nvSpPr>
        <p:spPr>
          <a:xfrm>
            <a:off x="8127489" y="5629503"/>
            <a:ext cx="1097277" cy="246221"/>
          </a:xfrm>
          <a:prstGeom prst="rect">
            <a:avLst/>
          </a:prstGeom>
          <a:solidFill>
            <a:srgbClr val="DAE5F1"/>
          </a:solidFill>
          <a:ln w="25400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Hosmay Lopez</a:t>
            </a:r>
            <a:endParaRPr/>
          </a:p>
        </p:txBody>
      </p:sp>
      <p:sp>
        <p:nvSpPr>
          <p:cNvPr id="126" name="Google Shape;126;p1"/>
          <p:cNvSpPr txBox="1"/>
          <p:nvPr/>
        </p:nvSpPr>
        <p:spPr>
          <a:xfrm>
            <a:off x="9646651" y="2590800"/>
            <a:ext cx="1097400" cy="2463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Sandra Bringas</a:t>
            </a: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27" name="Google Shape;127;p1"/>
          <p:cNvCxnSpPr>
            <a:stCxn id="99" idx="2"/>
            <a:endCxn id="102" idx="0"/>
          </p:cNvCxnSpPr>
          <p:nvPr/>
        </p:nvCxnSpPr>
        <p:spPr>
          <a:xfrm flipH="1">
            <a:off x="1960992" y="2268307"/>
            <a:ext cx="4200" cy="161100"/>
          </a:xfrm>
          <a:prstGeom prst="straightConnector1">
            <a:avLst/>
          </a:prstGeom>
          <a:noFill/>
          <a:ln w="19050" cap="flat" cmpd="sng">
            <a:solidFill>
              <a:srgbClr val="0070C0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128" name="Google Shape;128;p1"/>
          <p:cNvCxnSpPr>
            <a:stCxn id="90" idx="2"/>
            <a:endCxn id="119" idx="0"/>
          </p:cNvCxnSpPr>
          <p:nvPr/>
        </p:nvCxnSpPr>
        <p:spPr>
          <a:xfrm>
            <a:off x="3691768" y="1600200"/>
            <a:ext cx="2038500" cy="421800"/>
          </a:xfrm>
          <a:prstGeom prst="straightConnector1">
            <a:avLst/>
          </a:prstGeom>
          <a:noFill/>
          <a:ln w="19050" cap="flat" cmpd="sng">
            <a:solidFill>
              <a:srgbClr val="0070C0"/>
            </a:solidFill>
            <a:prstDash val="solid"/>
            <a:round/>
            <a:headEnd type="oval" w="med" len="med"/>
            <a:tailEnd type="triangle" w="med" len="med"/>
          </a:ln>
        </p:spPr>
      </p:cxnSp>
      <p:sp>
        <p:nvSpPr>
          <p:cNvPr id="129" name="Google Shape;129;p1"/>
          <p:cNvSpPr txBox="1"/>
          <p:nvPr/>
        </p:nvSpPr>
        <p:spPr>
          <a:xfrm>
            <a:off x="3947976" y="3366463"/>
            <a:ext cx="1092889" cy="246221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Jaya Nair</a:t>
            </a:r>
            <a:endParaRPr/>
          </a:p>
        </p:txBody>
      </p:sp>
      <p:sp>
        <p:nvSpPr>
          <p:cNvPr id="130" name="Google Shape;130;p1"/>
          <p:cNvSpPr txBox="1"/>
          <p:nvPr/>
        </p:nvSpPr>
        <p:spPr>
          <a:xfrm>
            <a:off x="279672" y="6117511"/>
            <a:ext cx="1093758" cy="246221"/>
          </a:xfrm>
          <a:prstGeom prst="rect">
            <a:avLst/>
          </a:prstGeom>
          <a:solidFill>
            <a:srgbClr val="FABF8E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1"/>
          <p:cNvSpPr txBox="1"/>
          <p:nvPr/>
        </p:nvSpPr>
        <p:spPr>
          <a:xfrm>
            <a:off x="1391938" y="6096000"/>
            <a:ext cx="3018853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=not currently stationed in South Florida</a:t>
            </a:r>
            <a:endParaRPr/>
          </a:p>
        </p:txBody>
      </p:sp>
      <p:sp>
        <p:nvSpPr>
          <p:cNvPr id="132" name="Google Shape;132;p1"/>
          <p:cNvSpPr txBox="1"/>
          <p:nvPr/>
        </p:nvSpPr>
        <p:spPr>
          <a:xfrm>
            <a:off x="279671" y="6439508"/>
            <a:ext cx="1093759" cy="246221"/>
          </a:xfrm>
          <a:prstGeom prst="rect">
            <a:avLst/>
          </a:prstGeom>
          <a:solidFill>
            <a:srgbClr val="C5D8F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1"/>
          <p:cNvSpPr txBox="1"/>
          <p:nvPr/>
        </p:nvSpPr>
        <p:spPr>
          <a:xfrm>
            <a:off x="1364279" y="6406167"/>
            <a:ext cx="2885372" cy="2923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=</a:t>
            </a:r>
            <a:r>
              <a:rPr lang="en-US" sz="13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supervisor</a:t>
            </a: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/ advisor / team lead</a:t>
            </a:r>
            <a:endParaRPr/>
          </a:p>
        </p:txBody>
      </p:sp>
      <p:cxnSp>
        <p:nvCxnSpPr>
          <p:cNvPr id="134" name="Google Shape;134;p1"/>
          <p:cNvCxnSpPr>
            <a:stCxn id="89" idx="3"/>
            <a:endCxn id="126" idx="1"/>
          </p:cNvCxnSpPr>
          <p:nvPr/>
        </p:nvCxnSpPr>
        <p:spPr>
          <a:xfrm rot="10800000" flipH="1">
            <a:off x="9224766" y="2713845"/>
            <a:ext cx="421800" cy="478500"/>
          </a:xfrm>
          <a:prstGeom prst="straightConnector1">
            <a:avLst/>
          </a:prstGeom>
          <a:noFill/>
          <a:ln w="19050" cap="flat" cmpd="sng">
            <a:solidFill>
              <a:srgbClr val="0070C0"/>
            </a:solidFill>
            <a:prstDash val="solid"/>
            <a:round/>
            <a:headEnd type="oval" w="med" len="med"/>
            <a:tailEnd type="triangle" w="med" len="med"/>
          </a:ln>
        </p:spPr>
      </p:cxnSp>
      <p:sp>
        <p:nvSpPr>
          <p:cNvPr id="135" name="Google Shape;135;p1"/>
          <p:cNvSpPr txBox="1"/>
          <p:nvPr/>
        </p:nvSpPr>
        <p:spPr>
          <a:xfrm>
            <a:off x="3947976" y="2691882"/>
            <a:ext cx="1097280" cy="402336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Cedrick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Estelhomme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1"/>
          <p:cNvSpPr txBox="1"/>
          <p:nvPr/>
        </p:nvSpPr>
        <p:spPr>
          <a:xfrm>
            <a:off x="140723" y="3432732"/>
            <a:ext cx="1097400" cy="246300"/>
          </a:xfrm>
          <a:prstGeom prst="rect">
            <a:avLst/>
          </a:prstGeom>
          <a:solidFill>
            <a:srgbClr val="FABF8E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Christian Saiz </a:t>
            </a:r>
            <a:endParaRPr/>
          </a:p>
        </p:txBody>
      </p:sp>
      <p:sp>
        <p:nvSpPr>
          <p:cNvPr id="137" name="Google Shape;137;p1"/>
          <p:cNvSpPr txBox="1"/>
          <p:nvPr/>
        </p:nvSpPr>
        <p:spPr>
          <a:xfrm>
            <a:off x="279672" y="5077714"/>
            <a:ext cx="1097280" cy="246221"/>
          </a:xfrm>
          <a:prstGeom prst="rect">
            <a:avLst/>
          </a:prstGeom>
          <a:noFill/>
          <a:ln w="28575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p1"/>
          <p:cNvSpPr txBox="1"/>
          <p:nvPr/>
        </p:nvSpPr>
        <p:spPr>
          <a:xfrm>
            <a:off x="279672" y="5765404"/>
            <a:ext cx="1093758" cy="246888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1"/>
          <p:cNvSpPr txBox="1"/>
          <p:nvPr/>
        </p:nvSpPr>
        <p:spPr>
          <a:xfrm>
            <a:off x="1373430" y="5057001"/>
            <a:ext cx="1763339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=Federal employee</a:t>
            </a:r>
            <a:endParaRPr/>
          </a:p>
        </p:txBody>
      </p:sp>
      <p:sp>
        <p:nvSpPr>
          <p:cNvPr id="140" name="Google Shape;140;p1"/>
          <p:cNvSpPr txBox="1"/>
          <p:nvPr/>
        </p:nvSpPr>
        <p:spPr>
          <a:xfrm>
            <a:off x="1391937" y="5742801"/>
            <a:ext cx="3078865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=graduate student*/ intern</a:t>
            </a:r>
            <a:r>
              <a:rPr lang="en-US" sz="1200" baseline="30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#</a:t>
            </a: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/ volunteer</a:t>
            </a:r>
            <a:r>
              <a:rPr lang="en-US" sz="1200" baseline="30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%</a:t>
            </a:r>
            <a:endParaRPr sz="1200" baseline="30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41" name="Google Shape;141;p1"/>
          <p:cNvCxnSpPr>
            <a:stCxn id="90" idx="2"/>
            <a:endCxn id="96" idx="0"/>
          </p:cNvCxnSpPr>
          <p:nvPr/>
        </p:nvCxnSpPr>
        <p:spPr>
          <a:xfrm>
            <a:off x="3691768" y="1600200"/>
            <a:ext cx="803700" cy="4275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oval" w="med" len="med"/>
            <a:tailEnd type="triangle" w="med" len="med"/>
          </a:ln>
        </p:spPr>
      </p:cxnSp>
      <p:sp>
        <p:nvSpPr>
          <p:cNvPr id="142" name="Google Shape;142;p1"/>
          <p:cNvSpPr txBox="1"/>
          <p:nvPr/>
        </p:nvSpPr>
        <p:spPr>
          <a:xfrm>
            <a:off x="6677924" y="5629502"/>
            <a:ext cx="1097280" cy="246221"/>
          </a:xfrm>
          <a:prstGeom prst="rect">
            <a:avLst/>
          </a:prstGeom>
          <a:noFill/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Bobby West</a:t>
            </a:r>
            <a:endParaRPr/>
          </a:p>
        </p:txBody>
      </p:sp>
      <p:sp>
        <p:nvSpPr>
          <p:cNvPr id="143" name="Google Shape;143;p1"/>
          <p:cNvSpPr txBox="1"/>
          <p:nvPr/>
        </p:nvSpPr>
        <p:spPr>
          <a:xfrm>
            <a:off x="3949954" y="3627907"/>
            <a:ext cx="1090911" cy="246221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Brandon Navarro</a:t>
            </a:r>
            <a:endParaRPr/>
          </a:p>
        </p:txBody>
      </p:sp>
      <p:sp>
        <p:nvSpPr>
          <p:cNvPr id="144" name="Google Shape;144;p1"/>
          <p:cNvSpPr txBox="1"/>
          <p:nvPr/>
        </p:nvSpPr>
        <p:spPr>
          <a:xfrm>
            <a:off x="9638027" y="5260071"/>
            <a:ext cx="1097281" cy="246221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Fabian Gomez</a:t>
            </a:r>
            <a:endParaRPr/>
          </a:p>
        </p:txBody>
      </p:sp>
      <p:sp>
        <p:nvSpPr>
          <p:cNvPr id="121" name="Google Shape;121;p1"/>
          <p:cNvSpPr txBox="1"/>
          <p:nvPr/>
        </p:nvSpPr>
        <p:spPr>
          <a:xfrm>
            <a:off x="9966462" y="485776"/>
            <a:ext cx="1501235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Dalynne Julmiste (OD)</a:t>
            </a:r>
            <a:endParaRPr/>
          </a:p>
        </p:txBody>
      </p:sp>
      <p:sp>
        <p:nvSpPr>
          <p:cNvPr id="145" name="Google Shape;145;p1"/>
          <p:cNvSpPr txBox="1"/>
          <p:nvPr/>
        </p:nvSpPr>
        <p:spPr>
          <a:xfrm>
            <a:off x="6662490" y="4222480"/>
            <a:ext cx="1093500" cy="2463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HeeSook Kang</a:t>
            </a:r>
            <a:endParaRPr/>
          </a:p>
        </p:txBody>
      </p:sp>
      <p:cxnSp>
        <p:nvCxnSpPr>
          <p:cNvPr id="146" name="Google Shape;146;p1"/>
          <p:cNvCxnSpPr>
            <a:stCxn id="94" idx="3"/>
            <a:endCxn id="144" idx="1"/>
          </p:cNvCxnSpPr>
          <p:nvPr/>
        </p:nvCxnSpPr>
        <p:spPr>
          <a:xfrm>
            <a:off x="9224767" y="5380911"/>
            <a:ext cx="413400" cy="2400"/>
          </a:xfrm>
          <a:prstGeom prst="straightConnector1">
            <a:avLst/>
          </a:prstGeom>
          <a:noFill/>
          <a:ln w="19050" cap="flat" cmpd="sng">
            <a:solidFill>
              <a:srgbClr val="0070C0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147" name="Google Shape;147;p1"/>
          <p:cNvCxnSpPr>
            <a:stCxn id="97" idx="3"/>
            <a:endCxn id="148" idx="1"/>
          </p:cNvCxnSpPr>
          <p:nvPr/>
        </p:nvCxnSpPr>
        <p:spPr>
          <a:xfrm rot="10800000" flipH="1">
            <a:off x="9224769" y="6124990"/>
            <a:ext cx="421800" cy="300"/>
          </a:xfrm>
          <a:prstGeom prst="straightConnector1">
            <a:avLst/>
          </a:prstGeom>
          <a:noFill/>
          <a:ln w="19050" cap="flat" cmpd="sng">
            <a:solidFill>
              <a:srgbClr val="0070C0"/>
            </a:solidFill>
            <a:prstDash val="solid"/>
            <a:round/>
            <a:headEnd type="oval" w="med" len="med"/>
            <a:tailEnd type="triangle" w="med" len="med"/>
          </a:ln>
        </p:spPr>
      </p:cxnSp>
      <p:sp>
        <p:nvSpPr>
          <p:cNvPr id="149" name="Google Shape;149;p1"/>
          <p:cNvSpPr txBox="1"/>
          <p:nvPr/>
        </p:nvSpPr>
        <p:spPr>
          <a:xfrm>
            <a:off x="6660541" y="2540966"/>
            <a:ext cx="1097400" cy="2463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Xiaoyue Hu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1"/>
          <p:cNvSpPr txBox="1"/>
          <p:nvPr/>
        </p:nvSpPr>
        <p:spPr>
          <a:xfrm>
            <a:off x="9642305" y="3810000"/>
            <a:ext cx="1097280" cy="246221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Kandaga Pujiana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51" name="Google Shape;151;p1"/>
          <p:cNvCxnSpPr>
            <a:stCxn id="91" idx="1"/>
            <a:endCxn id="145" idx="3"/>
          </p:cNvCxnSpPr>
          <p:nvPr/>
        </p:nvCxnSpPr>
        <p:spPr>
          <a:xfrm rot="10800000">
            <a:off x="7756089" y="4345584"/>
            <a:ext cx="371400" cy="241200"/>
          </a:xfrm>
          <a:prstGeom prst="straightConnector1">
            <a:avLst/>
          </a:prstGeom>
          <a:noFill/>
          <a:ln w="19050" cap="flat" cmpd="sng">
            <a:solidFill>
              <a:srgbClr val="0070C0"/>
            </a:solidFill>
            <a:prstDash val="solid"/>
            <a:round/>
            <a:headEnd type="oval" w="med" len="med"/>
            <a:tailEnd type="triangle" w="med" len="med"/>
          </a:ln>
        </p:spPr>
      </p:cxnSp>
      <p:sp>
        <p:nvSpPr>
          <p:cNvPr id="148" name="Google Shape;148;p1"/>
          <p:cNvSpPr txBox="1"/>
          <p:nvPr/>
        </p:nvSpPr>
        <p:spPr>
          <a:xfrm>
            <a:off x="9646650" y="6001512"/>
            <a:ext cx="1097280" cy="246888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BFBFB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Leah Chomiak*</a:t>
            </a:r>
            <a:endParaRPr/>
          </a:p>
        </p:txBody>
      </p:sp>
      <p:sp>
        <p:nvSpPr>
          <p:cNvPr id="152" name="Google Shape;152;p1"/>
          <p:cNvSpPr txBox="1"/>
          <p:nvPr/>
        </p:nvSpPr>
        <p:spPr>
          <a:xfrm>
            <a:off x="6663105" y="3479884"/>
            <a:ext cx="1097282" cy="253916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Ivenis Pita*</a:t>
            </a:r>
            <a:endParaRPr/>
          </a:p>
        </p:txBody>
      </p:sp>
      <p:sp>
        <p:nvSpPr>
          <p:cNvPr id="153" name="Google Shape;153;p1"/>
          <p:cNvSpPr txBox="1"/>
          <p:nvPr/>
        </p:nvSpPr>
        <p:spPr>
          <a:xfrm>
            <a:off x="9646650" y="2860966"/>
            <a:ext cx="1097400" cy="246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BFBFB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Lev Looney*</a:t>
            </a:r>
            <a:endParaRPr/>
          </a:p>
        </p:txBody>
      </p:sp>
      <p:cxnSp>
        <p:nvCxnSpPr>
          <p:cNvPr id="154" name="Google Shape;154;p1"/>
          <p:cNvCxnSpPr>
            <a:stCxn id="125" idx="1"/>
            <a:endCxn id="142" idx="3"/>
          </p:cNvCxnSpPr>
          <p:nvPr/>
        </p:nvCxnSpPr>
        <p:spPr>
          <a:xfrm rot="10800000">
            <a:off x="7775289" y="5752614"/>
            <a:ext cx="352200" cy="0"/>
          </a:xfrm>
          <a:prstGeom prst="straightConnector1">
            <a:avLst/>
          </a:prstGeom>
          <a:noFill/>
          <a:ln w="19050" cap="flat" cmpd="sng">
            <a:solidFill>
              <a:srgbClr val="0070C0"/>
            </a:solidFill>
            <a:prstDash val="solid"/>
            <a:round/>
            <a:headEnd type="oval" w="med" len="med"/>
            <a:tailEnd type="triangle" w="med" len="med"/>
          </a:ln>
        </p:spPr>
      </p:cxnSp>
      <p:sp>
        <p:nvSpPr>
          <p:cNvPr id="155" name="Google Shape;155;p1"/>
          <p:cNvSpPr txBox="1"/>
          <p:nvPr/>
        </p:nvSpPr>
        <p:spPr>
          <a:xfrm>
            <a:off x="8134572" y="3792379"/>
            <a:ext cx="1097280" cy="246221"/>
          </a:xfrm>
          <a:prstGeom prst="rect">
            <a:avLst/>
          </a:prstGeom>
          <a:solidFill>
            <a:srgbClr val="DAE5F1"/>
          </a:solidFill>
          <a:ln w="25400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Gustavo Goni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56" name="Google Shape;156;p1"/>
          <p:cNvCxnSpPr>
            <a:stCxn id="95" idx="1"/>
            <a:endCxn id="152" idx="3"/>
          </p:cNvCxnSpPr>
          <p:nvPr/>
        </p:nvCxnSpPr>
        <p:spPr>
          <a:xfrm flipH="1">
            <a:off x="7760472" y="3534489"/>
            <a:ext cx="374100" cy="72300"/>
          </a:xfrm>
          <a:prstGeom prst="straightConnector1">
            <a:avLst/>
          </a:prstGeom>
          <a:noFill/>
          <a:ln w="19050" cap="flat" cmpd="sng">
            <a:solidFill>
              <a:srgbClr val="0070C0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157" name="Google Shape;157;p1"/>
          <p:cNvCxnSpPr>
            <a:stCxn id="155" idx="3"/>
            <a:endCxn id="150" idx="1"/>
          </p:cNvCxnSpPr>
          <p:nvPr/>
        </p:nvCxnSpPr>
        <p:spPr>
          <a:xfrm>
            <a:off x="9231852" y="3915490"/>
            <a:ext cx="410400" cy="17700"/>
          </a:xfrm>
          <a:prstGeom prst="straightConnector1">
            <a:avLst/>
          </a:prstGeom>
          <a:noFill/>
          <a:ln w="19050" cap="flat" cmpd="sng">
            <a:solidFill>
              <a:srgbClr val="0070C0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158" name="Google Shape;158;p1"/>
          <p:cNvCxnSpPr>
            <a:stCxn id="88" idx="2"/>
            <a:endCxn id="112" idx="0"/>
          </p:cNvCxnSpPr>
          <p:nvPr/>
        </p:nvCxnSpPr>
        <p:spPr>
          <a:xfrm>
            <a:off x="6629400" y="829038"/>
            <a:ext cx="4892700" cy="11655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159" name="Google Shape;159;p1"/>
          <p:cNvCxnSpPr>
            <a:stCxn id="90" idx="2"/>
            <a:endCxn id="113" idx="0"/>
          </p:cNvCxnSpPr>
          <p:nvPr/>
        </p:nvCxnSpPr>
        <p:spPr>
          <a:xfrm flipH="1">
            <a:off x="696268" y="1600200"/>
            <a:ext cx="2995500" cy="4236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oval" w="med" len="med"/>
            <a:tailEnd type="triangle" w="med" len="med"/>
          </a:ln>
        </p:spPr>
      </p:cxnSp>
      <p:sp>
        <p:nvSpPr>
          <p:cNvPr id="160" name="Google Shape;160;p1"/>
          <p:cNvSpPr txBox="1"/>
          <p:nvPr/>
        </p:nvSpPr>
        <p:spPr>
          <a:xfrm>
            <a:off x="8450840" y="883683"/>
            <a:ext cx="1097280" cy="246221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Rayne Sabatello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1"/>
          <p:cNvSpPr txBox="1"/>
          <p:nvPr/>
        </p:nvSpPr>
        <p:spPr>
          <a:xfrm>
            <a:off x="279672" y="5430913"/>
            <a:ext cx="1097280" cy="246221"/>
          </a:xfrm>
          <a:prstGeom prst="rect">
            <a:avLst/>
          </a:prstGeom>
          <a:noFill/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1"/>
          <p:cNvSpPr txBox="1"/>
          <p:nvPr/>
        </p:nvSpPr>
        <p:spPr>
          <a:xfrm>
            <a:off x="1373430" y="5410200"/>
            <a:ext cx="213177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=Cooperative Institute / NRC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1"/>
          <p:cNvSpPr txBox="1"/>
          <p:nvPr/>
        </p:nvSpPr>
        <p:spPr>
          <a:xfrm>
            <a:off x="9646650" y="3131439"/>
            <a:ext cx="1097400" cy="2463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Aurpita Saha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1"/>
          <p:cNvSpPr txBox="1"/>
          <p:nvPr/>
        </p:nvSpPr>
        <p:spPr>
          <a:xfrm>
            <a:off x="8127486" y="2383768"/>
            <a:ext cx="1097280" cy="246221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Ricardo Campos</a:t>
            </a:r>
            <a:endParaRPr/>
          </a:p>
        </p:txBody>
      </p:sp>
      <p:sp>
        <p:nvSpPr>
          <p:cNvPr id="165" name="Google Shape;165;p1"/>
          <p:cNvSpPr txBox="1"/>
          <p:nvPr/>
        </p:nvSpPr>
        <p:spPr>
          <a:xfrm>
            <a:off x="200859" y="4237143"/>
            <a:ext cx="9906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Engineering team</a:t>
            </a:r>
            <a:endParaRPr sz="12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Google Shape;166;p1"/>
          <p:cNvSpPr txBox="1"/>
          <p:nvPr/>
        </p:nvSpPr>
        <p:spPr>
          <a:xfrm>
            <a:off x="3975502" y="4416617"/>
            <a:ext cx="9906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Argo team</a:t>
            </a:r>
            <a:endParaRPr sz="12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Google Shape;167;p1"/>
          <p:cNvSpPr txBox="1"/>
          <p:nvPr/>
        </p:nvSpPr>
        <p:spPr>
          <a:xfrm>
            <a:off x="10983730" y="3200400"/>
            <a:ext cx="10911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Drifter team</a:t>
            </a:r>
            <a:endParaRPr sz="12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1"/>
          <p:cNvSpPr txBox="1"/>
          <p:nvPr/>
        </p:nvSpPr>
        <p:spPr>
          <a:xfrm>
            <a:off x="6698701" y="4763243"/>
            <a:ext cx="12987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Ocean modeling team</a:t>
            </a:r>
            <a:endParaRPr sz="12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1"/>
          <p:cNvSpPr txBox="1"/>
          <p:nvPr/>
        </p:nvSpPr>
        <p:spPr>
          <a:xfrm>
            <a:off x="1416552" y="2702600"/>
            <a:ext cx="1092900" cy="4002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Caridad Gonzalez (½ time)</a:t>
            </a:r>
            <a:endParaRPr/>
          </a:p>
        </p:txBody>
      </p:sp>
      <p:sp>
        <p:nvSpPr>
          <p:cNvPr id="170" name="Google Shape;170;p1"/>
          <p:cNvSpPr txBox="1"/>
          <p:nvPr/>
        </p:nvSpPr>
        <p:spPr>
          <a:xfrm>
            <a:off x="6477000" y="2020139"/>
            <a:ext cx="1098033" cy="246221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Philip Tuchen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Google Shape;171;p1"/>
          <p:cNvSpPr txBox="1"/>
          <p:nvPr/>
        </p:nvSpPr>
        <p:spPr>
          <a:xfrm>
            <a:off x="3951116" y="3099104"/>
            <a:ext cx="1089749" cy="246221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Paul Johnson</a:t>
            </a:r>
            <a:endParaRPr/>
          </a:p>
        </p:txBody>
      </p:sp>
      <p:sp>
        <p:nvSpPr>
          <p:cNvPr id="106" name="Google Shape;106;p1"/>
          <p:cNvSpPr txBox="1"/>
          <p:nvPr/>
        </p:nvSpPr>
        <p:spPr>
          <a:xfrm>
            <a:off x="2643428" y="2028417"/>
            <a:ext cx="1097280" cy="246221"/>
          </a:xfrm>
          <a:prstGeom prst="rect">
            <a:avLst/>
          </a:prstGeom>
          <a:solidFill>
            <a:srgbClr val="DAE5F1"/>
          </a:solidFill>
          <a:ln w="25400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Ryan Smith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72" name="Google Shape;172;p1"/>
          <p:cNvCxnSpPr>
            <a:stCxn id="96" idx="2"/>
            <a:endCxn id="110" idx="0"/>
          </p:cNvCxnSpPr>
          <p:nvPr/>
        </p:nvCxnSpPr>
        <p:spPr>
          <a:xfrm>
            <a:off x="4495409" y="2273883"/>
            <a:ext cx="2196" cy="154834"/>
          </a:xfrm>
          <a:prstGeom prst="straightConnector1">
            <a:avLst/>
          </a:prstGeom>
          <a:noFill/>
          <a:ln w="19050" cap="flat" cmpd="sng">
            <a:solidFill>
              <a:srgbClr val="0070C0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174" name="Google Shape;174;p1"/>
          <p:cNvCxnSpPr>
            <a:stCxn id="106" idx="2"/>
            <a:endCxn id="111" idx="0"/>
          </p:cNvCxnSpPr>
          <p:nvPr/>
        </p:nvCxnSpPr>
        <p:spPr>
          <a:xfrm>
            <a:off x="3192068" y="2274638"/>
            <a:ext cx="0" cy="150000"/>
          </a:xfrm>
          <a:prstGeom prst="straightConnector1">
            <a:avLst/>
          </a:prstGeom>
          <a:noFill/>
          <a:ln w="19050" cap="flat" cmpd="sng">
            <a:solidFill>
              <a:srgbClr val="0070C0"/>
            </a:solidFill>
            <a:prstDash val="solid"/>
            <a:round/>
            <a:headEnd type="oval" w="med" len="med"/>
            <a:tailEnd type="triangle" w="med" len="med"/>
          </a:ln>
        </p:spPr>
      </p:cxnSp>
      <p:sp>
        <p:nvSpPr>
          <p:cNvPr id="175" name="Google Shape;175;p1"/>
          <p:cNvSpPr txBox="1"/>
          <p:nvPr/>
        </p:nvSpPr>
        <p:spPr>
          <a:xfrm>
            <a:off x="8450840" y="87780"/>
            <a:ext cx="1097280" cy="253916"/>
          </a:xfrm>
          <a:prstGeom prst="rect">
            <a:avLst/>
          </a:prstGeom>
          <a:solidFill>
            <a:srgbClr val="FABF8E"/>
          </a:solidFill>
          <a:ln w="9525" cap="flat" cmpd="sng">
            <a:solidFill>
              <a:srgbClr val="BFBFB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Silvia Garzoli</a:t>
            </a:r>
            <a:r>
              <a:rPr lang="en-US" sz="1000" baseline="30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%</a:t>
            </a:r>
            <a:endParaRPr sz="1000" baseline="30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76" name="Google Shape;176;p1"/>
          <p:cNvCxnSpPr>
            <a:stCxn id="177" idx="1"/>
            <a:endCxn id="175" idx="3"/>
          </p:cNvCxnSpPr>
          <p:nvPr/>
        </p:nvCxnSpPr>
        <p:spPr>
          <a:xfrm rot="10800000">
            <a:off x="9548195" y="214661"/>
            <a:ext cx="416400" cy="3300"/>
          </a:xfrm>
          <a:prstGeom prst="straightConnector1">
            <a:avLst/>
          </a:prstGeom>
          <a:noFill/>
          <a:ln w="19050" cap="flat" cmpd="sng">
            <a:solidFill>
              <a:srgbClr val="0070C0"/>
            </a:solidFill>
            <a:prstDash val="solid"/>
            <a:round/>
            <a:headEnd type="oval" w="med" len="med"/>
            <a:tailEnd type="triangle" w="med" len="med"/>
          </a:ln>
        </p:spPr>
      </p:cxnSp>
      <p:sp>
        <p:nvSpPr>
          <p:cNvPr id="177" name="Google Shape;177;p1"/>
          <p:cNvSpPr txBox="1"/>
          <p:nvPr/>
        </p:nvSpPr>
        <p:spPr>
          <a:xfrm>
            <a:off x="9964595" y="87156"/>
            <a:ext cx="1501235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Molly Baringer (OD)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78" name="Google Shape;178;p1"/>
          <p:cNvCxnSpPr>
            <a:stCxn id="93" idx="1"/>
            <a:endCxn id="149" idx="3"/>
          </p:cNvCxnSpPr>
          <p:nvPr/>
        </p:nvCxnSpPr>
        <p:spPr>
          <a:xfrm rot="10800000">
            <a:off x="7757998" y="2664027"/>
            <a:ext cx="369600" cy="171600"/>
          </a:xfrm>
          <a:prstGeom prst="straightConnector1">
            <a:avLst/>
          </a:prstGeom>
          <a:noFill/>
          <a:ln w="19050" cap="flat" cmpd="sng">
            <a:solidFill>
              <a:srgbClr val="0070C0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179" name="Google Shape;179;p1"/>
          <p:cNvCxnSpPr>
            <a:endCxn id="160" idx="3"/>
          </p:cNvCxnSpPr>
          <p:nvPr/>
        </p:nvCxnSpPr>
        <p:spPr>
          <a:xfrm rot="10800000">
            <a:off x="9548120" y="1006794"/>
            <a:ext cx="418200" cy="0"/>
          </a:xfrm>
          <a:prstGeom prst="straightConnector1">
            <a:avLst/>
          </a:prstGeom>
          <a:noFill/>
          <a:ln w="19050" cap="flat" cmpd="sng">
            <a:solidFill>
              <a:srgbClr val="0070C0"/>
            </a:solidFill>
            <a:prstDash val="solid"/>
            <a:round/>
            <a:headEnd type="oval" w="med" len="med"/>
            <a:tailEnd type="triangle" w="med" len="med"/>
          </a:ln>
        </p:spPr>
      </p:cxnSp>
      <p:sp>
        <p:nvSpPr>
          <p:cNvPr id="180" name="Google Shape;180;p1"/>
          <p:cNvSpPr txBox="1"/>
          <p:nvPr/>
        </p:nvSpPr>
        <p:spPr>
          <a:xfrm>
            <a:off x="9975243" y="872979"/>
            <a:ext cx="1683357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Laura Chaibongsai (OD)</a:t>
            </a:r>
            <a:endParaRPr/>
          </a:p>
        </p:txBody>
      </p:sp>
      <p:cxnSp>
        <p:nvCxnSpPr>
          <p:cNvPr id="181" name="Google Shape;181;p1"/>
          <p:cNvCxnSpPr>
            <a:stCxn id="90" idx="2"/>
            <a:endCxn id="170" idx="0"/>
          </p:cNvCxnSpPr>
          <p:nvPr/>
        </p:nvCxnSpPr>
        <p:spPr>
          <a:xfrm>
            <a:off x="3691768" y="1600200"/>
            <a:ext cx="3334200" cy="4200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oval" w="med" len="med"/>
            <a:tailEnd type="triangle" w="med" len="med"/>
          </a:ln>
        </p:spPr>
      </p:cxnSp>
      <p:sp>
        <p:nvSpPr>
          <p:cNvPr id="182" name="Google Shape;182;p1"/>
          <p:cNvSpPr txBox="1"/>
          <p:nvPr/>
        </p:nvSpPr>
        <p:spPr>
          <a:xfrm>
            <a:off x="3949372" y="3897397"/>
            <a:ext cx="1090911" cy="246221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Eric Rojas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1"/>
          <p:cNvSpPr txBox="1"/>
          <p:nvPr/>
        </p:nvSpPr>
        <p:spPr>
          <a:xfrm>
            <a:off x="10973336" y="5527773"/>
            <a:ext cx="1097280" cy="246221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Jin-Sil Hong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84" name="Google Shape;184;p1"/>
          <p:cNvCxnSpPr>
            <a:stCxn id="114" idx="3"/>
            <a:endCxn id="183" idx="1"/>
          </p:cNvCxnSpPr>
          <p:nvPr/>
        </p:nvCxnSpPr>
        <p:spPr>
          <a:xfrm rot="10800000" flipH="1">
            <a:off x="10735307" y="5650827"/>
            <a:ext cx="237900" cy="4200"/>
          </a:xfrm>
          <a:prstGeom prst="straightConnector1">
            <a:avLst/>
          </a:prstGeom>
          <a:noFill/>
          <a:ln w="19050" cap="flat" cmpd="sng">
            <a:solidFill>
              <a:srgbClr val="0070C0"/>
            </a:solidFill>
            <a:prstDash val="solid"/>
            <a:round/>
            <a:headEnd type="oval" w="med" len="med"/>
            <a:tailEnd type="triangle" w="med" len="med"/>
          </a:ln>
        </p:spPr>
      </p:cxnSp>
      <p:sp>
        <p:nvSpPr>
          <p:cNvPr id="109" name="Google Shape;109;p1"/>
          <p:cNvSpPr txBox="1"/>
          <p:nvPr/>
        </p:nvSpPr>
        <p:spPr>
          <a:xfrm>
            <a:off x="8126657" y="2027049"/>
            <a:ext cx="1097280" cy="246221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Tiago Bilo</a:t>
            </a:r>
            <a:endParaRPr/>
          </a:p>
        </p:txBody>
      </p:sp>
      <p:sp>
        <p:nvSpPr>
          <p:cNvPr id="185" name="Google Shape;185;p1"/>
          <p:cNvSpPr txBox="1"/>
          <p:nvPr/>
        </p:nvSpPr>
        <p:spPr>
          <a:xfrm>
            <a:off x="10973336" y="2297214"/>
            <a:ext cx="1097400" cy="4002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Samantha </a:t>
            </a: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Ouertani</a:t>
            </a:r>
            <a:endParaRPr/>
          </a:p>
        </p:txBody>
      </p:sp>
      <p:sp>
        <p:nvSpPr>
          <p:cNvPr id="186" name="Google Shape;186;p1"/>
          <p:cNvSpPr txBox="1"/>
          <p:nvPr/>
        </p:nvSpPr>
        <p:spPr>
          <a:xfrm>
            <a:off x="3945205" y="4148937"/>
            <a:ext cx="1090911" cy="246221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Ed Ryan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Google Shape;187;p1"/>
          <p:cNvSpPr txBox="1"/>
          <p:nvPr/>
        </p:nvSpPr>
        <p:spPr>
          <a:xfrm>
            <a:off x="147519" y="2724066"/>
            <a:ext cx="1097280" cy="400069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Christopher Garcia</a:t>
            </a:r>
            <a:endParaRPr/>
          </a:p>
        </p:txBody>
      </p:sp>
      <p:sp>
        <p:nvSpPr>
          <p:cNvPr id="188" name="Google Shape;188;p1"/>
          <p:cNvSpPr txBox="1"/>
          <p:nvPr/>
        </p:nvSpPr>
        <p:spPr>
          <a:xfrm>
            <a:off x="6660541" y="2769566"/>
            <a:ext cx="1097400" cy="2463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Isabel Porto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p1"/>
          <p:cNvSpPr txBox="1"/>
          <p:nvPr/>
        </p:nvSpPr>
        <p:spPr>
          <a:xfrm>
            <a:off x="9646920" y="3401568"/>
            <a:ext cx="1097400" cy="2463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Ajda Savarin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p1"/>
          <p:cNvSpPr txBox="1"/>
          <p:nvPr/>
        </p:nvSpPr>
        <p:spPr>
          <a:xfrm>
            <a:off x="6666938" y="4499200"/>
            <a:ext cx="1089600" cy="2463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Ming Shao</a:t>
            </a:r>
            <a:endParaRPr/>
          </a:p>
        </p:txBody>
      </p:sp>
      <p:sp>
        <p:nvSpPr>
          <p:cNvPr id="123" name="Google Shape;183;p1"/>
          <p:cNvSpPr txBox="1"/>
          <p:nvPr/>
        </p:nvSpPr>
        <p:spPr>
          <a:xfrm>
            <a:off x="9646650" y="6259572"/>
            <a:ext cx="1097280" cy="246221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Lei Huang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1e257361289_0_5"/>
          <p:cNvSpPr/>
          <p:nvPr/>
        </p:nvSpPr>
        <p:spPr>
          <a:xfrm>
            <a:off x="8450850" y="4415125"/>
            <a:ext cx="3351300" cy="1532400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g1e257361289_0_5"/>
          <p:cNvSpPr/>
          <p:nvPr/>
        </p:nvSpPr>
        <p:spPr>
          <a:xfrm>
            <a:off x="6010200" y="3243874"/>
            <a:ext cx="1223100" cy="1152300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g1e257361289_0_5"/>
          <p:cNvSpPr/>
          <p:nvPr/>
        </p:nvSpPr>
        <p:spPr>
          <a:xfrm>
            <a:off x="4084663" y="2057462"/>
            <a:ext cx="1223100" cy="1745400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g1e257361289_0_5"/>
          <p:cNvSpPr/>
          <p:nvPr/>
        </p:nvSpPr>
        <p:spPr>
          <a:xfrm>
            <a:off x="77750" y="1917275"/>
            <a:ext cx="1223100" cy="3210000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Google Shape;199;g1e257361289_0_5"/>
          <p:cNvSpPr txBox="1"/>
          <p:nvPr/>
        </p:nvSpPr>
        <p:spPr>
          <a:xfrm>
            <a:off x="5791200" y="367373"/>
            <a:ext cx="1676400" cy="4617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Rick Lumpkin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ZP5(S), 2787</a:t>
            </a:r>
            <a:endParaRPr/>
          </a:p>
        </p:txBody>
      </p:sp>
      <p:sp>
        <p:nvSpPr>
          <p:cNvPr id="200" name="Google Shape;200;g1e257361289_0_5"/>
          <p:cNvSpPr txBox="1"/>
          <p:nvPr/>
        </p:nvSpPr>
        <p:spPr>
          <a:xfrm>
            <a:off x="8673136" y="1781384"/>
            <a:ext cx="1097400" cy="4002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Greg Foltz</a:t>
            </a: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ZP4, 19459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g1e257361289_0_5"/>
          <p:cNvSpPr txBox="1"/>
          <p:nvPr/>
        </p:nvSpPr>
        <p:spPr>
          <a:xfrm>
            <a:off x="3088264" y="1169313"/>
            <a:ext cx="1206900" cy="4308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Renellys Perez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ZP4(S), 2880</a:t>
            </a:r>
            <a:endParaRPr/>
          </a:p>
        </p:txBody>
      </p:sp>
      <p:sp>
        <p:nvSpPr>
          <p:cNvPr id="202" name="Google Shape;202;g1e257361289_0_5"/>
          <p:cNvSpPr txBox="1"/>
          <p:nvPr/>
        </p:nvSpPr>
        <p:spPr>
          <a:xfrm>
            <a:off x="8612952" y="4540411"/>
            <a:ext cx="1097400" cy="4002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Hyun-Sook Kim</a:t>
            </a: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ZP4, 912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Google Shape;203;g1e257361289_0_5"/>
          <p:cNvSpPr txBox="1"/>
          <p:nvPr/>
        </p:nvSpPr>
        <p:spPr>
          <a:xfrm>
            <a:off x="5407048" y="1913315"/>
            <a:ext cx="1097400" cy="4002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Shenfu Dong</a:t>
            </a: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ZP4, 2926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g1e257361289_0_5"/>
          <p:cNvSpPr txBox="1"/>
          <p:nvPr/>
        </p:nvSpPr>
        <p:spPr>
          <a:xfrm>
            <a:off x="8673114" y="3486704"/>
            <a:ext cx="1097400" cy="4002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Sang-Ki Lee</a:t>
            </a: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ZP4, 2780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g1e257361289_0_5"/>
          <p:cNvSpPr txBox="1"/>
          <p:nvPr/>
        </p:nvSpPr>
        <p:spPr>
          <a:xfrm>
            <a:off x="4153008" y="2152050"/>
            <a:ext cx="1089600" cy="4002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Claudia Schmid</a:t>
            </a: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ZP4, 2945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g1e257361289_0_5"/>
          <p:cNvSpPr txBox="1"/>
          <p:nvPr/>
        </p:nvSpPr>
        <p:spPr>
          <a:xfrm>
            <a:off x="1416552" y="2022086"/>
            <a:ext cx="1097400" cy="4002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Francis Bringas</a:t>
            </a: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ZP3, 2878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" name="Google Shape;207;g1e257361289_0_5"/>
          <p:cNvSpPr txBox="1"/>
          <p:nvPr/>
        </p:nvSpPr>
        <p:spPr>
          <a:xfrm>
            <a:off x="147527" y="3489439"/>
            <a:ext cx="1097400" cy="4002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Jim Farrington</a:t>
            </a: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ZA3, 2888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g1e257361289_0_5"/>
          <p:cNvSpPr txBox="1"/>
          <p:nvPr/>
        </p:nvSpPr>
        <p:spPr>
          <a:xfrm>
            <a:off x="1412214" y="2581917"/>
            <a:ext cx="1097400" cy="2463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 CI</a:t>
            </a:r>
            <a:endParaRPr/>
          </a:p>
        </p:txBody>
      </p:sp>
      <p:cxnSp>
        <p:nvCxnSpPr>
          <p:cNvPr id="209" name="Google Shape;209;g1e257361289_0_5"/>
          <p:cNvCxnSpPr>
            <a:stCxn id="199" idx="2"/>
            <a:endCxn id="201" idx="0"/>
          </p:cNvCxnSpPr>
          <p:nvPr/>
        </p:nvCxnSpPr>
        <p:spPr>
          <a:xfrm flipH="1">
            <a:off x="3691800" y="829073"/>
            <a:ext cx="2937600" cy="3402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210" name="Google Shape;210;g1e257361289_0_5"/>
          <p:cNvCxnSpPr>
            <a:stCxn id="201" idx="2"/>
            <a:endCxn id="211" idx="0"/>
          </p:cNvCxnSpPr>
          <p:nvPr/>
        </p:nvCxnSpPr>
        <p:spPr>
          <a:xfrm flipH="1">
            <a:off x="3304714" y="1600113"/>
            <a:ext cx="387000" cy="14079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212" name="Google Shape;212;g1e257361289_0_5"/>
          <p:cNvCxnSpPr>
            <a:stCxn id="201" idx="2"/>
            <a:endCxn id="206" idx="0"/>
          </p:cNvCxnSpPr>
          <p:nvPr/>
        </p:nvCxnSpPr>
        <p:spPr>
          <a:xfrm flipH="1">
            <a:off x="1965214" y="1600113"/>
            <a:ext cx="1726500" cy="4221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213" name="Google Shape;213;g1e257361289_0_5"/>
          <p:cNvCxnSpPr>
            <a:stCxn id="199" idx="2"/>
            <a:endCxn id="214" idx="0"/>
          </p:cNvCxnSpPr>
          <p:nvPr/>
        </p:nvCxnSpPr>
        <p:spPr>
          <a:xfrm flipH="1">
            <a:off x="5462400" y="829073"/>
            <a:ext cx="1167000" cy="4818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oval" w="med" len="med"/>
            <a:tailEnd type="triangle" w="med" len="med"/>
          </a:ln>
        </p:spPr>
      </p:cxnSp>
      <p:sp>
        <p:nvSpPr>
          <p:cNvPr id="215" name="Google Shape;215;g1e257361289_0_5"/>
          <p:cNvSpPr txBox="1"/>
          <p:nvPr/>
        </p:nvSpPr>
        <p:spPr>
          <a:xfrm>
            <a:off x="2756001" y="3556575"/>
            <a:ext cx="1097400" cy="2463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 CI</a:t>
            </a:r>
            <a:endParaRPr/>
          </a:p>
        </p:txBody>
      </p:sp>
      <p:sp>
        <p:nvSpPr>
          <p:cNvPr id="216" name="Google Shape;216;g1e257361289_0_5"/>
          <p:cNvSpPr txBox="1"/>
          <p:nvPr/>
        </p:nvSpPr>
        <p:spPr>
          <a:xfrm>
            <a:off x="6072524" y="3358100"/>
            <a:ext cx="1097400" cy="4002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Shaun Dolk</a:t>
            </a: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ZP3, 2928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" name="Google Shape;217;g1e257361289_0_5"/>
          <p:cNvSpPr txBox="1"/>
          <p:nvPr/>
        </p:nvSpPr>
        <p:spPr>
          <a:xfrm>
            <a:off x="147519" y="2023948"/>
            <a:ext cx="1097400" cy="4617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Uli Rivero</a:t>
            </a:r>
            <a:endParaRPr sz="1200" b="1" i="1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ZP4(S), 2922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g1e257361289_0_5"/>
          <p:cNvSpPr txBox="1"/>
          <p:nvPr/>
        </p:nvSpPr>
        <p:spPr>
          <a:xfrm>
            <a:off x="10758076" y="3689539"/>
            <a:ext cx="1097400" cy="2463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 CI</a:t>
            </a:r>
            <a:endParaRPr/>
          </a:p>
        </p:txBody>
      </p:sp>
      <p:sp>
        <p:nvSpPr>
          <p:cNvPr id="219" name="Google Shape;219;g1e257361289_0_5"/>
          <p:cNvSpPr txBox="1"/>
          <p:nvPr/>
        </p:nvSpPr>
        <p:spPr>
          <a:xfrm>
            <a:off x="147520" y="2575227"/>
            <a:ext cx="1090500" cy="4002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Pedro Peña</a:t>
            </a: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ZP3, 2886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g1e257361289_0_5"/>
          <p:cNvSpPr txBox="1"/>
          <p:nvPr/>
        </p:nvSpPr>
        <p:spPr>
          <a:xfrm>
            <a:off x="147519" y="3012000"/>
            <a:ext cx="1097400" cy="4002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Grant Rawson</a:t>
            </a: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ZP3, 19882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g1e257361289_0_5"/>
          <p:cNvSpPr txBox="1"/>
          <p:nvPr/>
        </p:nvSpPr>
        <p:spPr>
          <a:xfrm>
            <a:off x="140723" y="3966887"/>
            <a:ext cx="1097400" cy="4002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Andy Stefanick</a:t>
            </a: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ZP3, 871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" name="Google Shape;222;g1e257361289_0_5"/>
          <p:cNvSpPr txBox="1"/>
          <p:nvPr/>
        </p:nvSpPr>
        <p:spPr>
          <a:xfrm>
            <a:off x="1522773" y="3386124"/>
            <a:ext cx="1097400" cy="400200"/>
          </a:xfrm>
          <a:prstGeom prst="rect">
            <a:avLst/>
          </a:prstGeom>
          <a:noFill/>
          <a:ln w="28575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Jay Harris</a:t>
            </a: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ZP4, 2899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23" name="Google Shape;223;g1e257361289_0_5"/>
          <p:cNvCxnSpPr>
            <a:stCxn id="217" idx="2"/>
            <a:endCxn id="219" idx="0"/>
          </p:cNvCxnSpPr>
          <p:nvPr/>
        </p:nvCxnSpPr>
        <p:spPr>
          <a:xfrm flipH="1">
            <a:off x="692919" y="2485648"/>
            <a:ext cx="3300" cy="89700"/>
          </a:xfrm>
          <a:prstGeom prst="straightConnector1">
            <a:avLst/>
          </a:prstGeom>
          <a:noFill/>
          <a:ln w="19050" cap="flat" cmpd="sng">
            <a:solidFill>
              <a:srgbClr val="0070C0"/>
            </a:solidFill>
            <a:prstDash val="solid"/>
            <a:round/>
            <a:headEnd type="oval" w="med" len="med"/>
            <a:tailEnd type="triangle" w="med" len="med"/>
          </a:ln>
        </p:spPr>
      </p:cxnSp>
      <p:sp>
        <p:nvSpPr>
          <p:cNvPr id="224" name="Google Shape;224;g1e257361289_0_5"/>
          <p:cNvSpPr txBox="1"/>
          <p:nvPr/>
        </p:nvSpPr>
        <p:spPr>
          <a:xfrm>
            <a:off x="8612952" y="5063197"/>
            <a:ext cx="1097400" cy="2463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 CI</a:t>
            </a:r>
            <a:endParaRPr/>
          </a:p>
        </p:txBody>
      </p:sp>
      <p:sp>
        <p:nvSpPr>
          <p:cNvPr id="225" name="Google Shape;225;g1e257361289_0_5"/>
          <p:cNvSpPr txBox="1"/>
          <p:nvPr/>
        </p:nvSpPr>
        <p:spPr>
          <a:xfrm>
            <a:off x="8673114" y="2385303"/>
            <a:ext cx="1097400" cy="4002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Hosmay Lopez</a:t>
            </a: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ZP3, 2930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Google Shape;226;g1e257361289_0_5"/>
          <p:cNvSpPr txBox="1"/>
          <p:nvPr/>
        </p:nvSpPr>
        <p:spPr>
          <a:xfrm>
            <a:off x="10758076" y="1902078"/>
            <a:ext cx="1097400" cy="2463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 CI</a:t>
            </a: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27" name="Google Shape;227;g1e257361289_0_5"/>
          <p:cNvCxnSpPr>
            <a:stCxn id="206" idx="2"/>
            <a:endCxn id="208" idx="0"/>
          </p:cNvCxnSpPr>
          <p:nvPr/>
        </p:nvCxnSpPr>
        <p:spPr>
          <a:xfrm flipH="1">
            <a:off x="1961052" y="2422286"/>
            <a:ext cx="4200" cy="159600"/>
          </a:xfrm>
          <a:prstGeom prst="straightConnector1">
            <a:avLst/>
          </a:prstGeom>
          <a:noFill/>
          <a:ln w="19050" cap="flat" cmpd="sng">
            <a:solidFill>
              <a:srgbClr val="0070C0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228" name="Google Shape;228;g1e257361289_0_5"/>
          <p:cNvCxnSpPr>
            <a:stCxn id="201" idx="2"/>
            <a:endCxn id="222" idx="0"/>
          </p:cNvCxnSpPr>
          <p:nvPr/>
        </p:nvCxnSpPr>
        <p:spPr>
          <a:xfrm flipH="1">
            <a:off x="2071414" y="1600113"/>
            <a:ext cx="1620300" cy="1785900"/>
          </a:xfrm>
          <a:prstGeom prst="straightConnector1">
            <a:avLst/>
          </a:prstGeom>
          <a:noFill/>
          <a:ln w="19050" cap="flat" cmpd="sng">
            <a:solidFill>
              <a:srgbClr val="0070C0"/>
            </a:solidFill>
            <a:prstDash val="solid"/>
            <a:round/>
            <a:headEnd type="oval" w="med" len="med"/>
            <a:tailEnd type="triangle" w="med" len="med"/>
          </a:ln>
        </p:spPr>
      </p:cxnSp>
      <p:sp>
        <p:nvSpPr>
          <p:cNvPr id="229" name="Google Shape;229;g1e257361289_0_5"/>
          <p:cNvSpPr txBox="1"/>
          <p:nvPr/>
        </p:nvSpPr>
        <p:spPr>
          <a:xfrm>
            <a:off x="147519" y="4410703"/>
            <a:ext cx="1097400" cy="2463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 CI</a:t>
            </a:r>
            <a:endParaRPr/>
          </a:p>
        </p:txBody>
      </p:sp>
      <p:cxnSp>
        <p:nvCxnSpPr>
          <p:cNvPr id="230" name="Google Shape;230;g1e257361289_0_5"/>
          <p:cNvCxnSpPr>
            <a:stCxn id="201" idx="2"/>
            <a:endCxn id="205" idx="1"/>
          </p:cNvCxnSpPr>
          <p:nvPr/>
        </p:nvCxnSpPr>
        <p:spPr>
          <a:xfrm>
            <a:off x="3691714" y="1600113"/>
            <a:ext cx="461400" cy="7521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oval" w="med" len="med"/>
            <a:tailEnd type="triangle" w="med" len="med"/>
          </a:ln>
        </p:spPr>
      </p:cxnSp>
      <p:sp>
        <p:nvSpPr>
          <p:cNvPr id="231" name="Google Shape;231;g1e257361289_0_5"/>
          <p:cNvSpPr txBox="1"/>
          <p:nvPr/>
        </p:nvSpPr>
        <p:spPr>
          <a:xfrm>
            <a:off x="10758076" y="2482600"/>
            <a:ext cx="1097400" cy="246300"/>
          </a:xfrm>
          <a:prstGeom prst="rect">
            <a:avLst/>
          </a:prstGeom>
          <a:noFill/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 CI</a:t>
            </a:r>
            <a:endParaRPr/>
          </a:p>
        </p:txBody>
      </p:sp>
      <p:sp>
        <p:nvSpPr>
          <p:cNvPr id="232" name="Google Shape;232;g1e257361289_0_5"/>
          <p:cNvSpPr txBox="1"/>
          <p:nvPr/>
        </p:nvSpPr>
        <p:spPr>
          <a:xfrm>
            <a:off x="5407050" y="2455425"/>
            <a:ext cx="1097400" cy="2463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 CI</a:t>
            </a:r>
            <a:endParaRPr/>
          </a:p>
        </p:txBody>
      </p:sp>
      <p:sp>
        <p:nvSpPr>
          <p:cNvPr id="233" name="Google Shape;233;g1e257361289_0_5"/>
          <p:cNvSpPr txBox="1"/>
          <p:nvPr/>
        </p:nvSpPr>
        <p:spPr>
          <a:xfrm>
            <a:off x="10758076" y="3110766"/>
            <a:ext cx="1097400" cy="2463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 CI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g1e257361289_0_5"/>
          <p:cNvSpPr txBox="1"/>
          <p:nvPr/>
        </p:nvSpPr>
        <p:spPr>
          <a:xfrm>
            <a:off x="10478165" y="5127293"/>
            <a:ext cx="1093500" cy="2463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 CI</a:t>
            </a:r>
            <a:endParaRPr/>
          </a:p>
        </p:txBody>
      </p:sp>
      <p:cxnSp>
        <p:nvCxnSpPr>
          <p:cNvPr id="235" name="Google Shape;235;g1e257361289_0_5"/>
          <p:cNvCxnSpPr>
            <a:stCxn id="202" idx="3"/>
            <a:endCxn id="236" idx="1"/>
          </p:cNvCxnSpPr>
          <p:nvPr/>
        </p:nvCxnSpPr>
        <p:spPr>
          <a:xfrm>
            <a:off x="9710352" y="4740511"/>
            <a:ext cx="765900" cy="47400"/>
          </a:xfrm>
          <a:prstGeom prst="straightConnector1">
            <a:avLst/>
          </a:prstGeom>
          <a:noFill/>
          <a:ln w="19050" cap="flat" cmpd="sng">
            <a:solidFill>
              <a:srgbClr val="0070C0"/>
            </a:solidFill>
            <a:prstDash val="solid"/>
            <a:round/>
            <a:headEnd type="oval" w="med" len="med"/>
            <a:tailEnd type="triangle" w="med" len="med"/>
          </a:ln>
        </p:spPr>
      </p:cxnSp>
      <p:sp>
        <p:nvSpPr>
          <p:cNvPr id="237" name="Google Shape;237;g1e257361289_0_5"/>
          <p:cNvSpPr txBox="1"/>
          <p:nvPr/>
        </p:nvSpPr>
        <p:spPr>
          <a:xfrm>
            <a:off x="8673122" y="2940029"/>
            <a:ext cx="1097400" cy="4002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Gustavo Goni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ZP5, 2944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8" name="Google Shape;238;g1e257361289_0_5"/>
          <p:cNvCxnSpPr>
            <a:stCxn id="237" idx="3"/>
            <a:endCxn id="233" idx="1"/>
          </p:cNvCxnSpPr>
          <p:nvPr/>
        </p:nvCxnSpPr>
        <p:spPr>
          <a:xfrm>
            <a:off x="9770522" y="3140129"/>
            <a:ext cx="987554" cy="93787"/>
          </a:xfrm>
          <a:prstGeom prst="straightConnector1">
            <a:avLst/>
          </a:prstGeom>
          <a:noFill/>
          <a:ln w="19050" cap="flat" cmpd="sng">
            <a:solidFill>
              <a:srgbClr val="0070C0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239" name="Google Shape;239;g1e257361289_0_5"/>
          <p:cNvCxnSpPr>
            <a:stCxn id="199" idx="2"/>
            <a:endCxn id="216" idx="0"/>
          </p:cNvCxnSpPr>
          <p:nvPr/>
        </p:nvCxnSpPr>
        <p:spPr>
          <a:xfrm flipH="1">
            <a:off x="6621300" y="829073"/>
            <a:ext cx="8100" cy="25290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240" name="Google Shape;240;g1e257361289_0_5"/>
          <p:cNvCxnSpPr>
            <a:stCxn id="201" idx="2"/>
            <a:endCxn id="217" idx="0"/>
          </p:cNvCxnSpPr>
          <p:nvPr/>
        </p:nvCxnSpPr>
        <p:spPr>
          <a:xfrm flipH="1">
            <a:off x="696214" y="1600113"/>
            <a:ext cx="2995500" cy="4239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oval" w="med" len="med"/>
            <a:tailEnd type="triangle" w="med" len="med"/>
          </a:ln>
        </p:spPr>
      </p:cxnSp>
      <p:sp>
        <p:nvSpPr>
          <p:cNvPr id="214" name="Google Shape;214;g1e257361289_0_5"/>
          <p:cNvSpPr txBox="1"/>
          <p:nvPr/>
        </p:nvSpPr>
        <p:spPr>
          <a:xfrm>
            <a:off x="4913599" y="1311002"/>
            <a:ext cx="1097400" cy="2463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 </a:t>
            </a: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CI</a:t>
            </a:r>
            <a:endParaRPr/>
          </a:p>
        </p:txBody>
      </p:sp>
      <p:sp>
        <p:nvSpPr>
          <p:cNvPr id="241" name="Google Shape;241;g1e257361289_0_5"/>
          <p:cNvSpPr txBox="1"/>
          <p:nvPr/>
        </p:nvSpPr>
        <p:spPr>
          <a:xfrm>
            <a:off x="194002" y="4700635"/>
            <a:ext cx="9906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Engineering team</a:t>
            </a:r>
            <a:endParaRPr/>
          </a:p>
        </p:txBody>
      </p:sp>
      <p:sp>
        <p:nvSpPr>
          <p:cNvPr id="242" name="Google Shape;242;g1e257361289_0_5"/>
          <p:cNvSpPr txBox="1"/>
          <p:nvPr/>
        </p:nvSpPr>
        <p:spPr>
          <a:xfrm>
            <a:off x="4254832" y="3525967"/>
            <a:ext cx="9906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Argo team</a:t>
            </a:r>
            <a:endParaRPr/>
          </a:p>
        </p:txBody>
      </p:sp>
      <p:sp>
        <p:nvSpPr>
          <p:cNvPr id="243" name="Google Shape;243;g1e257361289_0_5"/>
          <p:cNvSpPr txBox="1"/>
          <p:nvPr/>
        </p:nvSpPr>
        <p:spPr>
          <a:xfrm>
            <a:off x="6048574" y="4117528"/>
            <a:ext cx="10911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Drifter team</a:t>
            </a:r>
            <a:endParaRPr/>
          </a:p>
        </p:txBody>
      </p:sp>
      <p:sp>
        <p:nvSpPr>
          <p:cNvPr id="244" name="Google Shape;244;g1e257361289_0_5"/>
          <p:cNvSpPr txBox="1"/>
          <p:nvPr/>
        </p:nvSpPr>
        <p:spPr>
          <a:xfrm>
            <a:off x="8782782" y="5506313"/>
            <a:ext cx="2788883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Ocean modeling team</a:t>
            </a:r>
            <a:endParaRPr/>
          </a:p>
        </p:txBody>
      </p:sp>
      <p:sp>
        <p:nvSpPr>
          <p:cNvPr id="245" name="Google Shape;245;g1e257361289_0_5"/>
          <p:cNvSpPr txBox="1"/>
          <p:nvPr/>
        </p:nvSpPr>
        <p:spPr>
          <a:xfrm>
            <a:off x="3517510" y="4260177"/>
            <a:ext cx="1135800" cy="2463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 CI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Google Shape;211;g1e257361289_0_5"/>
          <p:cNvSpPr txBox="1"/>
          <p:nvPr/>
        </p:nvSpPr>
        <p:spPr>
          <a:xfrm>
            <a:off x="2756000" y="3007966"/>
            <a:ext cx="1097400" cy="4002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Ryan Smith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ZP4, 2878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46" name="Google Shape;246;g1e257361289_0_5"/>
          <p:cNvCxnSpPr>
            <a:stCxn id="247" idx="2"/>
            <a:endCxn id="248" idx="0"/>
          </p:cNvCxnSpPr>
          <p:nvPr/>
        </p:nvCxnSpPr>
        <p:spPr>
          <a:xfrm>
            <a:off x="4696215" y="3030851"/>
            <a:ext cx="0" cy="163500"/>
          </a:xfrm>
          <a:prstGeom prst="straightConnector1">
            <a:avLst/>
          </a:prstGeom>
          <a:noFill/>
          <a:ln w="19050" cap="flat" cmpd="sng">
            <a:solidFill>
              <a:srgbClr val="0070C0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249" name="Google Shape;249;g1e257361289_0_5"/>
          <p:cNvCxnSpPr>
            <a:stCxn id="211" idx="2"/>
            <a:endCxn id="215" idx="0"/>
          </p:cNvCxnSpPr>
          <p:nvPr/>
        </p:nvCxnSpPr>
        <p:spPr>
          <a:xfrm>
            <a:off x="3304700" y="3408166"/>
            <a:ext cx="0" cy="148500"/>
          </a:xfrm>
          <a:prstGeom prst="straightConnector1">
            <a:avLst/>
          </a:prstGeom>
          <a:noFill/>
          <a:ln w="19050" cap="flat" cmpd="sng">
            <a:solidFill>
              <a:srgbClr val="0070C0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250" name="Google Shape;250;g1e257361289_0_5"/>
          <p:cNvCxnSpPr>
            <a:stCxn id="203" idx="2"/>
            <a:endCxn id="232" idx="0"/>
          </p:cNvCxnSpPr>
          <p:nvPr/>
        </p:nvCxnSpPr>
        <p:spPr>
          <a:xfrm>
            <a:off x="5955748" y="2313515"/>
            <a:ext cx="0" cy="141900"/>
          </a:xfrm>
          <a:prstGeom prst="straightConnector1">
            <a:avLst/>
          </a:prstGeom>
          <a:noFill/>
          <a:ln w="19050" cap="flat" cmpd="sng">
            <a:solidFill>
              <a:srgbClr val="0070C0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251" name="Google Shape;251;g1e257361289_0_5"/>
          <p:cNvCxnSpPr>
            <a:stCxn id="201" idx="2"/>
            <a:endCxn id="245" idx="0"/>
          </p:cNvCxnSpPr>
          <p:nvPr/>
        </p:nvCxnSpPr>
        <p:spPr>
          <a:xfrm>
            <a:off x="3691714" y="1600113"/>
            <a:ext cx="393600" cy="26601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252" name="Google Shape;252;g1e257361289_0_5"/>
          <p:cNvCxnSpPr>
            <a:stCxn id="199" idx="2"/>
            <a:endCxn id="203" idx="0"/>
          </p:cNvCxnSpPr>
          <p:nvPr/>
        </p:nvCxnSpPr>
        <p:spPr>
          <a:xfrm flipH="1">
            <a:off x="5955600" y="829073"/>
            <a:ext cx="673800" cy="10842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253" name="Google Shape;253;g1e257361289_0_5"/>
          <p:cNvCxnSpPr>
            <a:stCxn id="200" idx="3"/>
            <a:endCxn id="226" idx="1"/>
          </p:cNvCxnSpPr>
          <p:nvPr/>
        </p:nvCxnSpPr>
        <p:spPr>
          <a:xfrm>
            <a:off x="9770536" y="1981484"/>
            <a:ext cx="987600" cy="43800"/>
          </a:xfrm>
          <a:prstGeom prst="straightConnector1">
            <a:avLst/>
          </a:prstGeom>
          <a:noFill/>
          <a:ln w="19050" cap="flat" cmpd="sng">
            <a:solidFill>
              <a:srgbClr val="0070C0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254" name="Google Shape;254;g1e257361289_0_5"/>
          <p:cNvCxnSpPr>
            <a:stCxn id="225" idx="3"/>
            <a:endCxn id="231" idx="1"/>
          </p:cNvCxnSpPr>
          <p:nvPr/>
        </p:nvCxnSpPr>
        <p:spPr>
          <a:xfrm>
            <a:off x="9770514" y="2585403"/>
            <a:ext cx="987562" cy="20347"/>
          </a:xfrm>
          <a:prstGeom prst="straightConnector1">
            <a:avLst/>
          </a:prstGeom>
          <a:noFill/>
          <a:ln w="19050" cap="flat" cmpd="sng">
            <a:solidFill>
              <a:srgbClr val="0070C0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255" name="Google Shape;255;g1e257361289_0_5"/>
          <p:cNvCxnSpPr>
            <a:stCxn id="204" idx="3"/>
            <a:endCxn id="218" idx="1"/>
          </p:cNvCxnSpPr>
          <p:nvPr/>
        </p:nvCxnSpPr>
        <p:spPr>
          <a:xfrm>
            <a:off x="9770514" y="3686804"/>
            <a:ext cx="987562" cy="125885"/>
          </a:xfrm>
          <a:prstGeom prst="straightConnector1">
            <a:avLst/>
          </a:prstGeom>
          <a:noFill/>
          <a:ln w="19050" cap="flat" cmpd="sng">
            <a:solidFill>
              <a:srgbClr val="0070C0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256" name="Google Shape;256;g1e257361289_0_5"/>
          <p:cNvCxnSpPr>
            <a:stCxn id="199" idx="2"/>
            <a:endCxn id="200" idx="1"/>
          </p:cNvCxnSpPr>
          <p:nvPr/>
        </p:nvCxnSpPr>
        <p:spPr>
          <a:xfrm>
            <a:off x="6629400" y="829073"/>
            <a:ext cx="2043600" cy="11523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257" name="Google Shape;257;g1e257361289_0_5"/>
          <p:cNvCxnSpPr>
            <a:stCxn id="199" idx="2"/>
            <a:endCxn id="204" idx="1"/>
          </p:cNvCxnSpPr>
          <p:nvPr/>
        </p:nvCxnSpPr>
        <p:spPr>
          <a:xfrm>
            <a:off x="6629400" y="829073"/>
            <a:ext cx="2043600" cy="28578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258" name="Google Shape;258;g1e257361289_0_5"/>
          <p:cNvCxnSpPr>
            <a:stCxn id="199" idx="2"/>
            <a:endCxn id="202" idx="1"/>
          </p:cNvCxnSpPr>
          <p:nvPr/>
        </p:nvCxnSpPr>
        <p:spPr>
          <a:xfrm>
            <a:off x="6629400" y="829073"/>
            <a:ext cx="1983600" cy="39114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259" name="Google Shape;259;g1e257361289_0_5"/>
          <p:cNvCxnSpPr>
            <a:stCxn id="199" idx="2"/>
            <a:endCxn id="224" idx="1"/>
          </p:cNvCxnSpPr>
          <p:nvPr/>
        </p:nvCxnSpPr>
        <p:spPr>
          <a:xfrm>
            <a:off x="6629400" y="829073"/>
            <a:ext cx="1983600" cy="43572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260" name="Google Shape;260;g1e257361289_0_5"/>
          <p:cNvCxnSpPr>
            <a:stCxn id="199" idx="2"/>
            <a:endCxn id="237" idx="1"/>
          </p:cNvCxnSpPr>
          <p:nvPr/>
        </p:nvCxnSpPr>
        <p:spPr>
          <a:xfrm>
            <a:off x="6629400" y="829073"/>
            <a:ext cx="2043600" cy="23112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261" name="Google Shape;261;g1e257361289_0_5"/>
          <p:cNvCxnSpPr>
            <a:stCxn id="199" idx="2"/>
            <a:endCxn id="225" idx="1"/>
          </p:cNvCxnSpPr>
          <p:nvPr/>
        </p:nvCxnSpPr>
        <p:spPr>
          <a:xfrm>
            <a:off x="6629400" y="829073"/>
            <a:ext cx="2043600" cy="17562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oval" w="med" len="med"/>
            <a:tailEnd type="triangle" w="med" len="med"/>
          </a:ln>
        </p:spPr>
      </p:cxnSp>
      <p:sp>
        <p:nvSpPr>
          <p:cNvPr id="262" name="Google Shape;262;g1e257361289_0_5"/>
          <p:cNvSpPr txBox="1"/>
          <p:nvPr/>
        </p:nvSpPr>
        <p:spPr>
          <a:xfrm>
            <a:off x="6071616" y="3854302"/>
            <a:ext cx="1097400" cy="2463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 CI</a:t>
            </a:r>
            <a:endParaRPr/>
          </a:p>
        </p:txBody>
      </p:sp>
      <p:sp>
        <p:nvSpPr>
          <p:cNvPr id="248" name="Google Shape;248;g1e257361289_0_5"/>
          <p:cNvSpPr txBox="1"/>
          <p:nvPr/>
        </p:nvSpPr>
        <p:spPr>
          <a:xfrm>
            <a:off x="4148570" y="3194474"/>
            <a:ext cx="1095300" cy="2463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 CI</a:t>
            </a:r>
            <a:endParaRPr/>
          </a:p>
        </p:txBody>
      </p:sp>
      <p:sp>
        <p:nvSpPr>
          <p:cNvPr id="263" name="Google Shape;263;g1e257361289_0_5"/>
          <p:cNvSpPr txBox="1"/>
          <p:nvPr/>
        </p:nvSpPr>
        <p:spPr>
          <a:xfrm>
            <a:off x="335198" y="244900"/>
            <a:ext cx="25242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PhOD Federal employees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 ranks and billet ID numbers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g1e257361289_0_5"/>
          <p:cNvSpPr txBox="1"/>
          <p:nvPr/>
        </p:nvSpPr>
        <p:spPr>
          <a:xfrm>
            <a:off x="4147515" y="2630651"/>
            <a:ext cx="1097400" cy="4002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VACANT</a:t>
            </a:r>
            <a:endParaRPr sz="10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ZP3/4 1301, 2935 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g1e257361289_0_5"/>
          <p:cNvSpPr txBox="1"/>
          <p:nvPr/>
        </p:nvSpPr>
        <p:spPr>
          <a:xfrm>
            <a:off x="10476227" y="4510886"/>
            <a:ext cx="1097400" cy="5541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VACANT</a:t>
            </a:r>
            <a:endParaRPr sz="10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ZP3/4 1360, 19458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" name="Google Shape;264;g1e257361289_0_5"/>
          <p:cNvSpPr txBox="1"/>
          <p:nvPr/>
        </p:nvSpPr>
        <p:spPr>
          <a:xfrm>
            <a:off x="8673136" y="1202759"/>
            <a:ext cx="1097400" cy="4002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VACANT</a:t>
            </a:r>
            <a:endParaRPr sz="10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ZP3/4/5, 2934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65" name="Google Shape;265;g1e257361289_0_5"/>
          <p:cNvCxnSpPr>
            <a:stCxn id="199" idx="2"/>
            <a:endCxn id="264" idx="1"/>
          </p:cNvCxnSpPr>
          <p:nvPr/>
        </p:nvCxnSpPr>
        <p:spPr>
          <a:xfrm>
            <a:off x="6629400" y="829073"/>
            <a:ext cx="2043600" cy="5739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266" name="Google Shape;266;g1e257361289_0_5"/>
          <p:cNvCxnSpPr>
            <a:stCxn id="201" idx="2"/>
            <a:endCxn id="247" idx="1"/>
          </p:cNvCxnSpPr>
          <p:nvPr/>
        </p:nvCxnSpPr>
        <p:spPr>
          <a:xfrm>
            <a:off x="3691714" y="1600113"/>
            <a:ext cx="455700" cy="12306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267" name="Google Shape;267;g1e257361289_0_5"/>
          <p:cNvCxnSpPr>
            <a:stCxn id="216" idx="2"/>
            <a:endCxn id="262" idx="0"/>
          </p:cNvCxnSpPr>
          <p:nvPr/>
        </p:nvCxnSpPr>
        <p:spPr>
          <a:xfrm flipH="1">
            <a:off x="6620324" y="3758301"/>
            <a:ext cx="900" cy="96000"/>
          </a:xfrm>
          <a:prstGeom prst="straightConnector1">
            <a:avLst/>
          </a:prstGeom>
          <a:noFill/>
          <a:ln w="19050" cap="flat" cmpd="sng">
            <a:solidFill>
              <a:srgbClr val="0070C0"/>
            </a:solidFill>
            <a:prstDash val="solid"/>
            <a:round/>
            <a:headEnd type="oval" w="med" len="med"/>
            <a:tailEnd type="triangle" w="med" len="med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342</Words>
  <Application>Microsoft Office PowerPoint</Application>
  <PresentationFormat>Widescreen</PresentationFormat>
  <Paragraphs>137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Roberta Lusic</dc:creator>
  <cp:lastModifiedBy>Rick Lumpkin</cp:lastModifiedBy>
  <cp:revision>5</cp:revision>
  <dcterms:created xsi:type="dcterms:W3CDTF">2013-09-12T14:15:21Z</dcterms:created>
  <dcterms:modified xsi:type="dcterms:W3CDTF">2023-08-11T17:58:27Z</dcterms:modified>
</cp:coreProperties>
</file>