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6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448" y="152400"/>
            <a:ext cx="8493334" cy="500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trin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528" y="271026"/>
            <a:ext cx="8534604" cy="4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Gustavo Goni</cp:lastModifiedBy>
  <cp:revision>6</cp:revision>
  <dcterms:created xsi:type="dcterms:W3CDTF">2012-02-17T17:46:42Z</dcterms:created>
  <dcterms:modified xsi:type="dcterms:W3CDTF">2012-02-17T17:49:28Z</dcterms:modified>
</cp:coreProperties>
</file>