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435" r:id="rId2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CC3300"/>
    <a:srgbClr val="009900"/>
    <a:srgbClr val="FF3300"/>
    <a:srgbClr val="990000"/>
    <a:srgbClr val="FF9933"/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9" autoAdjust="0"/>
    <p:restoredTop sz="90244" autoAdjust="0"/>
  </p:normalViewPr>
  <p:slideViewPr>
    <p:cSldViewPr>
      <p:cViewPr varScale="1">
        <p:scale>
          <a:sx n="66" d="100"/>
          <a:sy n="66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01D0292-8632-486F-8491-1B5EA7D60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6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3" tIns="45457" rIns="90913" bIns="45457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3014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3" tIns="45457" rIns="90913" bIns="4545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5662" cy="3498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11663"/>
            <a:ext cx="512762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3" tIns="45457" rIns="90913" bIns="45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3" tIns="45457" rIns="90913" bIns="45457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747125"/>
            <a:ext cx="3014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13" tIns="45457" rIns="90913" bIns="4545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79ACA4E8-EAE5-41D9-B9A4-A944B12B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1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61F1-8CD0-4392-8690-22E5ECB285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16EF3-DD84-4EED-B259-2531C98194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5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E396-1BBC-4A93-A84C-F05453454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6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129BD-D9E8-45C7-9105-EFB848966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1A933-E2DC-412E-98E1-F3E8F0AF1E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0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53E06-E3DD-4D29-BC49-DF91F35B5A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795BE-DEDA-4157-A63C-69ADE38E3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D3CB1-FD87-4668-BC19-67D4A7EFA1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1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CB124-10D0-4568-B9DA-011D31A1B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1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198C6-EC94-449B-8D94-5F7ABE3851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6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72F95-B14F-4576-85C8-5CDCABBEE8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0327F0-8BC1-404A-8942-A6F611189F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77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surface current climatology updated at GDC</a:t>
            </a:r>
            <a:endParaRPr lang="en-US" dirty="0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34575" y="5257800"/>
            <a:ext cx="820900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2000" dirty="0" smtClean="0">
                <a:latin typeface="+mn-lt"/>
              </a:rPr>
              <a:t>¼</a:t>
            </a:r>
            <a:r>
              <a:rPr lang="en-US" altLang="en-US" sz="2000" dirty="0" smtClean="0">
                <a:latin typeface="MS PGothic"/>
                <a:ea typeface="MS PGothic"/>
              </a:rPr>
              <a:t>º</a:t>
            </a:r>
            <a:r>
              <a:rPr lang="en-US" altLang="en-US" sz="2000" dirty="0" smtClean="0">
                <a:latin typeface="+mn-lt"/>
              </a:rPr>
              <a:t> resolution global monthly climatology of surface currents and eddy kinetic energy, calculated from drogued and slip-corrected </a:t>
            </a:r>
            <a:r>
              <a:rPr lang="en-US" altLang="en-US" sz="2000" dirty="0" err="1" smtClean="0">
                <a:latin typeface="+mn-lt"/>
              </a:rPr>
              <a:t>undrogued</a:t>
            </a:r>
            <a:r>
              <a:rPr lang="en-US" altLang="en-US" sz="2000" dirty="0" smtClean="0">
                <a:latin typeface="+mn-lt"/>
              </a:rPr>
              <a:t> drifters</a:t>
            </a:r>
          </a:p>
          <a:p>
            <a:pPr algn="r" eaLnBrk="1" hangingPunct="1"/>
            <a:endParaRPr lang="en-US" altLang="en-US" sz="2000" dirty="0">
              <a:latin typeface="+mn-lt"/>
            </a:endParaRPr>
          </a:p>
          <a:p>
            <a:pPr algn="r" eaLnBrk="1" hangingPunct="1"/>
            <a:r>
              <a:rPr lang="en-US" altLang="en-US" sz="2000" dirty="0" smtClean="0">
                <a:latin typeface="+mn-lt"/>
              </a:rPr>
              <a:t> Version 3.03 of the GDP climatology: data through July 2018</a:t>
            </a:r>
          </a:p>
          <a:p>
            <a:pPr algn="r" eaLnBrk="1" hangingPunct="1"/>
            <a:r>
              <a:rPr lang="en-US" altLang="en-US" sz="1600" dirty="0" smtClean="0">
                <a:latin typeface="+mn-lt"/>
              </a:rPr>
              <a:t>Methodology: see Laurindo et al. (2017)</a:t>
            </a:r>
          </a:p>
          <a:p>
            <a:pPr algn="r" eaLnBrk="1" hangingPunct="1"/>
            <a:endParaRPr lang="en-US" altLang="en-US" sz="1600" dirty="0">
              <a:latin typeface="+mn-lt"/>
            </a:endParaRPr>
          </a:p>
        </p:txBody>
      </p:sp>
      <p:pic>
        <p:nvPicPr>
          <p:cNvPr id="3074" name="Picture 2" descr="http://www.aoml.noaa.gov/phod/gdp/images/climat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38" y="1219200"/>
            <a:ext cx="745587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81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36374</TotalTime>
  <Words>50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Global surface current climatology updated at GDC</vt:lpstr>
    </vt:vector>
  </TitlesOfParts>
  <Company>NOAA/AOML/PhOD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Drifter Program report</dc:title>
  <dc:creator>Rick Lumpkin</dc:creator>
  <cp:lastModifiedBy>Rick Lumpkin</cp:lastModifiedBy>
  <cp:revision>681</cp:revision>
  <dcterms:created xsi:type="dcterms:W3CDTF">2000-10-11T22:49:59Z</dcterms:created>
  <dcterms:modified xsi:type="dcterms:W3CDTF">2018-10-17T15:14:47Z</dcterms:modified>
</cp:coreProperties>
</file>