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3"/>
  </p:notesMasterIdLst>
  <p:handoutMasterIdLst>
    <p:handoutMasterId r:id="rId4"/>
  </p:handoutMasterIdLst>
  <p:sldIdLst>
    <p:sldId id="435" r:id="rId2"/>
  </p:sldIdLst>
  <p:sldSz cx="9144000" cy="6858000" type="screen4x3"/>
  <p:notesSz cx="6934200" cy="9220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CC3300"/>
    <a:srgbClr val="009900"/>
    <a:srgbClr val="FF3300"/>
    <a:srgbClr val="990000"/>
    <a:srgbClr val="FF9933"/>
    <a:srgbClr val="FF006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89" autoAdjust="0"/>
    <p:restoredTop sz="90244" autoAdjust="0"/>
  </p:normalViewPr>
  <p:slideViewPr>
    <p:cSldViewPr>
      <p:cViewPr varScale="1">
        <p:scale>
          <a:sx n="66" d="100"/>
          <a:sy n="66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t" anchorCtr="0" compatLnSpc="1">
            <a:prstTxWarp prst="textNoShape">
              <a:avLst/>
            </a:prstTxWarp>
          </a:bodyPr>
          <a:lstStyle>
            <a:lvl1pPr algn="l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t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8238"/>
            <a:ext cx="30051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b" anchorCtr="0" compatLnSpc="1">
            <a:prstTxWarp prst="textNoShape">
              <a:avLst/>
            </a:prstTxWarp>
          </a:bodyPr>
          <a:lstStyle>
            <a:lvl1pPr algn="l" defTabSz="92233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58238"/>
            <a:ext cx="30051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95" tIns="46147" rIns="92295" bIns="46147" numCol="1" anchor="b" anchorCtr="0" compatLnSpc="1">
            <a:prstTxWarp prst="textNoShape">
              <a:avLst/>
            </a:prstTxWarp>
          </a:bodyPr>
          <a:lstStyle>
            <a:lvl1pPr algn="r" defTabSz="922338">
              <a:defRPr sz="1200"/>
            </a:lvl1pPr>
          </a:lstStyle>
          <a:p>
            <a:pPr>
              <a:defRPr/>
            </a:pPr>
            <a:fld id="{101D0292-8632-486F-8491-1B5EA7D60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610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4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13" tIns="45457" rIns="90913" bIns="45457" numCol="1" anchor="t" anchorCtr="0" compatLnSpc="1">
            <a:prstTxWarp prst="textNoShape">
              <a:avLst/>
            </a:prstTxWarp>
          </a:bodyPr>
          <a:lstStyle>
            <a:lvl1pPr algn="l" defTabSz="9080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19538" y="0"/>
            <a:ext cx="3014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13" tIns="45457" rIns="90913" bIns="45457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5063" y="684213"/>
            <a:ext cx="4665662" cy="34988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411663"/>
            <a:ext cx="512762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13" tIns="45457" rIns="90913" bIns="454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47125"/>
            <a:ext cx="3014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13" tIns="45457" rIns="90913" bIns="45457" numCol="1" anchor="b" anchorCtr="0" compatLnSpc="1">
            <a:prstTxWarp prst="textNoShape">
              <a:avLst/>
            </a:prstTxWarp>
          </a:bodyPr>
          <a:lstStyle>
            <a:lvl1pPr algn="l" defTabSz="90805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19538" y="8747125"/>
            <a:ext cx="30146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913" tIns="45457" rIns="90913" bIns="45457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fld id="{79ACA4E8-EAE5-41D9-B9A4-A944B12B5A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21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261F1-8CD0-4392-8690-22E5ECB285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26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416EF3-DD84-4EED-B259-2531C98194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051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5E396-1BBC-4A93-A84C-F054534547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569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9129BD-D9E8-45C7-9105-EFB848966B8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1A933-E2DC-412E-98E1-F3E8F0AF1E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03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D53E06-E3DD-4D29-BC49-DF91F35B5A0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95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7795BE-DEDA-4157-A63C-69ADE38E37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72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D3CB1-FD87-4668-BC19-67D4A7EFA1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912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BCB124-10D0-4568-B9DA-011D31A1B0F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15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198C6-EC94-449B-8D94-5F7ABE3851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66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72F95-B14F-4576-85C8-5CDCABBEE8B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9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50327F0-8BC1-404A-8942-A6F611189F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4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2877" y="228600"/>
            <a:ext cx="77724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Global surface current climatology updated at GDC</a:t>
            </a:r>
            <a:endParaRPr lang="en-US" dirty="0"/>
          </a:p>
        </p:txBody>
      </p:sp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534575" y="5257800"/>
            <a:ext cx="820900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r>
              <a:rPr lang="en-US" altLang="en-US" sz="2000" dirty="0" smtClean="0">
                <a:latin typeface="+mn-lt"/>
              </a:rPr>
              <a:t>¼</a:t>
            </a:r>
            <a:r>
              <a:rPr lang="en-US" altLang="en-US" sz="2000" dirty="0" smtClean="0">
                <a:latin typeface="MS PGothic"/>
                <a:ea typeface="MS PGothic"/>
              </a:rPr>
              <a:t>º</a:t>
            </a:r>
            <a:r>
              <a:rPr lang="en-US" altLang="en-US" sz="2000" dirty="0" smtClean="0">
                <a:latin typeface="+mn-lt"/>
              </a:rPr>
              <a:t> resolution global monthly climatology of surface currents and eddy kinetic energy, calculated from drogued and slip-corrected </a:t>
            </a:r>
            <a:r>
              <a:rPr lang="en-US" altLang="en-US" sz="2000" dirty="0" err="1" smtClean="0">
                <a:latin typeface="+mn-lt"/>
              </a:rPr>
              <a:t>undrogued</a:t>
            </a:r>
            <a:r>
              <a:rPr lang="en-US" altLang="en-US" sz="2000" dirty="0" smtClean="0">
                <a:latin typeface="+mn-lt"/>
              </a:rPr>
              <a:t> drifters</a:t>
            </a:r>
          </a:p>
          <a:p>
            <a:pPr algn="r" eaLnBrk="1" hangingPunct="1"/>
            <a:endParaRPr lang="en-US" altLang="en-US" sz="2000" dirty="0">
              <a:latin typeface="+mn-lt"/>
            </a:endParaRPr>
          </a:p>
          <a:p>
            <a:pPr algn="r" eaLnBrk="1" hangingPunct="1"/>
            <a:r>
              <a:rPr lang="en-US" altLang="en-US" sz="2000" dirty="0" smtClean="0">
                <a:latin typeface="+mn-lt"/>
              </a:rPr>
              <a:t> Version 3.03 of the GDP climatology: data through July 2018</a:t>
            </a:r>
          </a:p>
          <a:p>
            <a:pPr algn="r" eaLnBrk="1" hangingPunct="1"/>
            <a:r>
              <a:rPr lang="en-US" altLang="en-US" sz="1600" dirty="0" smtClean="0">
                <a:latin typeface="+mn-lt"/>
              </a:rPr>
              <a:t>Methodology: see Laurindo et al. (2017)</a:t>
            </a:r>
          </a:p>
          <a:p>
            <a:pPr algn="r" eaLnBrk="1" hangingPunct="1"/>
            <a:endParaRPr lang="en-US" altLang="en-US" sz="1600" dirty="0">
              <a:latin typeface="+mn-lt"/>
            </a:endParaRPr>
          </a:p>
        </p:txBody>
      </p:sp>
      <p:pic>
        <p:nvPicPr>
          <p:cNvPr id="3074" name="Picture 2" descr="http://www.aoml.noaa.gov/phod/gdp/images/climatolog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138" y="1219200"/>
            <a:ext cx="7455877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9815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36374</TotalTime>
  <Words>50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Global surface current climatology updated at GDC</vt:lpstr>
    </vt:vector>
  </TitlesOfParts>
  <Company>NOAA/AOML/PhOD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Drifter Program report</dc:title>
  <dc:creator>Rick Lumpkin</dc:creator>
  <cp:lastModifiedBy>Rick Lumpkin</cp:lastModifiedBy>
  <cp:revision>681</cp:revision>
  <dcterms:created xsi:type="dcterms:W3CDTF">2000-10-11T22:49:59Z</dcterms:created>
  <dcterms:modified xsi:type="dcterms:W3CDTF">2018-10-17T15:14:47Z</dcterms:modified>
</cp:coreProperties>
</file>