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686800" cy="4147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864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Ocean Observing System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0"/>
            <a:ext cx="37369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/>
              <a:t> Marine Weather Forecast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Extreme Weather Events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Ecosystem Studies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Tropical Cyclone Intensifications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trin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604" cy="49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480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Tropical </a:t>
            </a:r>
            <a:r>
              <a:rPr lang="en-US" sz="2800" b="1" smtClean="0">
                <a:solidFill>
                  <a:srgbClr val="000000"/>
                </a:solidFill>
              </a:rPr>
              <a:t>Cyclone Intensification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Gustavo Goni</cp:lastModifiedBy>
  <cp:revision>4</cp:revision>
  <dcterms:created xsi:type="dcterms:W3CDTF">2012-02-17T14:55:42Z</dcterms:created>
  <dcterms:modified xsi:type="dcterms:W3CDTF">2012-02-17T14:58:50Z</dcterms:modified>
</cp:coreProperties>
</file>