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93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67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40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42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59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97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19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728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82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080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0714D-BA8D-4A5F-A5DF-A0FD2316C01B}" type="datetimeFigureOut">
              <a:rPr lang="en-US" smtClean="0"/>
              <a:pPr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5EF44-5AD4-40FB-8A6B-F2895F20FA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08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Adrian Synoptic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</a:t>
            </a:r>
            <a:r>
              <a:rPr lang="en-US" dirty="0" err="1" smtClean="0"/>
              <a:t>Landsea</a:t>
            </a:r>
            <a:endParaRPr lang="en-US" dirty="0" smtClean="0"/>
          </a:p>
          <a:p>
            <a:r>
              <a:rPr lang="en-US" dirty="0" smtClean="0"/>
              <a:t>NHC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clandsea\Desktop\adrian-ecmwfjun1312z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09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4800600"/>
            <a:ext cx="325095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ECMWF Forecast</a:t>
            </a:r>
          </a:p>
          <a:p>
            <a:r>
              <a:rPr lang="en-US" sz="2800" dirty="0" smtClean="0"/>
              <a:t>78 h – 06/13/18z </a:t>
            </a:r>
            <a:r>
              <a:rPr lang="en-US" sz="2800" dirty="0" err="1" smtClean="0"/>
              <a:t>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619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clandsea\Desktop\adrian-gfsjun1312z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09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800600"/>
            <a:ext cx="325095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GFS Forecast</a:t>
            </a:r>
          </a:p>
          <a:p>
            <a:r>
              <a:rPr lang="en-US" sz="2800" dirty="0" smtClean="0"/>
              <a:t>78 h – 06/13/18z </a:t>
            </a:r>
            <a:r>
              <a:rPr lang="en-US" sz="2800" dirty="0" err="1" smtClean="0"/>
              <a:t>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167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clandsea\Desktop\adrian-hwrf-jun1312z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152" y="-1"/>
            <a:ext cx="923135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800600"/>
            <a:ext cx="325095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HWRF Forecast</a:t>
            </a:r>
          </a:p>
          <a:p>
            <a:r>
              <a:rPr lang="en-US" sz="2800" dirty="0" smtClean="0"/>
              <a:t>78 h – 06/13/18z </a:t>
            </a:r>
            <a:r>
              <a:rPr lang="en-US" sz="2800" dirty="0" err="1" smtClean="0"/>
              <a:t>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848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clandsea\Desktop\gfdl-adrian-06131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20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800600"/>
            <a:ext cx="3250955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GFDL Forecast</a:t>
            </a:r>
          </a:p>
          <a:p>
            <a:r>
              <a:rPr lang="en-US" sz="2800" dirty="0" smtClean="0"/>
              <a:t>78 h – 06/13/18z </a:t>
            </a:r>
            <a:r>
              <a:rPr lang="en-US" sz="2800" dirty="0" err="1" smtClean="0"/>
              <a:t>Ver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665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clandsea\Desktop\adrian-analysis-0613-18z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14400" y="-3718"/>
            <a:ext cx="11082273" cy="686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00600"/>
            <a:ext cx="1843646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06/13/18z</a:t>
            </a:r>
          </a:p>
          <a:p>
            <a:r>
              <a:rPr lang="en-US" sz="2800" dirty="0" smtClean="0"/>
              <a:t>Verification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168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Adrian Synoptic Errors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Landsea</dc:creator>
  <cp:lastModifiedBy>azhang</cp:lastModifiedBy>
  <cp:revision>7</cp:revision>
  <dcterms:created xsi:type="dcterms:W3CDTF">2011-06-15T20:25:30Z</dcterms:created>
  <dcterms:modified xsi:type="dcterms:W3CDTF">2011-06-17T01:29:34Z</dcterms:modified>
</cp:coreProperties>
</file>