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3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43-2B4F-4975-B7A5-C516988C14A9}" type="datetimeFigureOut">
              <a:rPr lang="en-US" smtClean="0"/>
              <a:t>6/21/2010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7B9C5-B912-426C-A47F-AAB01A2A7C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43-2B4F-4975-B7A5-C516988C14A9}" type="datetimeFigureOut">
              <a:rPr lang="en-US" smtClean="0"/>
              <a:t>6/21/2010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7B9C5-B912-426C-A47F-AAB01A2A7C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43-2B4F-4975-B7A5-C516988C14A9}" type="datetimeFigureOut">
              <a:rPr lang="en-US" smtClean="0"/>
              <a:t>6/21/2010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7B9C5-B912-426C-A47F-AAB01A2A7C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43-2B4F-4975-B7A5-C516988C14A9}" type="datetimeFigureOut">
              <a:rPr lang="en-US" smtClean="0"/>
              <a:t>6/21/2010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7B9C5-B912-426C-A47F-AAB01A2A7C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43-2B4F-4975-B7A5-C516988C14A9}" type="datetimeFigureOut">
              <a:rPr lang="en-US" smtClean="0"/>
              <a:t>6/21/2010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7B9C5-B912-426C-A47F-AAB01A2A7C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43-2B4F-4975-B7A5-C516988C14A9}" type="datetimeFigureOut">
              <a:rPr lang="en-US" smtClean="0"/>
              <a:t>6/21/2010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7B9C5-B912-426C-A47F-AAB01A2A7C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43-2B4F-4975-B7A5-C516988C14A9}" type="datetimeFigureOut">
              <a:rPr lang="en-US" smtClean="0"/>
              <a:t>6/21/2010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7B9C5-B912-426C-A47F-AAB01A2A7C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43-2B4F-4975-B7A5-C516988C14A9}" type="datetimeFigureOut">
              <a:rPr lang="en-US" smtClean="0"/>
              <a:t>6/21/2010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7B9C5-B912-426C-A47F-AAB01A2A7C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43-2B4F-4975-B7A5-C516988C14A9}" type="datetimeFigureOut">
              <a:rPr lang="en-US" smtClean="0"/>
              <a:t>6/21/2010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7B9C5-B912-426C-A47F-AAB01A2A7C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43-2B4F-4975-B7A5-C516988C14A9}" type="datetimeFigureOut">
              <a:rPr lang="en-US" smtClean="0"/>
              <a:t>6/21/2010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7B9C5-B912-426C-A47F-AAB01A2A7C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043-2B4F-4975-B7A5-C516988C14A9}" type="datetimeFigureOut">
              <a:rPr lang="en-US" smtClean="0"/>
              <a:t>6/21/2010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7B9C5-B912-426C-A47F-AAB01A2A7C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8D043-2B4F-4975-B7A5-C516988C14A9}" type="datetimeFigureOut">
              <a:rPr lang="en-US" smtClean="0"/>
              <a:t>6/21/2010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7B9C5-B912-426C-A47F-AAB01A2A7C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Moving nest algorithm</a:t>
            </a:r>
          </a:p>
          <a:p>
            <a:pPr lvl="1"/>
            <a:r>
              <a:rPr lang="en-US" dirty="0" smtClean="0"/>
              <a:t>Mathematical requirements</a:t>
            </a:r>
          </a:p>
          <a:p>
            <a:pPr lvl="2"/>
            <a:r>
              <a:rPr lang="en-US" dirty="0" smtClean="0"/>
              <a:t>Stable and unique storm center</a:t>
            </a:r>
          </a:p>
          <a:p>
            <a:pPr lvl="1"/>
            <a:r>
              <a:rPr lang="en-US" dirty="0" smtClean="0"/>
              <a:t>Computational requirements</a:t>
            </a:r>
          </a:p>
          <a:p>
            <a:pPr lvl="2"/>
            <a:r>
              <a:rPr lang="en-US" dirty="0" smtClean="0"/>
              <a:t>Effective and </a:t>
            </a:r>
            <a:r>
              <a:rPr lang="en-US" dirty="0" smtClean="0"/>
              <a:t>efficient</a:t>
            </a:r>
          </a:p>
          <a:p>
            <a:pPr lvl="1"/>
            <a:r>
              <a:rPr lang="en-US" dirty="0" smtClean="0"/>
              <a:t>Solution</a:t>
            </a:r>
          </a:p>
          <a:p>
            <a:pPr lvl="2"/>
            <a:r>
              <a:rPr lang="en-US" dirty="0" err="1" smtClean="0"/>
              <a:t>Centroid</a:t>
            </a:r>
            <a:r>
              <a:rPr lang="en-US" dirty="0" smtClean="0"/>
              <a:t> MSLP</a:t>
            </a:r>
          </a:p>
          <a:p>
            <a:pPr lvl="2"/>
            <a:r>
              <a:rPr lang="en-US" dirty="0" smtClean="0"/>
              <a:t>Range limit to </a:t>
            </a:r>
            <a:r>
              <a:rPr lang="en-US" smtClean="0"/>
              <a:t>start moving (resolution </a:t>
            </a:r>
            <a:r>
              <a:rPr lang="en-US" dirty="0" smtClean="0"/>
              <a:t>dependent)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5" name="Picture 4" descr="part1_figure1.tif"/>
          <p:cNvPicPr>
            <a:picLocks noChangeAspect="1"/>
          </p:cNvPicPr>
          <p:nvPr/>
        </p:nvPicPr>
        <p:blipFill>
          <a:blip r:embed="rId2" cstate="print"/>
          <a:srcRect t="34494" b="32523"/>
          <a:stretch>
            <a:fillRect/>
          </a:stretch>
        </p:blipFill>
        <p:spPr>
          <a:xfrm>
            <a:off x="4953000" y="1295400"/>
            <a:ext cx="3193085" cy="2968394"/>
          </a:xfrm>
          <a:prstGeom prst="rect">
            <a:avLst/>
          </a:prstGeom>
        </p:spPr>
      </p:pic>
      <p:pic>
        <p:nvPicPr>
          <p:cNvPr id="13" name="Picture 7" descr="multiple-center-2005101800-126hr.gif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800" y="4287250"/>
            <a:ext cx="3217863" cy="2413000"/>
          </a:xfrm>
          <a:prstGeom prst="rect">
            <a:avLst/>
          </a:prstGeom>
          <a:noFill/>
        </p:spPr>
      </p:pic>
      <p:sp>
        <p:nvSpPr>
          <p:cNvPr id="14" name="Oval 13"/>
          <p:cNvSpPr/>
          <p:nvPr/>
        </p:nvSpPr>
        <p:spPr>
          <a:xfrm>
            <a:off x="6629400" y="5410200"/>
            <a:ext cx="1524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077775" y="5792000"/>
            <a:ext cx="1524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553200" y="5181600"/>
            <a:ext cx="1524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106650" y="5201650"/>
            <a:ext cx="1524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24600" y="3962400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Montgomery  et al.(2006)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345" y="5354214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6456398" y="5543550"/>
            <a:ext cx="266700" cy="228600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6683446" y="5649295"/>
            <a:ext cx="266700" cy="228600"/>
          </a:xfrm>
          <a:prstGeom prst="straightConnector1">
            <a:avLst/>
          </a:prstGeom>
          <a:ln w="25400" cmpd="sng">
            <a:solidFill>
              <a:srgbClr val="FFC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ving-nest gri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36</Words>
  <Application>Microsoft Office PowerPoint</Application>
  <PresentationFormat>On-screen Show (4:3)</PresentationFormat>
  <Paragraphs>11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Key Issues</vt:lpstr>
      <vt:lpstr>Slide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Issues</dc:title>
  <dc:creator>xzhang</dc:creator>
  <cp:lastModifiedBy>xzhang</cp:lastModifiedBy>
  <cp:revision>3</cp:revision>
  <dcterms:created xsi:type="dcterms:W3CDTF">2010-06-21T17:39:31Z</dcterms:created>
  <dcterms:modified xsi:type="dcterms:W3CDTF">2010-06-21T18:08:07Z</dcterms:modified>
</cp:coreProperties>
</file>