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C621"/>
    <a:srgbClr val="FAC120"/>
    <a:srgbClr val="AC458D"/>
    <a:srgbClr val="890842"/>
    <a:srgbClr val="00036C"/>
    <a:srgbClr val="44C710"/>
    <a:srgbClr val="0DFF18"/>
    <a:srgbClr val="FAAA13"/>
    <a:srgbClr val="BAB4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>
        <p:scale>
          <a:sx n="81" d="100"/>
          <a:sy n="81" d="100"/>
        </p:scale>
        <p:origin x="-1962" y="-15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610600" cy="792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600200"/>
            <a:ext cx="8534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0F0782-7AFF-1344-9A64-2A2F9A17825D}" type="datetimeFigureOut">
              <a:rPr lang="en-US" smtClean="0"/>
              <a:pPr/>
              <a:t>2/24/2016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131E-9B43-CD4A-B231-6B5C87D4EC7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000" kern="1200">
          <a:solidFill>
            <a:srgbClr val="FAC120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bg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219200"/>
            <a:ext cx="8610600" cy="4906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Introduction (e.g. tell us about your project, what </a:t>
            </a:r>
            <a:r>
              <a:rPr lang="en-US" dirty="0" err="1" smtClean="0"/>
              <a:t>platform(s</a:t>
            </a:r>
            <a:r>
              <a:rPr lang="en-US" dirty="0" smtClean="0"/>
              <a:t>) is/are used,</a:t>
            </a:r>
          </a:p>
          <a:p>
            <a:pPr>
              <a:buNone/>
            </a:pPr>
            <a:r>
              <a:rPr lang="en-US" dirty="0" smtClean="0"/>
              <a:t>what locations do you deploy to, science objectives, means of data </a:t>
            </a:r>
            <a:r>
              <a:rPr lang="en-US" dirty="0" err="1" smtClean="0"/>
              <a:t>collection,etc</a:t>
            </a:r>
            <a:r>
              <a:rPr lang="en-US" dirty="0" smtClean="0"/>
              <a:t>.) </a:t>
            </a:r>
          </a:p>
          <a:p>
            <a:pPr>
              <a:buNone/>
            </a:pPr>
            <a:endParaRPr lang="en-US" dirty="0"/>
          </a:p>
          <a:p>
            <a:pPr>
              <a:buNone/>
            </a:pPr>
            <a:r>
              <a:rPr lang="en-US" dirty="0" smtClean="0"/>
              <a:t>Feel free to delete the prompts </a:t>
            </a:r>
          </a:p>
          <a:p>
            <a:pPr>
              <a:buNone/>
            </a:pPr>
            <a:r>
              <a:rPr lang="en-US" dirty="0" smtClean="0"/>
              <a:t>throughout the template if you’d like.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This can include generic challenges as well as challenges specifically related to AOC.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smtClean="0"/>
              <a:t>(e.g. maintenance department, programs department, level of coordination, experienced aircrew, etc.)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We would love specific input and feedback to help us better serve you.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382000" cy="1143000"/>
          </a:xfrm>
        </p:spPr>
        <p:txBody>
          <a:bodyPr>
            <a:normAutofit fontScale="90000"/>
          </a:bodyPr>
          <a:lstStyle/>
          <a:p>
            <a:r>
              <a:rPr lang="en-US" b="1" spc="300" dirty="0" smtClean="0">
                <a:solidFill>
                  <a:srgbClr val="EDC621"/>
                </a:solidFill>
              </a:rPr>
              <a:t>OPEN SLIDE FOR ANYTHING YOU’D LIKE</a:t>
            </a:r>
            <a:br>
              <a:rPr lang="en-US" b="1" spc="300" dirty="0" smtClean="0">
                <a:solidFill>
                  <a:srgbClr val="EDC621"/>
                </a:solidFill>
              </a:rPr>
            </a:br>
            <a:r>
              <a:rPr lang="en-US" b="1" spc="300" dirty="0" smtClean="0">
                <a:solidFill>
                  <a:srgbClr val="EDC621"/>
                </a:solidFill>
              </a:rPr>
              <a:t>TO SHARE THAT WAS NOT COVERED.</a:t>
            </a:r>
            <a:br>
              <a:rPr lang="en-US" b="1" spc="300" dirty="0" smtClean="0">
                <a:solidFill>
                  <a:srgbClr val="EDC621"/>
                </a:solidFill>
              </a:rPr>
            </a:br>
            <a:r>
              <a:rPr lang="en-US" b="1" spc="300" dirty="0" smtClean="0">
                <a:solidFill>
                  <a:srgbClr val="EDC621"/>
                </a:solidFill>
              </a:rPr>
              <a:t>(Rename if this slide is used; delete slide if not used)</a:t>
            </a:r>
            <a:endParaRPr lang="en-US" b="1" spc="300" dirty="0">
              <a:solidFill>
                <a:srgbClr val="EDC62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Click to add text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CC220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100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OPEN SLIDE FOR ANYTHING YOU’D LIKE TO SHARE THAT WAS NOT COVERED. (Rename if this slide is used; delete slide if not used)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 Vandenberg</dc:creator>
  <cp:lastModifiedBy>Robert Rogers</cp:lastModifiedBy>
  <cp:revision>9</cp:revision>
  <dcterms:created xsi:type="dcterms:W3CDTF">2016-02-20T17:34:55Z</dcterms:created>
  <dcterms:modified xsi:type="dcterms:W3CDTF">2016-02-24T16:27:37Z</dcterms:modified>
</cp:coreProperties>
</file>