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4A7FF-6F4C-410F-9EF1-BB642BF069D5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AC058-5915-431B-9F2D-A7444F0A3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D55AD-33D5-4E8D-8AF7-00E15B1CE652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C5742-2128-4D1B-B0EB-66504B5A8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5415B-E8A9-491A-80A2-5344015D5157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07DE6-22C1-4E79-A743-5D5F7F4C1F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8873E-8DC1-45CB-94D6-EC67089A6281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1188F-6A53-462C-990D-03CF8697A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CA569-9A1D-464F-ACEB-548852756F0D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B785B-77F7-4839-BDAD-1228B1D93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49EE6-23B0-4295-B929-EE6BFE230A5A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1BFE4-5EFF-45A9-9D9D-AE8995282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C9EDD-92F2-4797-8E5A-692420688D87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71DF5-990D-4CA4-8B38-B3DAD3B16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0E979-A547-4CD3-B270-5DBB668A4D4D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7FF96-079A-4158-834D-717B4C94B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507B1-F20D-4A46-9E6E-FA98338D941F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3157E-50E4-4974-988B-4586D4275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48F2E-9F2D-419F-8D27-55A6EA2EDB0C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C326A-8B7C-43A9-A847-C4C047113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EC86F-FB8C-4D37-829E-AFA3A66D2E3E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05042-C20F-4473-89DF-3A3988BA2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67432C-7580-4FF8-B765-D8F425D9152C}" type="datetimeFigureOut">
              <a:rPr lang="en-US"/>
              <a:pPr>
                <a:defRPr/>
              </a:pPr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C6D1F0-6149-4D54-936F-392BA457F8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EMC TDR real time parallel experiments for Hurricane Irene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received in real-time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571625"/>
          <a:ext cx="8153400" cy="4219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/>
                <a:gridCol w="1358900"/>
                <a:gridCol w="1358900"/>
                <a:gridCol w="1358900"/>
                <a:gridCol w="1358900"/>
                <a:gridCol w="1358900"/>
              </a:tblGrid>
              <a:tr h="736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Received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Received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Complete</a:t>
                      </a:r>
                      <a:endParaRPr lang="en-US" dirty="0"/>
                    </a:p>
                  </a:txBody>
                  <a:tcPr/>
                </a:tc>
              </a:tr>
              <a:tr h="64198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2011082400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2011082412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Only last </a:t>
                      </a:r>
                      <a:r>
                        <a:rPr lang="en-US" baseline="0" dirty="0" smtClean="0"/>
                        <a:t>leg</a:t>
                      </a:r>
                      <a:endParaRPr lang="en-US" dirty="0"/>
                    </a:p>
                  </a:txBody>
                  <a:tcPr/>
                </a:tc>
              </a:tr>
              <a:tr h="64198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2011082512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Only first two legs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2011082600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64198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2011082612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2011082700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sure</a:t>
                      </a:r>
                      <a:endParaRPr lang="en-US" dirty="0"/>
                    </a:p>
                  </a:txBody>
                  <a:tcPr/>
                </a:tc>
              </a:tr>
              <a:tr h="64198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2011082712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4198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229600" cy="1143000"/>
          </a:xfrm>
        </p:spPr>
        <p:txBody>
          <a:bodyPr/>
          <a:lstStyle/>
          <a:p>
            <a:r>
              <a:rPr lang="en-US" sz="2400" smtClean="0"/>
              <a:t>TDR radial velocity data assimilated in inner analysis domain</a:t>
            </a: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38225" y="2478088"/>
            <a:ext cx="2876550" cy="2770187"/>
          </a:xfrm>
        </p:spPr>
      </p:pic>
      <p:pic>
        <p:nvPicPr>
          <p:cNvPr id="1536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219700" y="2492375"/>
            <a:ext cx="2895600" cy="2741613"/>
          </a:xfrm>
        </p:spPr>
      </p:pic>
      <p:sp>
        <p:nvSpPr>
          <p:cNvPr id="15364" name="TextBox 6"/>
          <p:cNvSpPr txBox="1">
            <a:spLocks noChangeArrowheads="1"/>
          </p:cNvSpPr>
          <p:nvPr/>
        </p:nvSpPr>
        <p:spPr bwMode="auto">
          <a:xfrm>
            <a:off x="1524000" y="19050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2011.08.24 00 UTC</a:t>
            </a:r>
          </a:p>
        </p:txBody>
      </p:sp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5715000" y="1905000"/>
            <a:ext cx="2057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2011.08.24. 12 UTC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229600" cy="1143000"/>
          </a:xfrm>
        </p:spPr>
        <p:txBody>
          <a:bodyPr/>
          <a:lstStyle/>
          <a:p>
            <a:r>
              <a:rPr lang="en-US" sz="2400" smtClean="0"/>
              <a:t>TDR radial velocity data assimilated in inner analysis domain</a:t>
            </a:r>
          </a:p>
        </p:txBody>
      </p:sp>
      <p:sp>
        <p:nvSpPr>
          <p:cNvPr id="16386" name="TextBox 6"/>
          <p:cNvSpPr txBox="1">
            <a:spLocks noChangeArrowheads="1"/>
          </p:cNvSpPr>
          <p:nvPr/>
        </p:nvSpPr>
        <p:spPr bwMode="auto">
          <a:xfrm>
            <a:off x="1524000" y="19050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2011.08.25 12 UTC</a:t>
            </a:r>
          </a:p>
        </p:txBody>
      </p:sp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5715000" y="1905000"/>
            <a:ext cx="2057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2011.08.27. 00 UTC</a:t>
            </a:r>
          </a:p>
        </p:txBody>
      </p:sp>
      <p:pic>
        <p:nvPicPr>
          <p:cNvPr id="1638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23938" y="2471738"/>
            <a:ext cx="2905125" cy="2781300"/>
          </a:xfrm>
        </p:spPr>
      </p:pic>
      <p:pic>
        <p:nvPicPr>
          <p:cNvPr id="1638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233988" y="2490788"/>
            <a:ext cx="2867025" cy="27432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229600" cy="1143000"/>
          </a:xfrm>
        </p:spPr>
        <p:txBody>
          <a:bodyPr/>
          <a:lstStyle/>
          <a:p>
            <a:r>
              <a:rPr lang="en-US" sz="2400" smtClean="0"/>
              <a:t>TDR radial velocity data assimilated in inner analysis domain</a:t>
            </a:r>
          </a:p>
        </p:txBody>
      </p:sp>
      <p:sp>
        <p:nvSpPr>
          <p:cNvPr id="17410" name="TextBox 6"/>
          <p:cNvSpPr txBox="1">
            <a:spLocks noChangeArrowheads="1"/>
          </p:cNvSpPr>
          <p:nvPr/>
        </p:nvSpPr>
        <p:spPr bwMode="auto">
          <a:xfrm>
            <a:off x="1524000" y="19050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2011.08.27 12 UTC</a:t>
            </a:r>
          </a:p>
        </p:txBody>
      </p:sp>
      <p:sp>
        <p:nvSpPr>
          <p:cNvPr id="17411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7412" name="Content Placeholder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1563" y="2459038"/>
            <a:ext cx="2809875" cy="280987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79" name="Group 47"/>
          <p:cNvGraphicFramePr>
            <a:graphicFrameLocks noGrp="1"/>
          </p:cNvGraphicFramePr>
          <p:nvPr/>
        </p:nvGraphicFramePr>
        <p:xfrm>
          <a:off x="0" y="914400"/>
          <a:ext cx="9144000" cy="4699000"/>
        </p:xfrm>
        <a:graphic>
          <a:graphicData uri="http://schemas.openxmlformats.org/drawingml/2006/table">
            <a:tbl>
              <a:tblPr/>
              <a:tblGrid>
                <a:gridCol w="1427163"/>
                <a:gridCol w="1428750"/>
                <a:gridCol w="1427162"/>
                <a:gridCol w="1428750"/>
                <a:gridCol w="1427163"/>
                <a:gridCol w="2005012"/>
              </a:tblGrid>
              <a:tr h="939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experiment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TDRP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TDRA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TDRB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TDRC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NTDR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39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Assimiate TDR Vr 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39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background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 HWRF vortex initialization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Relocate vortex only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 HWRF vortex initialization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Relocate vortex only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 HWRF vortex initialization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39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GSI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FGAT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39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Post balance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Content Placeholder 4" descr="IRENE.track-err-IRENE-09L-2011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54163" y="990600"/>
            <a:ext cx="6035675" cy="4525963"/>
          </a:xfrm>
        </p:spPr>
      </p:pic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1752600" y="5878513"/>
            <a:ext cx="6781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* TDRC has smaller track error than NTDR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Content Placeholder 3" descr="IRENE.intensity-err-IRENE-09L-2011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54163" y="1143000"/>
            <a:ext cx="6035675" cy="4525963"/>
          </a:xfrm>
        </p:spPr>
      </p:pic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1143000" y="5878513"/>
            <a:ext cx="7391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* TDRA and TDRC have smaller intensity error than NTDR before 60 hours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157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Arial</vt:lpstr>
      <vt:lpstr>Office Theme</vt:lpstr>
      <vt:lpstr>EMC TDR real time parallel experiments for Hurricane Irene</vt:lpstr>
      <vt:lpstr>Data received in real-time</vt:lpstr>
      <vt:lpstr>TDR radial velocity data assimilated in inner analysis domain</vt:lpstr>
      <vt:lpstr>TDR radial velocity data assimilated in inner analysis domain</vt:lpstr>
      <vt:lpstr>TDR radial velocity data assimilated in inner analysis domain</vt:lpstr>
      <vt:lpstr>Slide 6</vt:lpstr>
      <vt:lpstr>Slide 7</vt:lpstr>
      <vt:lpstr>Slide 8</vt:lpstr>
    </vt:vector>
  </TitlesOfParts>
  <Company>EMC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TDR real time parallel experiments for IRENE</dc:title>
  <dc:creator>mingjing.tong</dc:creator>
  <cp:lastModifiedBy>wd20vxt</cp:lastModifiedBy>
  <cp:revision>3</cp:revision>
  <dcterms:created xsi:type="dcterms:W3CDTF">2011-09-01T15:16:15Z</dcterms:created>
  <dcterms:modified xsi:type="dcterms:W3CDTF">2011-09-01T15:54:00Z</dcterms:modified>
</cp:coreProperties>
</file>